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79" r:id="rId5"/>
    <p:sldId id="280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2" r:id="rId21"/>
    <p:sldId id="273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0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5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645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9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1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67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0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9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0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74CF76-B591-49A8-A990-0F7C4E14C2C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692D5F-41F1-485D-ABD2-5DA8F0BF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 smtClean="0"/>
              <a:t>ОСнови</a:t>
            </a:r>
            <a:r>
              <a:rPr lang="bg-BG" dirty="0" smtClean="0"/>
              <a:t> на езика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714" y="3886200"/>
            <a:ext cx="4320274" cy="1371599"/>
          </a:xfrm>
        </p:spPr>
        <p:txBody>
          <a:bodyPr/>
          <a:lstStyle/>
          <a:p>
            <a:r>
              <a:rPr lang="bg-BG" dirty="0" smtClean="0"/>
              <a:t>ЧАСТ 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Цикъла </a:t>
            </a:r>
            <a:r>
              <a:rPr lang="en-US" dirty="0"/>
              <a:t>DO{..} while()</a:t>
            </a:r>
          </a:p>
        </p:txBody>
      </p:sp>
      <p:pic>
        <p:nvPicPr>
          <p:cNvPr id="3074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14" y="2214694"/>
            <a:ext cx="6755971" cy="405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69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ЦИкълът</a:t>
            </a:r>
            <a:r>
              <a:rPr lang="bg-BG" dirty="0" smtClean="0"/>
              <a:t>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Цикълът </a:t>
            </a:r>
            <a:r>
              <a:rPr lang="en-US" dirty="0" smtClean="0"/>
              <a:t>for </a:t>
            </a:r>
            <a:r>
              <a:rPr lang="bg-BG" dirty="0" smtClean="0"/>
              <a:t>се състои от 4 части:</a:t>
            </a:r>
          </a:p>
          <a:p>
            <a:pPr marL="0" indent="0">
              <a:buNone/>
            </a:pPr>
            <a:r>
              <a:rPr lang="bg-BG" dirty="0" smtClean="0"/>
              <a:t>1) инициализация;</a:t>
            </a:r>
            <a:r>
              <a:rPr lang="en-US" dirty="0" smtClean="0"/>
              <a:t> //</a:t>
            </a:r>
            <a:r>
              <a:rPr lang="bg-BG" dirty="0" smtClean="0"/>
              <a:t>не е задължителна</a:t>
            </a:r>
          </a:p>
          <a:p>
            <a:pPr marL="0" indent="0">
              <a:buNone/>
            </a:pPr>
            <a:r>
              <a:rPr lang="bg-BG" dirty="0" smtClean="0"/>
              <a:t>2) Проверка на условието </a:t>
            </a:r>
            <a:r>
              <a:rPr lang="en-US" dirty="0"/>
              <a:t>//</a:t>
            </a:r>
            <a:r>
              <a:rPr lang="bg-BG" dirty="0"/>
              <a:t>не е задължителна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3) </a:t>
            </a:r>
            <a:r>
              <a:rPr lang="bg-BG" dirty="0" err="1" smtClean="0"/>
              <a:t>Помяна</a:t>
            </a:r>
            <a:r>
              <a:rPr lang="bg-BG" dirty="0" smtClean="0"/>
              <a:t> </a:t>
            </a:r>
            <a:r>
              <a:rPr lang="en-US" dirty="0"/>
              <a:t>//</a:t>
            </a:r>
            <a:r>
              <a:rPr lang="bg-BG" dirty="0"/>
              <a:t>не е задължителна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4) Тяло на цикълът </a:t>
            </a:r>
            <a:r>
              <a:rPr lang="en-US" dirty="0" smtClean="0"/>
              <a:t>//</a:t>
            </a:r>
            <a:r>
              <a:rPr lang="bg-BG" dirty="0" smtClean="0"/>
              <a:t> </a:t>
            </a:r>
            <a:r>
              <a:rPr lang="bg-BG" dirty="0"/>
              <a:t>задължителна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265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ЦИКЪЛЪТ </a:t>
            </a:r>
            <a:r>
              <a:rPr lang="en-US" dirty="0" smtClean="0"/>
              <a:t>FOR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100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2404848"/>
            <a:ext cx="81057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6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ПРЕКЪСВАНЕ НА ИЗПЪЛНЕНИЕТО С </a:t>
            </a:r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Оператор </a:t>
            </a:r>
            <a:r>
              <a:rPr lang="en-US" dirty="0" smtClean="0"/>
              <a:t>BREAK </a:t>
            </a:r>
            <a:r>
              <a:rPr lang="bg-BG" dirty="0" smtClean="0"/>
              <a:t>ПРЕКЪСВА ИЗПЪЛНЕНИЕТО НЕЗАВИСИМО ОТ УСЛОВИТО НА ЦИКЪЛА</a:t>
            </a:r>
          </a:p>
          <a:p>
            <a:r>
              <a:rPr lang="bg-BG" dirty="0" smtClean="0"/>
              <a:t>ВАЖИ ЗА ВСИЧКИ ТИПОВЕ ЦИКЛИ</a:t>
            </a:r>
          </a:p>
          <a:p>
            <a:r>
              <a:rPr lang="bg-BG" dirty="0" smtClean="0"/>
              <a:t>КОДЪТ В ЦИКЪЛА СЛЕД </a:t>
            </a:r>
            <a:r>
              <a:rPr lang="en-US" dirty="0" smtClean="0"/>
              <a:t>BREAK </a:t>
            </a:r>
            <a:r>
              <a:rPr lang="bg-BG" dirty="0" smtClean="0"/>
              <a:t>НЕ СЕ ИЗПЪЛНЯВА </a:t>
            </a:r>
          </a:p>
          <a:p>
            <a:r>
              <a:rPr lang="bg-BG" dirty="0" smtClean="0"/>
              <a:t>ИЗПОЛЗВАЙТЕ </a:t>
            </a:r>
            <a:r>
              <a:rPr lang="en-US" dirty="0" smtClean="0"/>
              <a:t>BREAK </a:t>
            </a:r>
            <a:r>
              <a:rPr lang="bg-BG" dirty="0" smtClean="0"/>
              <a:t>САМО КОГАТО Е НАЛОЖИТЕЛНО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9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ИЗПЪЛНЕНИЕТО С </a:t>
            </a:r>
            <a:r>
              <a:rPr lang="en-US" dirty="0" smtClean="0"/>
              <a:t>BREAK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5122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622" y="2002524"/>
            <a:ext cx="4316756" cy="423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813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Операторът </a:t>
            </a:r>
            <a:r>
              <a:rPr lang="en-US" dirty="0" err="1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Предизвиква нова итерация</a:t>
            </a:r>
          </a:p>
          <a:p>
            <a:r>
              <a:rPr lang="bg-BG" dirty="0" smtClean="0"/>
              <a:t>Кода под цикълът не се изпълнява</a:t>
            </a:r>
          </a:p>
          <a:p>
            <a:r>
              <a:rPr lang="bg-BG" dirty="0" smtClean="0"/>
              <a:t>За разлика от оператора </a:t>
            </a:r>
            <a:r>
              <a:rPr lang="en-US" dirty="0" smtClean="0"/>
              <a:t>break</a:t>
            </a:r>
            <a:r>
              <a:rPr lang="bg-BG" dirty="0"/>
              <a:t> </a:t>
            </a:r>
            <a:r>
              <a:rPr lang="bg-BG" dirty="0" smtClean="0"/>
              <a:t>при </a:t>
            </a:r>
            <a:r>
              <a:rPr lang="en-US" dirty="0" smtClean="0"/>
              <a:t>continue </a:t>
            </a:r>
            <a:r>
              <a:rPr lang="bg-BG" dirty="0" smtClean="0"/>
              <a:t>цикълът продължава да се изпълнява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9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Операторът </a:t>
            </a:r>
            <a:r>
              <a:rPr lang="en-US" dirty="0" err="1" smtClean="0"/>
              <a:t>CONtinue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6146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90" y="2581830"/>
            <a:ext cx="5808619" cy="39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07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С помощта на </a:t>
            </a:r>
            <a:r>
              <a:rPr lang="en-US" dirty="0" err="1" smtClean="0"/>
              <a:t>php</a:t>
            </a:r>
            <a:r>
              <a:rPr lang="bg-BG" dirty="0" smtClean="0"/>
              <a:t>, </a:t>
            </a:r>
            <a:r>
              <a:rPr lang="en-US" dirty="0" smtClean="0"/>
              <a:t>html </a:t>
            </a:r>
            <a:r>
              <a:rPr lang="bg-BG" dirty="0" smtClean="0"/>
              <a:t>и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направете страница която изписва всички числа от 0 до 100 на нов ред. </a:t>
            </a:r>
            <a:endParaRPr lang="bg-BG" dirty="0"/>
          </a:p>
          <a:p>
            <a:r>
              <a:rPr lang="bg-BG" dirty="0" smtClean="0"/>
              <a:t>Ако числото е четно цветът на фона трябва да е син</a:t>
            </a:r>
          </a:p>
          <a:p>
            <a:r>
              <a:rPr lang="bg-BG" dirty="0" smtClean="0"/>
              <a:t>Ако числото е нечетно цветът на фона трябва да е зелен</a:t>
            </a:r>
          </a:p>
          <a:p>
            <a:r>
              <a:rPr lang="bg-BG" dirty="0" smtClean="0"/>
              <a:t>Ако числото се дели на 7 без </a:t>
            </a:r>
            <a:r>
              <a:rPr lang="bg-BG" dirty="0" err="1" smtClean="0"/>
              <a:t>остатът</a:t>
            </a:r>
            <a:r>
              <a:rPr lang="bg-BG" dirty="0"/>
              <a:t> </a:t>
            </a:r>
            <a:r>
              <a:rPr lang="bg-BG" dirty="0" smtClean="0"/>
              <a:t>изпишете на същия ред </a:t>
            </a:r>
            <a:r>
              <a:rPr lang="en-US" dirty="0" smtClean="0"/>
              <a:t>bingo!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1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константи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Представлява идентификатор с име и стойност</a:t>
            </a:r>
          </a:p>
          <a:p>
            <a:r>
              <a:rPr lang="bg-BG" dirty="0" smtClean="0"/>
              <a:t>Стойността не може да се променя по време на изпълнение на скрипта</a:t>
            </a:r>
          </a:p>
          <a:p>
            <a:r>
              <a:rPr lang="bg-BG" dirty="0" smtClean="0"/>
              <a:t>Добра практика е константите винаги да са с главни букви</a:t>
            </a:r>
          </a:p>
          <a:p>
            <a:r>
              <a:rPr lang="bg-BG" dirty="0" smtClean="0"/>
              <a:t>Дефинират се с помощта на </a:t>
            </a:r>
            <a:r>
              <a:rPr lang="bg-BG" dirty="0" err="1" smtClean="0"/>
              <a:t>фукцията</a:t>
            </a:r>
            <a:r>
              <a:rPr lang="bg-BG" dirty="0" smtClean="0"/>
              <a:t> </a:t>
            </a:r>
            <a:r>
              <a:rPr lang="en-US" dirty="0" smtClean="0"/>
              <a:t>define</a:t>
            </a:r>
          </a:p>
          <a:p>
            <a:r>
              <a:rPr lang="bg-BG" dirty="0" smtClean="0"/>
              <a:t>Достъпват се без знак долар $</a:t>
            </a:r>
          </a:p>
        </p:txBody>
      </p:sp>
    </p:spTree>
    <p:extLst>
      <p:ext uri="{BB962C8B-B14F-4D97-AF65-F5344CB8AC3E}">
        <p14:creationId xmlns:p14="http://schemas.microsoft.com/office/powerpoint/2010/main" val="3548527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bg-BG" dirty="0"/>
              <a:t>константи</a:t>
            </a:r>
            <a:endParaRPr lang="en-US" dirty="0"/>
          </a:p>
        </p:txBody>
      </p:sp>
      <p:pic>
        <p:nvPicPr>
          <p:cNvPr id="8194" name="Picture 2" descr="http://www.zentut.com/wp-content/uploads/2013/02/php-const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09" y="2214694"/>
            <a:ext cx="6409982" cy="365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75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 за стринговете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Разлика между стрингове с единични кавички и стрингове с двойни кавички</a:t>
            </a:r>
            <a:endParaRPr lang="en-US" dirty="0" smtClean="0"/>
          </a:p>
          <a:p>
            <a:r>
              <a:rPr lang="bg-BG" dirty="0" smtClean="0"/>
              <a:t>Показване на специални символи (екранирани знаци)</a:t>
            </a:r>
            <a:endParaRPr lang="en-US" dirty="0" smtClean="0"/>
          </a:p>
          <a:p>
            <a:r>
              <a:rPr lang="bg-BG" dirty="0" smtClean="0"/>
              <a:t>Функциите </a:t>
            </a:r>
            <a:r>
              <a:rPr lang="en-US" dirty="0" err="1" smtClean="0"/>
              <a:t>strlen</a:t>
            </a:r>
            <a:r>
              <a:rPr lang="en-US" dirty="0"/>
              <a:t>, </a:t>
            </a:r>
            <a:r>
              <a:rPr lang="en-US" dirty="0" err="1"/>
              <a:t>mb_strlen</a:t>
            </a:r>
            <a:endParaRPr lang="en-US" dirty="0" smtClean="0"/>
          </a:p>
          <a:p>
            <a:r>
              <a:rPr lang="bg-BG" dirty="0" smtClean="0"/>
              <a:t>Препоръки при използване на стрингове</a:t>
            </a:r>
          </a:p>
        </p:txBody>
      </p:sp>
    </p:spTree>
    <p:extLst>
      <p:ext uri="{BB962C8B-B14F-4D97-AF65-F5344CB8AC3E}">
        <p14:creationId xmlns:p14="http://schemas.microsoft.com/office/powerpoint/2010/main" val="1197870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ЗАРЕЖДАНЕ НА ФАЙЛОВЕ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 ЕДИН </a:t>
            </a:r>
            <a:r>
              <a:rPr lang="en-US" dirty="0" smtClean="0"/>
              <a:t>PHP </a:t>
            </a:r>
            <a:r>
              <a:rPr lang="bg-BG" dirty="0" smtClean="0"/>
              <a:t>ФАЙЛ МОЖЕ ДА ЗАРЕЖДАТЕ ДРУГИ </a:t>
            </a:r>
            <a:r>
              <a:rPr lang="en-US" dirty="0" smtClean="0"/>
              <a:t>PHP </a:t>
            </a:r>
            <a:r>
              <a:rPr lang="bg-BG" dirty="0" smtClean="0"/>
              <a:t>ФАЙЛОВЕ</a:t>
            </a:r>
            <a:endParaRPr lang="en-US" dirty="0" smtClean="0"/>
          </a:p>
          <a:p>
            <a:r>
              <a:rPr lang="bg-BG" dirty="0" smtClean="0"/>
              <a:t>Зареждането на файлове става с операторите </a:t>
            </a:r>
            <a:r>
              <a:rPr lang="en-US" dirty="0" smtClean="0"/>
              <a:t>include </a:t>
            </a:r>
            <a:r>
              <a:rPr lang="bg-BG" dirty="0" smtClean="0"/>
              <a:t>и </a:t>
            </a:r>
            <a:r>
              <a:rPr lang="en-US" dirty="0" smtClean="0"/>
              <a:t>require</a:t>
            </a:r>
          </a:p>
          <a:p>
            <a:r>
              <a:rPr lang="en-US" dirty="0" smtClean="0"/>
              <a:t>Include – </a:t>
            </a:r>
            <a:r>
              <a:rPr lang="bg-BG" dirty="0" smtClean="0"/>
              <a:t>при липса на файла се изписва </a:t>
            </a:r>
            <a:r>
              <a:rPr lang="bg-BG" dirty="0" err="1" smtClean="0"/>
              <a:t>предупреждание</a:t>
            </a:r>
            <a:endParaRPr lang="bg-BG" dirty="0" smtClean="0"/>
          </a:p>
          <a:p>
            <a:r>
              <a:rPr lang="en-US" dirty="0" smtClean="0"/>
              <a:t>Require – </a:t>
            </a:r>
            <a:r>
              <a:rPr lang="bg-BG" dirty="0" smtClean="0"/>
              <a:t>при липса на файл възниква грешка и кода спира да се </a:t>
            </a:r>
            <a:r>
              <a:rPr lang="bg-BG" dirty="0" err="1" smtClean="0"/>
              <a:t>изпънява</a:t>
            </a:r>
            <a:endParaRPr lang="bg-BG" dirty="0"/>
          </a:p>
          <a:p>
            <a:r>
              <a:rPr lang="en-US" dirty="0" err="1" smtClean="0"/>
              <a:t>Require_once</a:t>
            </a:r>
            <a:r>
              <a:rPr lang="bg-BG" dirty="0" smtClean="0"/>
              <a:t>, </a:t>
            </a:r>
            <a:r>
              <a:rPr lang="en-US" dirty="0" err="1" smtClean="0"/>
              <a:t>include_once</a:t>
            </a:r>
            <a:r>
              <a:rPr lang="en-US" dirty="0" smtClean="0"/>
              <a:t> – </a:t>
            </a:r>
            <a:r>
              <a:rPr lang="bg-BG" dirty="0" err="1" smtClean="0"/>
              <a:t>еквивалент</a:t>
            </a:r>
            <a:r>
              <a:rPr lang="bg-BG" dirty="0" err="1"/>
              <a:t>И</a:t>
            </a:r>
            <a:r>
              <a:rPr lang="bg-BG" dirty="0" smtClean="0"/>
              <a:t> на </a:t>
            </a:r>
            <a:r>
              <a:rPr lang="en-US" dirty="0" smtClean="0"/>
              <a:t>require </a:t>
            </a:r>
            <a:r>
              <a:rPr lang="bg-BG" dirty="0" smtClean="0"/>
              <a:t>и </a:t>
            </a:r>
            <a:r>
              <a:rPr lang="en-US" dirty="0" smtClean="0"/>
              <a:t>include, </a:t>
            </a:r>
            <a:r>
              <a:rPr lang="bg-BG" dirty="0" smtClean="0"/>
              <a:t>но те позволяват да се зарежда определен файл повече от 1 път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66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bg-BG" dirty="0"/>
              <a:t>ЗАРЕЖДАНЕ НА </a:t>
            </a:r>
            <a:r>
              <a:rPr lang="bg-BG" dirty="0" smtClean="0"/>
              <a:t>ФАЙЛОВЕ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7170" name="Picture 2" descr="http://www.siteground.com/img/knox/tutorials/uploaded_images/images/vbulletin/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47" y="2014151"/>
            <a:ext cx="7612706" cy="407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045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Дефинирайте 2 константи с им</a:t>
            </a:r>
            <a:r>
              <a:rPr lang="en-US" dirty="0" err="1" smtClean="0"/>
              <a:t>ena</a:t>
            </a:r>
            <a:r>
              <a:rPr lang="en-US" smtClean="0"/>
              <a:t> COLS </a:t>
            </a:r>
            <a:r>
              <a:rPr lang="bg-BG" dirty="0" smtClean="0"/>
              <a:t>и </a:t>
            </a:r>
            <a:r>
              <a:rPr lang="en-US" dirty="0" smtClean="0"/>
              <a:t>ROWS </a:t>
            </a:r>
            <a:r>
              <a:rPr lang="bg-BG" dirty="0" smtClean="0"/>
              <a:t>със стойности съответно 4 и 5. С помощта на два вложени </a:t>
            </a:r>
            <a:r>
              <a:rPr lang="en-US" dirty="0" smtClean="0"/>
              <a:t>for </a:t>
            </a:r>
            <a:r>
              <a:rPr lang="bg-BG" dirty="0" smtClean="0"/>
              <a:t>цикъла генерирайте таблица като за брой на редовете използвайте константа </a:t>
            </a:r>
            <a:r>
              <a:rPr lang="en-US" dirty="0" smtClean="0"/>
              <a:t>rows </a:t>
            </a:r>
            <a:r>
              <a:rPr lang="bg-BG" dirty="0" smtClean="0"/>
              <a:t>а за брой на колоните използвайте </a:t>
            </a:r>
            <a:r>
              <a:rPr lang="en-US" dirty="0" smtClean="0"/>
              <a:t>cols. </a:t>
            </a:r>
            <a:r>
              <a:rPr lang="bg-BG" dirty="0" smtClean="0"/>
              <a:t>В всяка клетка изпишете номера на реда и номера на колоната разделени със запетая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50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42" name="Picture 2" descr="http://www.pdp.org.au/sites/default/files/3D-Small-People-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717" y="2000887"/>
            <a:ext cx="8898566" cy="474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03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Strings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w3lessons.info/wp-content/uploads/2011/12/IMG_29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61" y="2042984"/>
            <a:ext cx="6393677" cy="44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0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 за условията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Оператор за отрицание</a:t>
            </a:r>
            <a:r>
              <a:rPr lang="en-US" dirty="0" smtClean="0"/>
              <a:t> !</a:t>
            </a:r>
            <a:endParaRPr lang="bg-BG" dirty="0" smtClean="0"/>
          </a:p>
          <a:p>
            <a:r>
              <a:rPr lang="bg-BG" dirty="0" smtClean="0"/>
              <a:t>Разлика между == и ===</a:t>
            </a:r>
          </a:p>
          <a:p>
            <a:r>
              <a:rPr lang="bg-BG" dirty="0" smtClean="0"/>
              <a:t>Разлика между != и !==</a:t>
            </a:r>
          </a:p>
          <a:p>
            <a:r>
              <a:rPr lang="bg-BG" dirty="0" smtClean="0"/>
              <a:t>Закони на де </a:t>
            </a:r>
            <a:r>
              <a:rPr lang="bg-BG" dirty="0" err="1" smtClean="0"/>
              <a:t>морган</a:t>
            </a:r>
            <a:endParaRPr lang="bg-BG" dirty="0" smtClean="0"/>
          </a:p>
          <a:p>
            <a:pPr marL="0" indent="0">
              <a:buNone/>
            </a:pPr>
            <a:r>
              <a:rPr lang="en-US" dirty="0" smtClean="0"/>
              <a:t>!(A &amp;&amp; B) = (!a || !b)</a:t>
            </a:r>
          </a:p>
          <a:p>
            <a:pPr marL="0" indent="0">
              <a:buNone/>
            </a:pPr>
            <a:r>
              <a:rPr lang="en-US" dirty="0" smtClean="0"/>
              <a:t>!(a || b)  = (!A &amp;&amp; !B)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7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Условия демо</a:t>
            </a:r>
            <a:endParaRPr lang="en-US" dirty="0"/>
          </a:p>
        </p:txBody>
      </p:sp>
      <p:pic>
        <p:nvPicPr>
          <p:cNvPr id="9218" name="Picture 2" descr="http://1.bp.blogspot.com/-9rVPzA-yPHE/UrKaDgD0NgI/AAAAAAAABP8/WUx8h02Kl6w/s1600/Basic+Tutorial+PHP+If+Else+Statement+With+Multiple+Condi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49" y="2402659"/>
            <a:ext cx="7480901" cy="408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63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Циклите повтарят даден набор от инструкции</a:t>
            </a:r>
          </a:p>
          <a:p>
            <a:r>
              <a:rPr lang="bg-BG" dirty="0" smtClean="0"/>
              <a:t>Едно завъртане на цикъл се нарича итерация</a:t>
            </a:r>
          </a:p>
          <a:p>
            <a:r>
              <a:rPr lang="bg-BG" dirty="0" smtClean="0"/>
              <a:t>Циклите се изпълняват докато условите на цикъла е вярно</a:t>
            </a:r>
          </a:p>
          <a:p>
            <a:r>
              <a:rPr lang="bg-BG" dirty="0" smtClean="0"/>
              <a:t>Помагат за пресмятана и изчерпване</a:t>
            </a:r>
          </a:p>
          <a:p>
            <a:r>
              <a:rPr lang="bg-BG" dirty="0" smtClean="0"/>
              <a:t>Цикли които се повтарят безкрайно пораждат грешка</a:t>
            </a:r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0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Цикълът </a:t>
            </a:r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Повтаря се блок от код докато определено условие е изпълнено</a:t>
            </a:r>
          </a:p>
          <a:p>
            <a:r>
              <a:rPr lang="bg-BG" dirty="0" smtClean="0"/>
              <a:t>Ако тялото на цикъла съдържа едно условие – скоби не са задължителни</a:t>
            </a:r>
          </a:p>
          <a:p>
            <a:r>
              <a:rPr lang="bg-BG" dirty="0" smtClean="0"/>
              <a:t>Препоръчително е винаги да се поставят скоби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ЦИкълът</a:t>
            </a:r>
            <a:r>
              <a:rPr lang="bg-BG" dirty="0" smtClean="0"/>
              <a:t> </a:t>
            </a:r>
            <a:r>
              <a:rPr lang="en-US" dirty="0" smtClean="0"/>
              <a:t>while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2050" name="Picture 2" descr="https://www.servage.net/blog/wp-content/uploads/2012/11/loop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528" y="2089021"/>
            <a:ext cx="6096944" cy="43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82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Цикъла </a:t>
            </a:r>
            <a:r>
              <a:rPr lang="en-US" dirty="0" smtClean="0"/>
              <a:t>DO{..} while()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Подобен на </a:t>
            </a:r>
            <a:r>
              <a:rPr lang="bg-BG" dirty="0" err="1" smtClean="0"/>
              <a:t>цъкъла</a:t>
            </a:r>
            <a:r>
              <a:rPr lang="bg-BG" dirty="0" smtClean="0"/>
              <a:t> </a:t>
            </a:r>
            <a:r>
              <a:rPr lang="en-US" dirty="0" smtClean="0"/>
              <a:t>while</a:t>
            </a:r>
          </a:p>
          <a:p>
            <a:r>
              <a:rPr lang="bg-BG" dirty="0" smtClean="0"/>
              <a:t>Условието на цикъла се проверява след всяка итерация</a:t>
            </a:r>
          </a:p>
          <a:p>
            <a:r>
              <a:rPr lang="bg-BG" dirty="0" smtClean="0"/>
              <a:t>Цикълът винаги се изпълнява поне веднъж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102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3022</TotalTime>
  <Words>528</Words>
  <Application>Microsoft Office PowerPoint</Application>
  <PresentationFormat>Widescreen</PresentationFormat>
  <Paragraphs>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Tw Cen MT</vt:lpstr>
      <vt:lpstr>Droplet</vt:lpstr>
      <vt:lpstr>ОСнови на езика PHP</vt:lpstr>
      <vt:lpstr>Още за стринговете</vt:lpstr>
      <vt:lpstr>PHP Strings Демо</vt:lpstr>
      <vt:lpstr>Още за условията</vt:lpstr>
      <vt:lpstr>Условия демо</vt:lpstr>
      <vt:lpstr>PHP Цикли</vt:lpstr>
      <vt:lpstr>Цикълът while</vt:lpstr>
      <vt:lpstr>ЦИкълът while ДЕМо</vt:lpstr>
      <vt:lpstr>Цикъла DO{..} while()</vt:lpstr>
      <vt:lpstr>Цикъла DO{..} while()</vt:lpstr>
      <vt:lpstr>ЦИкълът for</vt:lpstr>
      <vt:lpstr>ЦИКЪЛЪТ FOR ДЕМО</vt:lpstr>
      <vt:lpstr>ПРЕКЪСВАНЕ НА ИЗПЪЛНЕНИЕТО С BREAK</vt:lpstr>
      <vt:lpstr>ПРЕКЪСВАНЕ НА ИЗПЪЛНЕНИЕТО С BREAK ДЕМО</vt:lpstr>
      <vt:lpstr>Операторът CONtinue</vt:lpstr>
      <vt:lpstr>Операторът CONtinue ДЕМО</vt:lpstr>
      <vt:lpstr>задача</vt:lpstr>
      <vt:lpstr>PHP константи</vt:lpstr>
      <vt:lpstr>PHP константи</vt:lpstr>
      <vt:lpstr>PHP ЗАРЕЖДАНЕ НА ФАЙЛОВЕ</vt:lpstr>
      <vt:lpstr>PHP ЗАРЕЖДАНЕ НА ФАЙЛОВЕ демо</vt:lpstr>
      <vt:lpstr>задача</vt:lpstr>
      <vt:lpstr>Въпроси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95</cp:revision>
  <dcterms:created xsi:type="dcterms:W3CDTF">2014-11-21T12:44:44Z</dcterms:created>
  <dcterms:modified xsi:type="dcterms:W3CDTF">2014-11-23T15:11:33Z</dcterms:modified>
</cp:coreProperties>
</file>