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&lt;dd&gt;</a:t>
            </a:r>
          </a:p>
          <a:p>
            <a:r>
              <a:rPr lang="bg-BG" noProof="1" smtClean="0"/>
              <a:t>Текстово поле </a:t>
            </a:r>
            <a:r>
              <a:rPr lang="en-US" dirty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577"/>
            <a:ext cx="10364451" cy="839580"/>
          </a:xfrm>
        </p:spPr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6" y="1079157"/>
            <a:ext cx="8996345" cy="5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1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Спазвайки семантичната структура на </a:t>
            </a:r>
            <a:r>
              <a:rPr lang="en-US" dirty="0" smtClean="0"/>
              <a:t>HTML</a:t>
            </a:r>
            <a:r>
              <a:rPr lang="bg-BG" dirty="0" smtClean="0"/>
              <a:t>, създайте страница която ви описва.</a:t>
            </a:r>
          </a:p>
          <a:p>
            <a:pPr marL="0" indent="0">
              <a:buNone/>
            </a:pPr>
            <a:r>
              <a:rPr lang="bg-BG" dirty="0" smtClean="0"/>
              <a:t>Страницата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Заглави съдържащо името ви</a:t>
            </a:r>
          </a:p>
          <a:p>
            <a:pPr marL="457200" indent="-457200">
              <a:buAutoNum type="arabicParenR"/>
            </a:pPr>
            <a:r>
              <a:rPr lang="bg-BG" dirty="0" smtClean="0"/>
              <a:t>Ваша снимка по избор</a:t>
            </a:r>
          </a:p>
          <a:p>
            <a:pPr marL="457200" indent="-457200">
              <a:buAutoNum type="arabicParenR"/>
            </a:pPr>
            <a:r>
              <a:rPr lang="bg-BG" dirty="0" smtClean="0"/>
              <a:t>Кратко описание или история за вас, историята трябва да има подзаглавие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Подреден списък с нещата, които обичате да правите в свободното си време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Линк към любима ваша страница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Неподреден списък с любимите ви ястия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Място за попълване на коментари</a:t>
            </a:r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крачка напред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5 </a:t>
            </a:r>
            <a:r>
              <a:rPr lang="bg-BG" dirty="0" smtClean="0"/>
              <a:t>разполага с тагове, които определят разположението на частите от сайта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&lt;footer&gt;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319</TotalTime>
  <Words>302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Семантична структура на html</vt:lpstr>
      <vt:lpstr>HTML Задача</vt:lpstr>
      <vt:lpstr>HTML 5 крачка напред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59</cp:revision>
  <dcterms:created xsi:type="dcterms:W3CDTF">2014-11-10T11:15:31Z</dcterms:created>
  <dcterms:modified xsi:type="dcterms:W3CDTF">2014-11-12T15:12:23Z</dcterms:modified>
</cp:coreProperties>
</file>