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DD586-71B7-449E-8C3D-0A3561AE77A7}" type="datetimeFigureOut">
              <a:rPr lang="en-US" smtClean="0"/>
              <a:t>11/9/2014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13238-CF59-4929-A269-475E5B191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737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DD586-71B7-449E-8C3D-0A3561AE77A7}" type="datetimeFigureOut">
              <a:rPr lang="en-US" smtClean="0"/>
              <a:t>11/9/2014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13238-CF59-4929-A269-475E5B191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859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DD586-71B7-449E-8C3D-0A3561AE77A7}" type="datetimeFigureOut">
              <a:rPr lang="en-US" smtClean="0"/>
              <a:t>11/9/2014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13238-CF59-4929-A269-475E5B191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721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DD586-71B7-449E-8C3D-0A3561AE77A7}" type="datetimeFigureOut">
              <a:rPr lang="en-US" smtClean="0"/>
              <a:t>11/9/2014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13238-CF59-4929-A269-475E5B19126F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385517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DD586-71B7-449E-8C3D-0A3561AE77A7}" type="datetimeFigureOut">
              <a:rPr lang="en-US" smtClean="0"/>
              <a:t>11/9/2014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13238-CF59-4929-A269-475E5B191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9290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DD586-71B7-449E-8C3D-0A3561AE77A7}" type="datetimeFigureOut">
              <a:rPr lang="en-US" smtClean="0"/>
              <a:t>11/9/2014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13238-CF59-4929-A269-475E5B191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7066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DD586-71B7-449E-8C3D-0A3561AE77A7}" type="datetimeFigureOut">
              <a:rPr lang="en-US" smtClean="0"/>
              <a:t>11/9/2014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13238-CF59-4929-A269-475E5B191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2128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DD586-71B7-449E-8C3D-0A3561AE77A7}" type="datetimeFigureOut">
              <a:rPr lang="en-US" smtClean="0"/>
              <a:t>11/9/2014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13238-CF59-4929-A269-475E5B191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2883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DD586-71B7-449E-8C3D-0A3561AE77A7}" type="datetimeFigureOut">
              <a:rPr lang="en-US" smtClean="0"/>
              <a:t>11/9/2014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13238-CF59-4929-A269-475E5B191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153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DD586-71B7-449E-8C3D-0A3561AE77A7}" type="datetimeFigureOut">
              <a:rPr lang="en-US" smtClean="0"/>
              <a:t>11/9/2014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13238-CF59-4929-A269-475E5B191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028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DD586-71B7-449E-8C3D-0A3561AE77A7}" type="datetimeFigureOut">
              <a:rPr lang="en-US" smtClean="0"/>
              <a:t>11/9/2014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13238-CF59-4929-A269-475E5B191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085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DD586-71B7-449E-8C3D-0A3561AE77A7}" type="datetimeFigureOut">
              <a:rPr lang="en-US" smtClean="0"/>
              <a:t>11/9/2014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13238-CF59-4929-A269-475E5B191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670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DD586-71B7-449E-8C3D-0A3561AE77A7}" type="datetimeFigureOut">
              <a:rPr lang="en-US" smtClean="0"/>
              <a:t>11/9/2014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13238-CF59-4929-A269-475E5B191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476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DD586-71B7-449E-8C3D-0A3561AE77A7}" type="datetimeFigureOut">
              <a:rPr lang="en-US" smtClean="0"/>
              <a:t>11/9/2014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13238-CF59-4929-A269-475E5B191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940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DD586-71B7-449E-8C3D-0A3561AE77A7}" type="datetimeFigureOut">
              <a:rPr lang="en-US" smtClean="0"/>
              <a:t>11/9/2014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13238-CF59-4929-A269-475E5B191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983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DD586-71B7-449E-8C3D-0A3561AE77A7}" type="datetimeFigureOut">
              <a:rPr lang="en-US" smtClean="0"/>
              <a:t>11/9/2014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13238-CF59-4929-A269-475E5B191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324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DD586-71B7-449E-8C3D-0A3561AE77A7}" type="datetimeFigureOut">
              <a:rPr lang="en-US" smtClean="0"/>
              <a:t>11/9/2014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13238-CF59-4929-A269-475E5B191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649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3BFDD586-71B7-449E-8C3D-0A3561AE77A7}" type="datetimeFigureOut">
              <a:rPr lang="en-US" smtClean="0"/>
              <a:t>11/9/2014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73413238-CF59-4929-A269-475E5B191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752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Web </a:t>
            </a:r>
            <a:r>
              <a:rPr lang="bg-BG" dirty="0" smtClean="0"/>
              <a:t>програмиране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 smtClean="0"/>
              <a:t>Как е изградена мрежата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4494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 </a:t>
            </a:r>
            <a:r>
              <a:rPr lang="bg-BG" dirty="0" smtClean="0"/>
              <a:t>кодове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bg-BG" dirty="0"/>
              <a:t>Трицифрено число, </a:t>
            </a:r>
            <a:r>
              <a:rPr lang="bg-BG" dirty="0" smtClean="0"/>
              <a:t>което </a:t>
            </a:r>
            <a:r>
              <a:rPr lang="ru-RU" dirty="0" smtClean="0"/>
              <a:t>показва </a:t>
            </a:r>
            <a:r>
              <a:rPr lang="ru-RU" dirty="0"/>
              <a:t>дали дадена заявка </a:t>
            </a:r>
            <a:r>
              <a:rPr lang="ru-RU" dirty="0" smtClean="0"/>
              <a:t>е </a:t>
            </a:r>
            <a:r>
              <a:rPr lang="bg-BG" dirty="0" smtClean="0"/>
              <a:t>успешна </a:t>
            </a:r>
            <a:r>
              <a:rPr lang="bg-BG" dirty="0"/>
              <a:t>или има </a:t>
            </a:r>
            <a:r>
              <a:rPr lang="bg-BG" dirty="0" smtClean="0"/>
              <a:t>проблем</a:t>
            </a:r>
          </a:p>
          <a:p>
            <a:r>
              <a:rPr lang="en-US" b="1" dirty="0"/>
              <a:t>1xx – Information</a:t>
            </a:r>
          </a:p>
          <a:p>
            <a:r>
              <a:rPr lang="en-US" b="1" dirty="0" smtClean="0"/>
              <a:t>2xx </a:t>
            </a:r>
            <a:r>
              <a:rPr lang="en-US" b="1" dirty="0"/>
              <a:t>– Success</a:t>
            </a:r>
          </a:p>
          <a:p>
            <a:r>
              <a:rPr lang="en-US" b="1" dirty="0" smtClean="0"/>
              <a:t>3xx </a:t>
            </a:r>
            <a:r>
              <a:rPr lang="en-US" b="1" dirty="0"/>
              <a:t>– Redirection</a:t>
            </a:r>
          </a:p>
          <a:p>
            <a:r>
              <a:rPr lang="en-US" b="1" dirty="0" smtClean="0"/>
              <a:t>4xx </a:t>
            </a:r>
            <a:r>
              <a:rPr lang="en-US" b="1" dirty="0"/>
              <a:t>– Client Error</a:t>
            </a:r>
          </a:p>
          <a:p>
            <a:r>
              <a:rPr lang="en-US" b="1" dirty="0" smtClean="0"/>
              <a:t>5xx </a:t>
            </a:r>
            <a:r>
              <a:rPr lang="en-US" b="1" dirty="0"/>
              <a:t>– Server Error</a:t>
            </a:r>
            <a:endParaRPr lang="bg-BG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33817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</a:t>
            </a:r>
            <a:r>
              <a:rPr lang="bg-BG" dirty="0" smtClean="0"/>
              <a:t>още по темата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HTTP </a:t>
            </a:r>
            <a:r>
              <a:rPr lang="bg-BG" dirty="0"/>
              <a:t>е </a:t>
            </a:r>
            <a:r>
              <a:rPr lang="en-US" dirty="0"/>
              <a:t>stateless </a:t>
            </a:r>
            <a:r>
              <a:rPr lang="bg-BG" dirty="0"/>
              <a:t>протокол.</a:t>
            </a:r>
          </a:p>
          <a:p>
            <a:r>
              <a:rPr lang="ru-RU" dirty="0" smtClean="0"/>
              <a:t>Всеки </a:t>
            </a:r>
            <a:r>
              <a:rPr lang="ru-RU" dirty="0"/>
              <a:t>request е независим и не е</a:t>
            </a:r>
          </a:p>
          <a:p>
            <a:r>
              <a:rPr lang="bg-BG" dirty="0"/>
              <a:t>свързан с предният</a:t>
            </a:r>
          </a:p>
          <a:p>
            <a:r>
              <a:rPr lang="bg-BG" b="1" dirty="0" smtClean="0"/>
              <a:t>Плюсовете: </a:t>
            </a:r>
            <a:r>
              <a:rPr lang="bg-BG" dirty="0" smtClean="0"/>
              <a:t>Улеснява протоколната имплементация</a:t>
            </a:r>
            <a:endParaRPr lang="bg-BG" dirty="0"/>
          </a:p>
          <a:p>
            <a:r>
              <a:rPr lang="bg-BG" b="1" dirty="0" smtClean="0"/>
              <a:t>Минуси: </a:t>
            </a:r>
            <a:r>
              <a:rPr lang="bg-BG" dirty="0" smtClean="0"/>
              <a:t>как да се запазва текущото състояние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4756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cookie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ru-RU" dirty="0"/>
              <a:t>HTTP бисквитката обикновено наричана просто „бисквитка“, е пакет информация, изпратен от уеб сървър към Интернет браузър, а след това връщан от браузъра всеки път, когато той получи достъп до този </a:t>
            </a:r>
            <a:r>
              <a:rPr lang="ru-RU" dirty="0" smtClean="0"/>
              <a:t>сървър</a:t>
            </a:r>
          </a:p>
          <a:p>
            <a:r>
              <a:rPr lang="ru-RU" dirty="0" smtClean="0"/>
              <a:t>Пази се при клиента</a:t>
            </a:r>
            <a:endParaRPr lang="en-US" dirty="0" smtClean="0"/>
          </a:p>
          <a:p>
            <a:r>
              <a:rPr lang="bg-BG" dirty="0" smtClean="0"/>
              <a:t>Предназначение</a:t>
            </a:r>
          </a:p>
          <a:p>
            <a:r>
              <a:rPr lang="bg-BG" dirty="0" smtClean="0"/>
              <a:t>Минуси в използването на бисквитки</a:t>
            </a:r>
          </a:p>
        </p:txBody>
      </p:sp>
    </p:spTree>
    <p:extLst>
      <p:ext uri="{BB962C8B-B14F-4D97-AF65-F5344CB8AC3E}">
        <p14:creationId xmlns:p14="http://schemas.microsoft.com/office/powerpoint/2010/main" val="39950462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session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bg-BG" dirty="0" smtClean="0"/>
              <a:t>Същност</a:t>
            </a:r>
          </a:p>
          <a:p>
            <a:r>
              <a:rPr lang="bg-BG" dirty="0" smtClean="0"/>
              <a:t>Пази се при сървъра</a:t>
            </a:r>
          </a:p>
          <a:p>
            <a:r>
              <a:rPr lang="bg-BG" dirty="0" smtClean="0"/>
              <a:t>Запазва текущото състояние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074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Front</a:t>
            </a:r>
            <a:r>
              <a:rPr lang="bg-BG" dirty="0" smtClean="0"/>
              <a:t>-</a:t>
            </a:r>
            <a:r>
              <a:rPr lang="en-US" dirty="0" smtClean="0"/>
              <a:t>end </a:t>
            </a:r>
            <a:r>
              <a:rPr lang="bg-BG" dirty="0" smtClean="0"/>
              <a:t>Технологии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Html</a:t>
            </a:r>
          </a:p>
          <a:p>
            <a:r>
              <a:rPr lang="en-US" dirty="0" err="1" smtClean="0"/>
              <a:t>Css</a:t>
            </a:r>
            <a:endParaRPr lang="en-US" dirty="0" smtClean="0"/>
          </a:p>
          <a:p>
            <a:r>
              <a:rPr lang="en-US" dirty="0" smtClean="0"/>
              <a:t>JavaScript</a:t>
            </a:r>
          </a:p>
          <a:p>
            <a:r>
              <a:rPr lang="en-US" dirty="0" smtClean="0"/>
              <a:t>Flash</a:t>
            </a:r>
          </a:p>
          <a:p>
            <a:r>
              <a:rPr lang="en-US" dirty="0" smtClean="0"/>
              <a:t>Silverlight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990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Back-end </a:t>
            </a:r>
            <a:r>
              <a:rPr lang="bg-BG" dirty="0" smtClean="0"/>
              <a:t>технологии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err="1" smtClean="0"/>
              <a:t>Php</a:t>
            </a:r>
            <a:endParaRPr lang="en-US" dirty="0" smtClean="0"/>
          </a:p>
          <a:p>
            <a:r>
              <a:rPr lang="en-US" dirty="0" smtClean="0"/>
              <a:t>Asp.net</a:t>
            </a:r>
          </a:p>
          <a:p>
            <a:r>
              <a:rPr lang="en-US" dirty="0" err="1" smtClean="0"/>
              <a:t>Nodejs</a:t>
            </a:r>
            <a:endParaRPr lang="en-US" dirty="0" smtClean="0"/>
          </a:p>
          <a:p>
            <a:r>
              <a:rPr lang="en-US" dirty="0" smtClean="0"/>
              <a:t>Ruby on rails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9564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3" y="223102"/>
            <a:ext cx="10364451" cy="666586"/>
          </a:xfrm>
        </p:spPr>
        <p:txBody>
          <a:bodyPr/>
          <a:lstStyle/>
          <a:p>
            <a:r>
              <a:rPr lang="bg-BG" dirty="0" smtClean="0"/>
              <a:t>въпроси</a:t>
            </a:r>
            <a:endParaRPr lang="en-US" dirty="0"/>
          </a:p>
        </p:txBody>
      </p:sp>
      <p:pic>
        <p:nvPicPr>
          <p:cNvPr id="5122" name="Picture 2" descr="http://en.hdyo.org/assets/ask-question-1-ff9bc6fa5eaa0d7667ae7a5a4c61330c.jpg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530" y="1657287"/>
            <a:ext cx="6730939" cy="5088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8005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Архитектура клиент-сървър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bg-BG" dirty="0" smtClean="0"/>
              <a:t>Други видове архитектури</a:t>
            </a:r>
          </a:p>
          <a:p>
            <a:r>
              <a:rPr lang="bg-BG" dirty="0" smtClean="0"/>
              <a:t>Реализация в </a:t>
            </a:r>
            <a:r>
              <a:rPr lang="en-US" dirty="0" smtClean="0"/>
              <a:t>web</a:t>
            </a:r>
          </a:p>
          <a:p>
            <a:r>
              <a:rPr lang="bg-BG" dirty="0" smtClean="0"/>
              <a:t>Преимущества и недостатъци</a:t>
            </a:r>
          </a:p>
        </p:txBody>
      </p:sp>
    </p:spTree>
    <p:extLst>
      <p:ext uri="{BB962C8B-B14F-4D97-AF65-F5344CB8AC3E}">
        <p14:creationId xmlns:p14="http://schemas.microsoft.com/office/powerpoint/2010/main" val="2136592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140722"/>
            <a:ext cx="10364451" cy="905483"/>
          </a:xfrm>
        </p:spPr>
        <p:txBody>
          <a:bodyPr/>
          <a:lstStyle/>
          <a:p>
            <a:r>
              <a:rPr lang="bg-BG" dirty="0" smtClean="0"/>
              <a:t>Пример архитектура клиент сървър</a:t>
            </a:r>
            <a:endParaRPr lang="en-US" dirty="0"/>
          </a:p>
        </p:txBody>
      </p:sp>
      <p:pic>
        <p:nvPicPr>
          <p:cNvPr id="4" name="Picture 2" descr="http://thumbs.dreamstime.com/z/server-client-communication-2597991.jpg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6520" y="977781"/>
            <a:ext cx="7098958" cy="5799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1757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</a:t>
            </a:r>
            <a:r>
              <a:rPr lang="bg-BG" dirty="0" smtClean="0"/>
              <a:t>протокол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bg-BG" dirty="0" smtClean="0"/>
              <a:t>Какво представлява протокол</a:t>
            </a:r>
            <a:endParaRPr lang="en-US" dirty="0" smtClean="0"/>
          </a:p>
          <a:p>
            <a:r>
              <a:rPr lang="en-US" dirty="0" smtClean="0"/>
              <a:t>Protocol stack</a:t>
            </a:r>
          </a:p>
          <a:p>
            <a:r>
              <a:rPr lang="en-US" dirty="0" err="1" smtClean="0"/>
              <a:t>Tcp</a:t>
            </a:r>
            <a:r>
              <a:rPr lang="en-US" dirty="0" smtClean="0"/>
              <a:t>/</a:t>
            </a:r>
            <a:r>
              <a:rPr lang="en-US" dirty="0" err="1" smtClean="0"/>
              <a:t>ip</a:t>
            </a:r>
            <a:endParaRPr lang="bg-BG" dirty="0" smtClean="0"/>
          </a:p>
          <a:p>
            <a:r>
              <a:rPr lang="bg-BG" dirty="0" smtClean="0"/>
              <a:t>Текстово базиран протокол</a:t>
            </a:r>
          </a:p>
          <a:p>
            <a:r>
              <a:rPr lang="en-US" dirty="0" smtClean="0"/>
              <a:t>http headers, request, response body</a:t>
            </a:r>
          </a:p>
          <a:p>
            <a:r>
              <a:rPr lang="en-US" dirty="0" smtClean="0"/>
              <a:t>https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861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856056"/>
          </a:xfrm>
        </p:spPr>
        <p:txBody>
          <a:bodyPr/>
          <a:lstStyle/>
          <a:p>
            <a:r>
              <a:rPr lang="en-US" dirty="0"/>
              <a:t>http </a:t>
            </a:r>
            <a:r>
              <a:rPr lang="bg-BG" dirty="0"/>
              <a:t>протокол</a:t>
            </a:r>
            <a:endParaRPr lang="en-US" dirty="0"/>
          </a:p>
        </p:txBody>
      </p:sp>
      <p:pic>
        <p:nvPicPr>
          <p:cNvPr id="2050" name="Picture 2" descr="http://www.highteck.net/images/34-HTTP-protocol.jpg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6459" y="1915619"/>
            <a:ext cx="7679081" cy="4505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9178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7769" y="140724"/>
            <a:ext cx="10364451" cy="864294"/>
          </a:xfrm>
        </p:spPr>
        <p:txBody>
          <a:bodyPr/>
          <a:lstStyle/>
          <a:p>
            <a:r>
              <a:rPr lang="en-US" dirty="0"/>
              <a:t>http </a:t>
            </a:r>
            <a:r>
              <a:rPr lang="bg-BG" dirty="0"/>
              <a:t>протокол</a:t>
            </a:r>
            <a:endParaRPr lang="en-US" dirty="0"/>
          </a:p>
        </p:txBody>
      </p:sp>
      <p:pic>
        <p:nvPicPr>
          <p:cNvPr id="4100" name="Picture 4" descr="https://docs.trafficserver.apache.org/en/4.0.x/_images/http_headers.jpg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284" y="1005018"/>
            <a:ext cx="8475419" cy="5429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3132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</a:t>
            </a:r>
            <a:r>
              <a:rPr lang="bg-BG" dirty="0" smtClean="0"/>
              <a:t>КЛИЕНТИ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Google Chrome</a:t>
            </a:r>
          </a:p>
          <a:p>
            <a:r>
              <a:rPr lang="en-US" dirty="0" smtClean="0"/>
              <a:t>Mozilla </a:t>
            </a:r>
            <a:r>
              <a:rPr lang="en-US" dirty="0" err="1" smtClean="0"/>
              <a:t>firefox</a:t>
            </a:r>
            <a:endParaRPr lang="en-US" dirty="0" smtClean="0"/>
          </a:p>
          <a:p>
            <a:r>
              <a:rPr lang="en-US" dirty="0" smtClean="0"/>
              <a:t>opera</a:t>
            </a:r>
          </a:p>
          <a:p>
            <a:r>
              <a:rPr lang="en-US" dirty="0" smtClean="0"/>
              <a:t>Internet explorer</a:t>
            </a:r>
          </a:p>
          <a:p>
            <a:r>
              <a:rPr lang="en-US" dirty="0" smtClean="0"/>
              <a:t>Safari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897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</a:t>
            </a:r>
            <a:r>
              <a:rPr lang="bg-BG" dirty="0" smtClean="0"/>
              <a:t>сървъри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Apache</a:t>
            </a:r>
          </a:p>
          <a:p>
            <a:r>
              <a:rPr lang="en-US" dirty="0" err="1"/>
              <a:t>Nginx</a:t>
            </a:r>
            <a:endParaRPr lang="bg-BG" dirty="0" smtClean="0"/>
          </a:p>
          <a:p>
            <a:r>
              <a:rPr lang="en-US" dirty="0" err="1" smtClean="0"/>
              <a:t>Iis</a:t>
            </a:r>
            <a:endParaRPr lang="en-US" dirty="0" smtClean="0"/>
          </a:p>
          <a:p>
            <a:r>
              <a:rPr lang="en-US" dirty="0" err="1" smtClean="0"/>
              <a:t>nodeJS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6728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</a:t>
            </a:r>
            <a:r>
              <a:rPr lang="bg-BG" dirty="0" smtClean="0"/>
              <a:t>методи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GET</a:t>
            </a:r>
            <a:r>
              <a:rPr lang="bg-BG" dirty="0" smtClean="0"/>
              <a:t> – дай ми всичко, което имаш на този адрес</a:t>
            </a:r>
            <a:endParaRPr lang="en-US" dirty="0" smtClean="0"/>
          </a:p>
          <a:p>
            <a:r>
              <a:rPr lang="en-US" dirty="0" smtClean="0"/>
              <a:t>POST</a:t>
            </a:r>
            <a:r>
              <a:rPr lang="bg-BG" dirty="0" smtClean="0"/>
              <a:t> – Изпращам ти информация за този адрес</a:t>
            </a:r>
            <a:endParaRPr lang="en-US" dirty="0" smtClean="0"/>
          </a:p>
          <a:p>
            <a:r>
              <a:rPr lang="en-US" dirty="0" smtClean="0"/>
              <a:t>PUT</a:t>
            </a:r>
            <a:r>
              <a:rPr lang="bg-BG" dirty="0" smtClean="0"/>
              <a:t> – изпращам ти промени за ресурса на този </a:t>
            </a:r>
            <a:endParaRPr lang="en-US" dirty="0" smtClean="0"/>
          </a:p>
          <a:p>
            <a:r>
              <a:rPr lang="en-US" dirty="0" smtClean="0"/>
              <a:t>DELETE</a:t>
            </a:r>
            <a:r>
              <a:rPr lang="bg-BG" dirty="0" smtClean="0"/>
              <a:t> – изтрий ресурса на този адрес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039681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69</TotalTime>
  <Words>238</Words>
  <Application>Microsoft Office PowerPoint</Application>
  <PresentationFormat>Widescreen</PresentationFormat>
  <Paragraphs>66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Tw Cen MT</vt:lpstr>
      <vt:lpstr>Droplet</vt:lpstr>
      <vt:lpstr>Web програмиране</vt:lpstr>
      <vt:lpstr>Архитектура клиент-сървър</vt:lpstr>
      <vt:lpstr>Пример архитектура клиент сървър</vt:lpstr>
      <vt:lpstr>http протокол</vt:lpstr>
      <vt:lpstr>http протокол</vt:lpstr>
      <vt:lpstr>http протокол</vt:lpstr>
      <vt:lpstr>HTTP КЛИЕНТИ</vt:lpstr>
      <vt:lpstr>HTTP сървъри</vt:lpstr>
      <vt:lpstr>http методи</vt:lpstr>
      <vt:lpstr>Status кодове</vt:lpstr>
      <vt:lpstr>HTTP още по темата …</vt:lpstr>
      <vt:lpstr>http cookie</vt:lpstr>
      <vt:lpstr>http session</vt:lpstr>
      <vt:lpstr>Front-end Технологии</vt:lpstr>
      <vt:lpstr>Back-end технологии</vt:lpstr>
      <vt:lpstr>въпроси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Georgi Bilyukov</dc:creator>
  <cp:lastModifiedBy>Georgi Bilyukov</cp:lastModifiedBy>
  <cp:revision>45</cp:revision>
  <dcterms:created xsi:type="dcterms:W3CDTF">2014-11-09T11:40:14Z</dcterms:created>
  <dcterms:modified xsi:type="dcterms:W3CDTF">2014-11-09T13:12:34Z</dcterms:modified>
</cp:coreProperties>
</file>