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4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0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9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8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9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5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4CF76-B591-49A8-A990-0F7C4E14C2C0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fasdf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fasdf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4</cp:revision>
  <dcterms:created xsi:type="dcterms:W3CDTF">2014-11-21T12:44:44Z</dcterms:created>
  <dcterms:modified xsi:type="dcterms:W3CDTF">2014-11-23T08:39:05Z</dcterms:modified>
</cp:coreProperties>
</file>