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4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69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0608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3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8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6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4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1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6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7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9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9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8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7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css_selectors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Основи на </a:t>
            </a: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Или как да създаваме красиви страници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какво служи </a:t>
            </a: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Описание на стиловете на една страница</a:t>
            </a:r>
          </a:p>
          <a:p>
            <a:r>
              <a:rPr lang="bg-BG" dirty="0" smtClean="0"/>
              <a:t>Създаден с цел да отдели визуалното представяне от съдържанието</a:t>
            </a:r>
          </a:p>
          <a:p>
            <a:r>
              <a:rPr lang="bg-BG" dirty="0" smtClean="0"/>
              <a:t>Използва се в абсолютно всяка уеб страница</a:t>
            </a:r>
          </a:p>
          <a:p>
            <a:r>
              <a:rPr lang="bg-BG" dirty="0" smtClean="0"/>
              <a:t>Отговаря за размери, отстояние, шрифтове, цветове, разположение на страницата</a:t>
            </a:r>
          </a:p>
          <a:p>
            <a:r>
              <a:rPr lang="bg-BG" dirty="0" smtClean="0"/>
              <a:t>Може да стилизира различно за различните </a:t>
            </a:r>
            <a:r>
              <a:rPr lang="bg-BG" dirty="0" err="1" smtClean="0"/>
              <a:t>утройства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28035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да използваме </a:t>
            </a:r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bg-BG" dirty="0"/>
              <a:t> </a:t>
            </a:r>
            <a:r>
              <a:rPr lang="bg-BG" dirty="0" smtClean="0"/>
              <a:t>като </a:t>
            </a:r>
            <a:r>
              <a:rPr lang="en-US" dirty="0" smtClean="0"/>
              <a:t>html </a:t>
            </a:r>
            <a:r>
              <a:rPr lang="bg-BG" dirty="0" smtClean="0"/>
              <a:t>атрибут</a:t>
            </a:r>
          </a:p>
          <a:p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като част от страницата</a:t>
            </a:r>
          </a:p>
          <a:p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като отделен файл</a:t>
            </a:r>
            <a:endParaRPr lang="en-US" dirty="0" smtClean="0"/>
          </a:p>
          <a:p>
            <a:r>
              <a:rPr lang="bg-BG" dirty="0" smtClean="0"/>
              <a:t>Предпочитан подход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5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bg-BG" dirty="0" smtClean="0"/>
              <a:t>Селектори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Начин по който </a:t>
            </a:r>
            <a:r>
              <a:rPr lang="en-US" dirty="0" smtClean="0"/>
              <a:t>html </a:t>
            </a:r>
            <a:r>
              <a:rPr lang="bg-BG" dirty="0" smtClean="0"/>
              <a:t>и </a:t>
            </a:r>
            <a:r>
              <a:rPr lang="en-US" dirty="0" smtClean="0"/>
              <a:t>CSS </a:t>
            </a:r>
            <a:r>
              <a:rPr lang="bg-BG" dirty="0" smtClean="0"/>
              <a:t>работят заедно</a:t>
            </a:r>
          </a:p>
          <a:p>
            <a:r>
              <a:rPr lang="bg-BG" dirty="0" smtClean="0"/>
              <a:t>Определят върху кой точно елемент да се приложи стилът</a:t>
            </a:r>
          </a:p>
          <a:p>
            <a:r>
              <a:rPr lang="en-US" dirty="0" smtClean="0"/>
              <a:t>tag</a:t>
            </a:r>
            <a:r>
              <a:rPr lang="bg-BG" dirty="0" smtClean="0"/>
              <a:t> селектор</a:t>
            </a:r>
          </a:p>
          <a:p>
            <a:r>
              <a:rPr lang="en-US" dirty="0" smtClean="0"/>
              <a:t>Id </a:t>
            </a:r>
            <a:r>
              <a:rPr lang="bg-BG" dirty="0" smtClean="0"/>
              <a:t>селектор</a:t>
            </a:r>
          </a:p>
          <a:p>
            <a:r>
              <a:rPr lang="en-US" dirty="0" smtClean="0"/>
              <a:t>Class </a:t>
            </a:r>
            <a:r>
              <a:rPr lang="bg-BG" dirty="0" smtClean="0"/>
              <a:t>селектор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5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2" y="378941"/>
            <a:ext cx="10364451" cy="823105"/>
          </a:xfrm>
        </p:spPr>
        <p:txBody>
          <a:bodyPr/>
          <a:lstStyle/>
          <a:p>
            <a:r>
              <a:rPr lang="en-US" dirty="0"/>
              <a:t>CSS </a:t>
            </a:r>
            <a:r>
              <a:rPr lang="bg-BG" dirty="0" smtClean="0"/>
              <a:t>Селектори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1026" name="Picture 2" descr="http://blog.teamtreehouse.com/wp-content/uploads/2012/12/c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81" y="1923533"/>
            <a:ext cx="11592835" cy="457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04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Други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селектори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22032"/>
          </a:xfrm>
        </p:spPr>
        <p:txBody>
          <a:bodyPr>
            <a:normAutofit/>
          </a:bodyPr>
          <a:lstStyle/>
          <a:p>
            <a:r>
              <a:rPr lang="bg-BG" dirty="0" smtClean="0"/>
              <a:t>Комбинация от </a:t>
            </a:r>
            <a:r>
              <a:rPr lang="en-US" dirty="0" smtClean="0"/>
              <a:t>tag </a:t>
            </a:r>
            <a:r>
              <a:rPr lang="bg-BG" dirty="0" smtClean="0"/>
              <a:t>и клас или от </a:t>
            </a:r>
            <a:r>
              <a:rPr lang="en-US" dirty="0" smtClean="0"/>
              <a:t>tag </a:t>
            </a:r>
            <a:r>
              <a:rPr lang="bg-BG" dirty="0" smtClean="0"/>
              <a:t>и </a:t>
            </a:r>
            <a:r>
              <a:rPr lang="en-US" dirty="0" smtClean="0"/>
              <a:t>id</a:t>
            </a:r>
            <a:r>
              <a:rPr lang="bg-BG" dirty="0"/>
              <a:t>:</a:t>
            </a:r>
            <a:r>
              <a:rPr lang="bg-BG" dirty="0" smtClean="0"/>
              <a:t> </a:t>
            </a:r>
            <a:r>
              <a:rPr lang="en-US" dirty="0" smtClean="0"/>
              <a:t>p.my-class, </a:t>
            </a:r>
            <a:r>
              <a:rPr lang="en-US" dirty="0" err="1" smtClean="0"/>
              <a:t>p#first-id</a:t>
            </a:r>
            <a:endParaRPr lang="en-US" dirty="0" smtClean="0"/>
          </a:p>
          <a:p>
            <a:r>
              <a:rPr lang="bg-BG" dirty="0" smtClean="0"/>
              <a:t>Вложен селектор</a:t>
            </a:r>
            <a:r>
              <a:rPr lang="bg-BG" dirty="0"/>
              <a:t>:</a:t>
            </a:r>
            <a:r>
              <a:rPr lang="en-US" dirty="0" smtClean="0"/>
              <a:t> body div</a:t>
            </a:r>
          </a:p>
          <a:p>
            <a:r>
              <a:rPr lang="bg-BG" dirty="0" smtClean="0"/>
              <a:t>Селектор *</a:t>
            </a:r>
          </a:p>
          <a:p>
            <a:r>
              <a:rPr lang="bg-BG" dirty="0" smtClean="0"/>
              <a:t>Селектор за директни деца: </a:t>
            </a:r>
            <a:r>
              <a:rPr lang="en-US" dirty="0" smtClean="0"/>
              <a:t>div &gt; p</a:t>
            </a:r>
          </a:p>
          <a:p>
            <a:r>
              <a:rPr lang="bg-BG" dirty="0" smtClean="0"/>
              <a:t>Селектор за съседни елементи: </a:t>
            </a:r>
            <a:r>
              <a:rPr lang="en-US" dirty="0" err="1" smtClean="0"/>
              <a:t>img</a:t>
            </a:r>
            <a:r>
              <a:rPr lang="en-US" dirty="0" smtClean="0"/>
              <a:t> + div</a:t>
            </a:r>
          </a:p>
          <a:p>
            <a:r>
              <a:rPr lang="bg-BG" dirty="0" smtClean="0"/>
              <a:t>Селектор за  атрибути</a:t>
            </a:r>
            <a:r>
              <a:rPr lang="en-US" dirty="0" smtClean="0"/>
              <a:t>: </a:t>
            </a:r>
            <a:r>
              <a:rPr lang="en-US" dirty="0"/>
              <a:t>input[type="button</a:t>
            </a:r>
            <a:r>
              <a:rPr lang="en-US" dirty="0" smtClean="0"/>
              <a:t>"]</a:t>
            </a:r>
            <a:endParaRPr lang="bg-BG" dirty="0" smtClean="0"/>
          </a:p>
          <a:p>
            <a:r>
              <a:rPr lang="bg-BG" dirty="0" smtClean="0"/>
              <a:t>Информация за останалите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селектори може да намерите тук: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www.w3schools.com/cssref/css_selectors.asp</a:t>
            </a:r>
            <a:endParaRPr lang="bg-BG" dirty="0" smtClean="0"/>
          </a:p>
          <a:p>
            <a:pPr marL="0" indent="0">
              <a:buNone/>
            </a:pPr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17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26" y="91296"/>
            <a:ext cx="10364451" cy="724251"/>
          </a:xfrm>
        </p:spPr>
        <p:txBody>
          <a:bodyPr/>
          <a:lstStyle/>
          <a:p>
            <a:r>
              <a:rPr lang="bg-BG" dirty="0" smtClean="0"/>
              <a:t>Други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селектори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1026" name="Picture 2" descr="http://thecodeistrueorfalse.files.wordpress.com/2013/10/htmlcss-template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451" y="815547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42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стойности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Всички стойности представляват двойки ключ стойност</a:t>
            </a:r>
          </a:p>
          <a:p>
            <a:r>
              <a:rPr lang="bg-BG" dirty="0" smtClean="0"/>
              <a:t>Някой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стойности важат за всички елементи, други са предназначени за определен тип такива</a:t>
            </a:r>
          </a:p>
          <a:p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може да определя – </a:t>
            </a:r>
            <a:r>
              <a:rPr lang="bg-BG" dirty="0" smtClean="0"/>
              <a:t>отстояние</a:t>
            </a:r>
            <a:r>
              <a:rPr lang="en-US" dirty="0" smtClean="0"/>
              <a:t>, </a:t>
            </a:r>
            <a:r>
              <a:rPr lang="bg-BG" dirty="0" smtClean="0"/>
              <a:t>цвят, размери, граници, шрифт, формат и др.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199536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</a:t>
            </a:r>
            <a:r>
              <a:rPr lang="bg-BG" dirty="0"/>
              <a:t>стойности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4702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179</TotalTime>
  <Words>211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Droplet</vt:lpstr>
      <vt:lpstr>Основи на CSS</vt:lpstr>
      <vt:lpstr>За какво служи CSS</vt:lpstr>
      <vt:lpstr>Как да използваме css</vt:lpstr>
      <vt:lpstr>CSS Селектори</vt:lpstr>
      <vt:lpstr>CSS Селектори демо</vt:lpstr>
      <vt:lpstr>Други css селектори</vt:lpstr>
      <vt:lpstr>Други Css селектори демо</vt:lpstr>
      <vt:lpstr>Css стойности</vt:lpstr>
      <vt:lpstr>Css стойности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Bilyukov</dc:creator>
  <cp:lastModifiedBy>Georgi Bilyukov</cp:lastModifiedBy>
  <cp:revision>46</cp:revision>
  <dcterms:created xsi:type="dcterms:W3CDTF">2014-11-12T17:31:31Z</dcterms:created>
  <dcterms:modified xsi:type="dcterms:W3CDTF">2014-11-12T20:37:52Z</dcterms:modified>
</cp:coreProperties>
</file>