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roustrup.com/Programming/PPP2slides.html" TargetMode="External"/><Relationship Id="rId2" Type="http://schemas.openxmlformats.org/officeDocument/2006/relationships/hyperlink" Target="https://www.codeblocks.org/user-manu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 smtClean="0"/>
              <a:t>Pertemuan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Coba cek dengan windows eksploler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Jangan hapus file cbp meskipun tidak kita utak atik! *kecuali anda paham itu buat apa ^^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2681923"/>
            <a:ext cx="11383010" cy="24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7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Kembali lagi ke Codeblock!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Amati bagian berikut, sebelah kiri double klik saja! Sampai seperti ini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2114550"/>
            <a:ext cx="8686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main.cpp?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Merupakan kode utama kita yang sudah dibuatkan oleh IDE Codeblock secara otomatis. Berisi kode untuk membuat output legendaris yaitu “Hello World”</a:t>
            </a:r>
          </a:p>
          <a:p>
            <a:r>
              <a:rPr lang="id-ID" dirty="0" smtClean="0"/>
              <a:t>Bagaimana cara menjalankan program Cpp itu? </a:t>
            </a:r>
          </a:p>
          <a:p>
            <a:pPr lvl="1"/>
            <a:r>
              <a:rPr lang="id-ID" dirty="0" smtClean="0"/>
              <a:t>Compile: Klik icon build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endParaRPr lang="id-ID" dirty="0" smtClean="0"/>
          </a:p>
          <a:p>
            <a:pPr lvl="1"/>
            <a:r>
              <a:rPr lang="id-ID" dirty="0" smtClean="0"/>
              <a:t>Run: Klik icon run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endParaRPr lang="id-ID" dirty="0" smtClean="0"/>
          </a:p>
          <a:p>
            <a:pPr lvl="1"/>
            <a:r>
              <a:rPr lang="id-ID" dirty="0" smtClean="0"/>
              <a:t>Compile+run: klik icon build and run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endParaRPr lang="id-ID" dirty="0" smtClean="0"/>
          </a:p>
          <a:p>
            <a:r>
              <a:rPr lang="id-ID" dirty="0" smtClean="0"/>
              <a:t>Pertama: Klik build lalu </a:t>
            </a:r>
            <a:r>
              <a:rPr lang="id-ID" dirty="0"/>
              <a:t>k</a:t>
            </a:r>
            <a:r>
              <a:rPr lang="id-ID" dirty="0" smtClean="0"/>
              <a:t>lik run</a:t>
            </a:r>
          </a:p>
          <a:p>
            <a:r>
              <a:rPr lang="id-ID" dirty="0" smtClean="0"/>
              <a:t>Kedua: Klik build and run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0" y="3112749"/>
            <a:ext cx="5347509" cy="7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Voila! Selamat ada menjadi “Programmer”</a:t>
            </a:r>
            <a:endParaRPr lang="id-ID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206" y="1604963"/>
            <a:ext cx="8238162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Ingin tahu lebih lanjut seputar Codeblock?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Konsultasi Codeblock </a:t>
            </a:r>
            <a:r>
              <a:rPr lang="id-ID" dirty="0"/>
              <a:t>ke: </a:t>
            </a:r>
            <a:r>
              <a:rPr lang="id-ID" dirty="0">
                <a:hlinkClick r:id="rId2"/>
              </a:rPr>
              <a:t>https://www.codeblocks.org/user-manual</a:t>
            </a:r>
            <a:r>
              <a:rPr lang="id-ID" dirty="0" smtClean="0">
                <a:hlinkClick r:id="rId2"/>
              </a:rPr>
              <a:t>/</a:t>
            </a:r>
            <a:r>
              <a:rPr lang="id-ID" dirty="0" smtClean="0"/>
              <a:t> </a:t>
            </a:r>
          </a:p>
          <a:p>
            <a:r>
              <a:rPr lang="id-ID" dirty="0"/>
              <a:t>Konsultasi Bahasa C++ ke: </a:t>
            </a:r>
            <a:r>
              <a:rPr lang="id-ID" dirty="0">
                <a:hlinkClick r:id="rId3"/>
              </a:rPr>
              <a:t>https://</a:t>
            </a:r>
            <a:r>
              <a:rPr lang="id-ID" dirty="0" smtClean="0">
                <a:hlinkClick r:id="rId3"/>
              </a:rPr>
              <a:t>stroustrup.com/Programming/PPP2slides.html</a:t>
            </a:r>
            <a:endParaRPr lang="id-ID" dirty="0" smtClean="0"/>
          </a:p>
          <a:p>
            <a:r>
              <a:rPr lang="id-ID" dirty="0" smtClean="0"/>
              <a:t>Konsultasi lebih lanjut:&gt;? Dosen pengampu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 smtClean="0"/>
              <a:t>Praktik Praktikum 1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64527"/>
          </a:xfrm>
        </p:spPr>
        <p:txBody>
          <a:bodyPr/>
          <a:lstStyle/>
          <a:p>
            <a:r>
              <a:rPr lang="id-ID" b="1" dirty="0" smtClean="0"/>
              <a:t>Pendahuluan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Tutorial ini di tujukan untuk mahasiswa yang baru mengenal bahasa </a:t>
            </a:r>
            <a:r>
              <a:rPr lang="id-ID" dirty="0" smtClean="0"/>
              <a:t>c/c++ </a:t>
            </a:r>
            <a:r>
              <a:rPr lang="id-ID" dirty="0"/>
              <a:t>dengan </a:t>
            </a:r>
            <a:r>
              <a:rPr lang="id-ID" dirty="0" smtClean="0"/>
              <a:t>compiler</a:t>
            </a:r>
          </a:p>
          <a:p>
            <a:r>
              <a:rPr lang="id-ID" dirty="0" smtClean="0"/>
              <a:t>GCC </a:t>
            </a:r>
            <a:r>
              <a:rPr lang="id-ID" dirty="0"/>
              <a:t>yang berjalan di platform bukan Linux. IDE (Integrated Development </a:t>
            </a:r>
            <a:r>
              <a:rPr lang="id-ID" dirty="0" smtClean="0"/>
              <a:t>Environtmen) yang </a:t>
            </a:r>
            <a:r>
              <a:rPr lang="id-ID" dirty="0"/>
              <a:t>di pakai adalah CodeBlock. CodeBlock adalah IDE multi platform , dengan </a:t>
            </a:r>
            <a:r>
              <a:rPr lang="id-ID" dirty="0" smtClean="0"/>
              <a:t>setting compiler </a:t>
            </a:r>
            <a:r>
              <a:rPr lang="id-ID" dirty="0"/>
              <a:t>yang bermacam-macam, untuk GUI IDE ini dapat di download </a:t>
            </a:r>
            <a:r>
              <a:rPr lang="id-ID" dirty="0" smtClean="0"/>
              <a:t>di </a:t>
            </a:r>
            <a:r>
              <a:rPr lang="id-ID" dirty="0" smtClean="0">
                <a:hlinkClick r:id="rId2"/>
              </a:rPr>
              <a:t>http</a:t>
            </a:r>
            <a:r>
              <a:rPr lang="id-ID" dirty="0">
                <a:hlinkClick r:id="rId2"/>
              </a:rPr>
              <a:t>://</a:t>
            </a:r>
            <a:r>
              <a:rPr lang="id-ID" dirty="0" smtClean="0">
                <a:hlinkClick r:id="rId2"/>
              </a:rPr>
              <a:t>www.codeblocks.org/downloads</a:t>
            </a:r>
            <a:r>
              <a:rPr lang="id-ID" dirty="0" smtClean="0"/>
              <a:t>  </a:t>
            </a:r>
            <a:r>
              <a:rPr lang="id-ID" dirty="0"/>
              <a:t>secara gratis, karena opensource</a:t>
            </a:r>
            <a:r>
              <a:rPr lang="id-ID" dirty="0" smtClean="0"/>
              <a:t>.</a:t>
            </a:r>
          </a:p>
          <a:p>
            <a:r>
              <a:rPr lang="id-ID" dirty="0"/>
              <a:t>Jika 64 bit pilih: </a:t>
            </a:r>
            <a:r>
              <a:rPr lang="id-ID" dirty="0" smtClean="0"/>
              <a:t>codeblocks-20.03mingw-setup.exe</a:t>
            </a:r>
          </a:p>
          <a:p>
            <a:r>
              <a:rPr lang="id-ID" dirty="0"/>
              <a:t>Jika 32 bit pilih: </a:t>
            </a:r>
            <a:r>
              <a:rPr lang="id-ID" dirty="0" smtClean="0"/>
              <a:t>codeblocks-20.03mingw-32bit-setup.exe</a:t>
            </a:r>
          </a:p>
          <a:p>
            <a:r>
              <a:rPr lang="id-ID" smtClean="0"/>
              <a:t>MinGW penting sekali untuk mendapatkan kompiler C++</a:t>
            </a:r>
            <a:endParaRPr lang="id-ID"/>
          </a:p>
          <a:p>
            <a:r>
              <a:rPr lang="id-ID" dirty="0" smtClean="0"/>
              <a:t>Setelah </a:t>
            </a:r>
            <a:r>
              <a:rPr lang="id-ID" dirty="0"/>
              <a:t>anda mendapatkan GUI IDE CodeBlock dan menginstall (setup.exe) </a:t>
            </a:r>
            <a:r>
              <a:rPr lang="id-ID" dirty="0" smtClean="0"/>
              <a:t>secara cepat</a:t>
            </a:r>
            <a:r>
              <a:rPr lang="id-ID" dirty="0"/>
              <a:t>, anda dapat menjalankan dengan double click icon di desktop atau </a:t>
            </a:r>
            <a:r>
              <a:rPr lang="id-ID" dirty="0" smtClean="0"/>
              <a:t>melalui </a:t>
            </a:r>
            <a:r>
              <a:rPr lang="en-US" dirty="0" smtClean="0"/>
              <a:t>startup </a:t>
            </a:r>
            <a:r>
              <a:rPr lang="en-US" dirty="0"/>
              <a:t>program di </a:t>
            </a:r>
            <a:r>
              <a:rPr lang="en-US" dirty="0" err="1"/>
              <a:t>lingkungan</a:t>
            </a:r>
            <a:r>
              <a:rPr lang="en-US" dirty="0"/>
              <a:t> windows.</a:t>
            </a: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Tampilan Awal</a:t>
            </a:r>
            <a:endParaRPr lang="id-ID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829" y="1604963"/>
            <a:ext cx="8630917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Membuat Project C++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File </a:t>
            </a:r>
            <a:r>
              <a:rPr lang="id-ID" dirty="0" smtClean="0">
                <a:sym typeface="Wingdings" panose="05000000000000000000" pitchFamily="2" charset="2"/>
              </a:rPr>
              <a:t> New 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66" y="1643498"/>
            <a:ext cx="4851668" cy="36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Membuat Project C++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4758635" cy="4614586"/>
          </a:xfrm>
        </p:spPr>
        <p:txBody>
          <a:bodyPr/>
          <a:lstStyle/>
          <a:p>
            <a:r>
              <a:rPr lang="id-ID" dirty="0" smtClean="0"/>
              <a:t>Pilih “Console Application” </a:t>
            </a:r>
            <a:r>
              <a:rPr lang="id-ID" dirty="0" smtClean="0">
                <a:sym typeface="Wingdings" panose="05000000000000000000" pitchFamily="2" charset="2"/>
              </a:rPr>
              <a:t> Klik 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15" y="1465401"/>
            <a:ext cx="5556361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Membuat Project C++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4758635" cy="4614586"/>
          </a:xfrm>
        </p:spPr>
        <p:txBody>
          <a:bodyPr/>
          <a:lstStyle/>
          <a:p>
            <a:r>
              <a:rPr lang="id-ID" dirty="0" smtClean="0"/>
              <a:t>Next </a:t>
            </a:r>
            <a:r>
              <a:rPr lang="id-ID" dirty="0" smtClean="0">
                <a:sym typeface="Wingdings" panose="05000000000000000000" pitchFamily="2" charset="2"/>
              </a:rPr>
              <a:t> pilih C++ 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2214880"/>
            <a:ext cx="3102639" cy="3216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494" y="2214880"/>
            <a:ext cx="3103004" cy="32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7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Membuat Project C++ </a:t>
            </a:r>
            <a:r>
              <a:rPr lang="id-ID" b="1" dirty="0" smtClean="0"/>
              <a:t>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5286955" cy="4614586"/>
          </a:xfrm>
        </p:spPr>
        <p:txBody>
          <a:bodyPr/>
          <a:lstStyle/>
          <a:p>
            <a:r>
              <a:rPr lang="id-ID" dirty="0" smtClean="0"/>
              <a:t>Project Title merupakan judul proyek kita bisa ditulis bebas.</a:t>
            </a:r>
          </a:p>
          <a:p>
            <a:r>
              <a:rPr lang="id-ID" dirty="0" smtClean="0"/>
              <a:t>Folder merupakan direktori/folder penyimpanan file koding-koding kita, isikan bebas.</a:t>
            </a:r>
          </a:p>
          <a:p>
            <a:r>
              <a:rPr lang="id-ID" dirty="0" smtClean="0"/>
              <a:t>Project Filename akan menyesuaikan otomatis</a:t>
            </a:r>
          </a:p>
          <a:p>
            <a:r>
              <a:rPr lang="id-ID" dirty="0" smtClean="0"/>
              <a:t>Resulting Filename akan menyesuaikan otomatis</a:t>
            </a:r>
          </a:p>
          <a:p>
            <a:r>
              <a:rPr lang="id-ID" dirty="0" smtClean="0"/>
              <a:t>Kalau sudah Next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29" y="1236364"/>
            <a:ext cx="4841571" cy="50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Membuat Project C++ </a:t>
            </a:r>
            <a:r>
              <a:rPr lang="id-ID" b="1" dirty="0" smtClean="0"/>
              <a:t>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5286955" cy="4614586"/>
          </a:xfrm>
        </p:spPr>
        <p:txBody>
          <a:bodyPr/>
          <a:lstStyle/>
          <a:p>
            <a:r>
              <a:rPr lang="id-ID" dirty="0" smtClean="0"/>
              <a:t>Langsung Finish saja!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0026"/>
            <a:ext cx="4833303" cy="49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532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- Dasar Pemrograman – Pertemuan 1</vt:lpstr>
      <vt:lpstr>Praktik Praktikum 1</vt:lpstr>
      <vt:lpstr>Pendahuluan</vt:lpstr>
      <vt:lpstr>Tampilan Awal</vt:lpstr>
      <vt:lpstr>Membuat Project C++</vt:lpstr>
      <vt:lpstr>Membuat Project C++ (2)</vt:lpstr>
      <vt:lpstr>Membuat Project C++ (3)</vt:lpstr>
      <vt:lpstr>Membuat Project C++ (4)</vt:lpstr>
      <vt:lpstr>Membuat Project C++ (4)</vt:lpstr>
      <vt:lpstr>Coba cek dengan windows eksploler</vt:lpstr>
      <vt:lpstr>Kembali lagi ke Codeblock!</vt:lpstr>
      <vt:lpstr>main.cpp?</vt:lpstr>
      <vt:lpstr>Voila! Selamat ada menjadi “Programmer”</vt:lpstr>
      <vt:lpstr>Ingin tahu lebih lanjut seputar Codeblock?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52</cp:revision>
  <dcterms:created xsi:type="dcterms:W3CDTF">2020-07-29T04:19:18Z</dcterms:created>
  <dcterms:modified xsi:type="dcterms:W3CDTF">2021-09-10T03:56:40Z</dcterms:modified>
</cp:coreProperties>
</file>