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2" r:id="rId4"/>
    <p:sldId id="258" r:id="rId5"/>
    <p:sldId id="268" r:id="rId6"/>
    <p:sldId id="269" r:id="rId7"/>
    <p:sldId id="271" r:id="rId8"/>
    <p:sldId id="260" r:id="rId9"/>
    <p:sldId id="273" r:id="rId10"/>
    <p:sldId id="261" r:id="rId11"/>
    <p:sldId id="274" r:id="rId12"/>
    <p:sldId id="263" r:id="rId13"/>
    <p:sldId id="267" r:id="rId14"/>
    <p:sldId id="27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492" autoAdjust="0"/>
  </p:normalViewPr>
  <p:slideViewPr>
    <p:cSldViewPr>
      <p:cViewPr varScale="1">
        <p:scale>
          <a:sx n="67" d="100"/>
          <a:sy n="67" d="100"/>
        </p:scale>
        <p:origin x="648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F41E2-DBA5-45BF-8B33-F31256A5F971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</dgm:pt>
    <dgm:pt modelId="{ECD6DCD0-E511-4128-AFBF-26654312714B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Business Analysis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</a:t>
          </a:r>
          <a:r>
            <a:rPr lang="en-US" dirty="0" err="1">
              <a:solidFill>
                <a:schemeClr val="accent2"/>
              </a:solidFill>
            </a:rPr>
            <a:t>Excel,VBA</a:t>
          </a:r>
          <a:r>
            <a:rPr lang="en-US" dirty="0">
              <a:solidFill>
                <a:schemeClr val="accent2"/>
              </a:solidFill>
            </a:rPr>
            <a:t>)</a:t>
          </a:r>
        </a:p>
      </dgm:t>
    </dgm:pt>
    <dgm:pt modelId="{8D9BBF26-2472-4CC2-BD82-7120231F216F}" type="parTrans" cxnId="{BBA2EFC4-E440-493C-A3B3-1F9AB4DE3CBE}">
      <dgm:prSet/>
      <dgm:spPr/>
      <dgm:t>
        <a:bodyPr/>
        <a:lstStyle/>
        <a:p>
          <a:endParaRPr lang="en-US"/>
        </a:p>
      </dgm:t>
    </dgm:pt>
    <dgm:pt modelId="{BE7AC55F-A458-434C-AAE5-1DDBE714853A}" type="sibTrans" cxnId="{BBA2EFC4-E440-493C-A3B3-1F9AB4DE3CBE}">
      <dgm:prSet/>
      <dgm:spPr/>
      <dgm:t>
        <a:bodyPr/>
        <a:lstStyle/>
        <a:p>
          <a:endParaRPr lang="en-US"/>
        </a:p>
      </dgm:t>
    </dgm:pt>
    <dgm:pt modelId="{69F39394-D3EC-49B3-B860-EAF639490968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Data Science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(R, Python)</a:t>
          </a:r>
        </a:p>
      </dgm:t>
    </dgm:pt>
    <dgm:pt modelId="{CDAC0D8B-3EA0-45F7-83BE-EF0AB01E47F8}" type="parTrans" cxnId="{76280D5A-E10B-4C90-BFC5-D7BD585E4E2C}">
      <dgm:prSet/>
      <dgm:spPr/>
      <dgm:t>
        <a:bodyPr/>
        <a:lstStyle/>
        <a:p>
          <a:endParaRPr lang="en-US"/>
        </a:p>
      </dgm:t>
    </dgm:pt>
    <dgm:pt modelId="{28B1F91A-1F4C-4B43-98DA-D85590055D39}" type="sibTrans" cxnId="{76280D5A-E10B-4C90-BFC5-D7BD585E4E2C}">
      <dgm:prSet/>
      <dgm:spPr/>
      <dgm:t>
        <a:bodyPr/>
        <a:lstStyle/>
        <a:p>
          <a:endParaRPr lang="en-US"/>
        </a:p>
      </dgm:t>
    </dgm:pt>
    <dgm:pt modelId="{8D376ACA-032E-41CF-A41C-ACA6443EEC9B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Data Analysis</a:t>
          </a:r>
          <a:br>
            <a:rPr lang="en-US" dirty="0">
              <a:solidFill>
                <a:schemeClr val="accent2"/>
              </a:solidFill>
            </a:rPr>
          </a:br>
          <a:r>
            <a:rPr lang="en-US" dirty="0">
              <a:solidFill>
                <a:schemeClr val="accent2"/>
              </a:solidFill>
            </a:rPr>
            <a:t>(SQL,SAS)</a:t>
          </a:r>
        </a:p>
      </dgm:t>
    </dgm:pt>
    <dgm:pt modelId="{A5706DBC-BF26-47F5-96ED-6A00F64C3398}" type="parTrans" cxnId="{DFD29C4A-B31A-4A36-91D1-00B45DD2CB6E}">
      <dgm:prSet/>
      <dgm:spPr/>
      <dgm:t>
        <a:bodyPr/>
        <a:lstStyle/>
        <a:p>
          <a:endParaRPr lang="en-US"/>
        </a:p>
      </dgm:t>
    </dgm:pt>
    <dgm:pt modelId="{5E539833-A62D-4B10-9546-50789B233CA1}" type="sibTrans" cxnId="{DFD29C4A-B31A-4A36-91D1-00B45DD2CB6E}">
      <dgm:prSet/>
      <dgm:spPr/>
      <dgm:t>
        <a:bodyPr/>
        <a:lstStyle/>
        <a:p>
          <a:endParaRPr lang="en-US"/>
        </a:p>
      </dgm:t>
    </dgm:pt>
    <dgm:pt modelId="{D6739A55-34F0-45EC-86D4-7CAA9DA5C9D5}" type="pres">
      <dgm:prSet presAssocID="{6C0F41E2-DBA5-45BF-8B33-F31256A5F971}" presName="arrowDiagram" presStyleCnt="0">
        <dgm:presLayoutVars>
          <dgm:chMax val="5"/>
          <dgm:dir/>
          <dgm:resizeHandles val="exact"/>
        </dgm:presLayoutVars>
      </dgm:prSet>
      <dgm:spPr/>
    </dgm:pt>
    <dgm:pt modelId="{CDCA35EC-4617-4076-85ED-706A6BB1848D}" type="pres">
      <dgm:prSet presAssocID="{6C0F41E2-DBA5-45BF-8B33-F31256A5F971}" presName="arrow" presStyleLbl="bgShp" presStyleIdx="0" presStyleCnt="1"/>
      <dgm:spPr/>
    </dgm:pt>
    <dgm:pt modelId="{31202096-0F1E-463B-BBDF-DB8B5DC91D20}" type="pres">
      <dgm:prSet presAssocID="{6C0F41E2-DBA5-45BF-8B33-F31256A5F971}" presName="arrowDiagram3" presStyleCnt="0"/>
      <dgm:spPr/>
    </dgm:pt>
    <dgm:pt modelId="{F6AC070A-48D1-41EE-891A-25BBF4B3E8FF}" type="pres">
      <dgm:prSet presAssocID="{ECD6DCD0-E511-4128-AFBF-26654312714B}" presName="bullet3a" presStyleLbl="node1" presStyleIdx="0" presStyleCnt="3"/>
      <dgm:spPr/>
    </dgm:pt>
    <dgm:pt modelId="{EB2821B3-C397-4655-98C3-DC2AC9149708}" type="pres">
      <dgm:prSet presAssocID="{ECD6DCD0-E511-4128-AFBF-26654312714B}" presName="textBox3a" presStyleLbl="revTx" presStyleIdx="0" presStyleCnt="3">
        <dgm:presLayoutVars>
          <dgm:bulletEnabled val="1"/>
        </dgm:presLayoutVars>
      </dgm:prSet>
      <dgm:spPr/>
    </dgm:pt>
    <dgm:pt modelId="{A6E07197-53CF-4324-B7B3-C1E3DD11E08D}" type="pres">
      <dgm:prSet presAssocID="{8D376ACA-032E-41CF-A41C-ACA6443EEC9B}" presName="bullet3b" presStyleLbl="node1" presStyleIdx="1" presStyleCnt="3"/>
      <dgm:spPr/>
    </dgm:pt>
    <dgm:pt modelId="{4B2B50DE-680B-467E-9AF6-066C9B3FDB60}" type="pres">
      <dgm:prSet presAssocID="{8D376ACA-032E-41CF-A41C-ACA6443EEC9B}" presName="textBox3b" presStyleLbl="revTx" presStyleIdx="1" presStyleCnt="3">
        <dgm:presLayoutVars>
          <dgm:bulletEnabled val="1"/>
        </dgm:presLayoutVars>
      </dgm:prSet>
      <dgm:spPr/>
    </dgm:pt>
    <dgm:pt modelId="{82B35ECB-CCF2-4410-9FDF-C8E2232ED927}" type="pres">
      <dgm:prSet presAssocID="{69F39394-D3EC-49B3-B860-EAF639490968}" presName="bullet3c" presStyleLbl="node1" presStyleIdx="2" presStyleCnt="3"/>
      <dgm:spPr/>
    </dgm:pt>
    <dgm:pt modelId="{8D26F9FB-64AB-437C-A3F2-59616678824C}" type="pres">
      <dgm:prSet presAssocID="{69F39394-D3EC-49B3-B860-EAF639490968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BA2EFC4-E440-493C-A3B3-1F9AB4DE3CBE}" srcId="{6C0F41E2-DBA5-45BF-8B33-F31256A5F971}" destId="{ECD6DCD0-E511-4128-AFBF-26654312714B}" srcOrd="0" destOrd="0" parTransId="{8D9BBF26-2472-4CC2-BD82-7120231F216F}" sibTransId="{BE7AC55F-A458-434C-AAE5-1DDBE714853A}"/>
    <dgm:cxn modelId="{DFD29C4A-B31A-4A36-91D1-00B45DD2CB6E}" srcId="{6C0F41E2-DBA5-45BF-8B33-F31256A5F971}" destId="{8D376ACA-032E-41CF-A41C-ACA6443EEC9B}" srcOrd="1" destOrd="0" parTransId="{A5706DBC-BF26-47F5-96ED-6A00F64C3398}" sibTransId="{5E539833-A62D-4B10-9546-50789B233CA1}"/>
    <dgm:cxn modelId="{A8FDECB5-CDD7-474B-B1F0-72E2BDB620E3}" type="presOf" srcId="{6C0F41E2-DBA5-45BF-8B33-F31256A5F971}" destId="{D6739A55-34F0-45EC-86D4-7CAA9DA5C9D5}" srcOrd="0" destOrd="0" presId="urn:microsoft.com/office/officeart/2005/8/layout/arrow2"/>
    <dgm:cxn modelId="{76280D5A-E10B-4C90-BFC5-D7BD585E4E2C}" srcId="{6C0F41E2-DBA5-45BF-8B33-F31256A5F971}" destId="{69F39394-D3EC-49B3-B860-EAF639490968}" srcOrd="2" destOrd="0" parTransId="{CDAC0D8B-3EA0-45F7-83BE-EF0AB01E47F8}" sibTransId="{28B1F91A-1F4C-4B43-98DA-D85590055D39}"/>
    <dgm:cxn modelId="{6E246185-57FF-48D8-930C-76F24B5B15C4}" type="presOf" srcId="{8D376ACA-032E-41CF-A41C-ACA6443EEC9B}" destId="{4B2B50DE-680B-467E-9AF6-066C9B3FDB60}" srcOrd="0" destOrd="0" presId="urn:microsoft.com/office/officeart/2005/8/layout/arrow2"/>
    <dgm:cxn modelId="{4CFE3306-FBBC-4C5B-9963-39E3855211E7}" type="presOf" srcId="{ECD6DCD0-E511-4128-AFBF-26654312714B}" destId="{EB2821B3-C397-4655-98C3-DC2AC9149708}" srcOrd="0" destOrd="0" presId="urn:microsoft.com/office/officeart/2005/8/layout/arrow2"/>
    <dgm:cxn modelId="{4F594172-42E6-4C6C-9F68-5B86AFAFDFD0}" type="presOf" srcId="{69F39394-D3EC-49B3-B860-EAF639490968}" destId="{8D26F9FB-64AB-437C-A3F2-59616678824C}" srcOrd="0" destOrd="0" presId="urn:microsoft.com/office/officeart/2005/8/layout/arrow2"/>
    <dgm:cxn modelId="{FA73E294-BFCD-40AF-ACE5-D1D74E6912E8}" type="presParOf" srcId="{D6739A55-34F0-45EC-86D4-7CAA9DA5C9D5}" destId="{CDCA35EC-4617-4076-85ED-706A6BB1848D}" srcOrd="0" destOrd="0" presId="urn:microsoft.com/office/officeart/2005/8/layout/arrow2"/>
    <dgm:cxn modelId="{844B48A4-D79B-4E01-AD07-2A2FD5DEE125}" type="presParOf" srcId="{D6739A55-34F0-45EC-86D4-7CAA9DA5C9D5}" destId="{31202096-0F1E-463B-BBDF-DB8B5DC91D20}" srcOrd="1" destOrd="0" presId="urn:microsoft.com/office/officeart/2005/8/layout/arrow2"/>
    <dgm:cxn modelId="{DC98EBAB-2BB6-46C5-84DE-B3DE945C764C}" type="presParOf" srcId="{31202096-0F1E-463B-BBDF-DB8B5DC91D20}" destId="{F6AC070A-48D1-41EE-891A-25BBF4B3E8FF}" srcOrd="0" destOrd="0" presId="urn:microsoft.com/office/officeart/2005/8/layout/arrow2"/>
    <dgm:cxn modelId="{03976663-0A48-4C08-9666-C9225A9BA30F}" type="presParOf" srcId="{31202096-0F1E-463B-BBDF-DB8B5DC91D20}" destId="{EB2821B3-C397-4655-98C3-DC2AC9149708}" srcOrd="1" destOrd="0" presId="urn:microsoft.com/office/officeart/2005/8/layout/arrow2"/>
    <dgm:cxn modelId="{BA16FB99-EA7A-41C1-8204-2F1000DC82D1}" type="presParOf" srcId="{31202096-0F1E-463B-BBDF-DB8B5DC91D20}" destId="{A6E07197-53CF-4324-B7B3-C1E3DD11E08D}" srcOrd="2" destOrd="0" presId="urn:microsoft.com/office/officeart/2005/8/layout/arrow2"/>
    <dgm:cxn modelId="{F40A4720-6F36-4C69-9E83-E1867700FDFA}" type="presParOf" srcId="{31202096-0F1E-463B-BBDF-DB8B5DC91D20}" destId="{4B2B50DE-680B-467E-9AF6-066C9B3FDB60}" srcOrd="3" destOrd="0" presId="urn:microsoft.com/office/officeart/2005/8/layout/arrow2"/>
    <dgm:cxn modelId="{F574881C-94B0-4334-8FD1-42ADE3F3E51B}" type="presParOf" srcId="{31202096-0F1E-463B-BBDF-DB8B5DC91D20}" destId="{82B35ECB-CCF2-4410-9FDF-C8E2232ED927}" srcOrd="4" destOrd="0" presId="urn:microsoft.com/office/officeart/2005/8/layout/arrow2"/>
    <dgm:cxn modelId="{0CB32860-396D-44EC-8A83-2292064EA3E2}" type="presParOf" srcId="{31202096-0F1E-463B-BBDF-DB8B5DC91D20}" destId="{8D26F9FB-64AB-437C-A3F2-59616678824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55D9D-53A7-47E8-99F0-B8602ED43888}" type="doc">
      <dgm:prSet loTypeId="urn:microsoft.com/office/officeart/2005/8/layout/list1" loCatId="list" qsTypeId="urn:microsoft.com/office/officeart/2005/8/quickstyle/simple1" qsCatId="simple" csTypeId="urn:microsoft.com/office/officeart/2005/8/colors/accent3_3" csCatId="accent3" phldr="1"/>
      <dgm:spPr/>
    </dgm:pt>
    <dgm:pt modelId="{A6B02685-7CBA-41C6-AAB0-2E603440D091}">
      <dgm:prSet phldrT="[Text]" custT="1"/>
      <dgm:spPr/>
      <dgm:t>
        <a:bodyPr/>
        <a:lstStyle/>
        <a:p>
          <a:r>
            <a:rPr lang="en-US" sz="1800" dirty="0"/>
            <a:t>Entrepreneur</a:t>
          </a:r>
        </a:p>
      </dgm:t>
    </dgm:pt>
    <dgm:pt modelId="{C9A79324-A832-4DE0-86F5-9A6A16EC7A10}" type="parTrans" cxnId="{D74E9C65-5E30-43A7-967F-59CF16823172}">
      <dgm:prSet/>
      <dgm:spPr/>
      <dgm:t>
        <a:bodyPr/>
        <a:lstStyle/>
        <a:p>
          <a:endParaRPr lang="en-US"/>
        </a:p>
      </dgm:t>
    </dgm:pt>
    <dgm:pt modelId="{266CE5CF-0AF7-4B1D-95C8-C9D61FDC4FF7}" type="sibTrans" cxnId="{D74E9C65-5E30-43A7-967F-59CF16823172}">
      <dgm:prSet/>
      <dgm:spPr/>
      <dgm:t>
        <a:bodyPr/>
        <a:lstStyle/>
        <a:p>
          <a:endParaRPr lang="en-US"/>
        </a:p>
      </dgm:t>
    </dgm:pt>
    <dgm:pt modelId="{ACAA3A0E-1E5A-4A26-86B5-976B3CEAC004}">
      <dgm:prSet phldrT="[Text]"/>
      <dgm:spPr/>
      <dgm:t>
        <a:bodyPr/>
        <a:lstStyle/>
        <a:p>
          <a:r>
            <a:rPr lang="en-US" dirty="0"/>
            <a:t>Domain: Finance</a:t>
          </a:r>
        </a:p>
        <a:p>
          <a:r>
            <a:rPr lang="en-US" dirty="0"/>
            <a:t>6+ years </a:t>
          </a:r>
          <a:r>
            <a:rPr lang="en-US" dirty="0" err="1"/>
            <a:t>Exp</a:t>
          </a:r>
          <a:endParaRPr lang="en-US" dirty="0"/>
        </a:p>
      </dgm:t>
    </dgm:pt>
    <dgm:pt modelId="{9764AD7E-5961-4E8D-9F9E-00DBC90DDA7E}" type="parTrans" cxnId="{ED765C2E-3917-4666-8964-9881F4217D00}">
      <dgm:prSet/>
      <dgm:spPr/>
      <dgm:t>
        <a:bodyPr/>
        <a:lstStyle/>
        <a:p>
          <a:endParaRPr lang="en-US"/>
        </a:p>
      </dgm:t>
    </dgm:pt>
    <dgm:pt modelId="{B1CC47B1-4A38-41BA-B638-7F46CFD19E1B}" type="sibTrans" cxnId="{ED765C2E-3917-4666-8964-9881F4217D00}">
      <dgm:prSet/>
      <dgm:spPr/>
      <dgm:t>
        <a:bodyPr/>
        <a:lstStyle/>
        <a:p>
          <a:endParaRPr lang="en-US"/>
        </a:p>
      </dgm:t>
    </dgm:pt>
    <dgm:pt modelId="{8CAA7CBA-BF82-415C-931E-BC2DFC24CF64}">
      <dgm:prSet phldrT="[Text]"/>
      <dgm:spPr/>
      <dgm:t>
        <a:bodyPr/>
        <a:lstStyle/>
        <a:p>
          <a:r>
            <a:rPr lang="en-US" dirty="0"/>
            <a:t>Education: B.Tech, NIT</a:t>
          </a:r>
        </a:p>
      </dgm:t>
    </dgm:pt>
    <dgm:pt modelId="{09BD081B-D4FE-4507-9814-1062DE753E70}" type="parTrans" cxnId="{96F24F42-3222-4EAE-84CD-C36431E8D399}">
      <dgm:prSet/>
      <dgm:spPr/>
      <dgm:t>
        <a:bodyPr/>
        <a:lstStyle/>
        <a:p>
          <a:endParaRPr lang="en-US"/>
        </a:p>
      </dgm:t>
    </dgm:pt>
    <dgm:pt modelId="{53924A2A-3A14-4EA0-9682-AD4E117AAA0D}" type="sibTrans" cxnId="{96F24F42-3222-4EAE-84CD-C36431E8D399}">
      <dgm:prSet/>
      <dgm:spPr/>
      <dgm:t>
        <a:bodyPr/>
        <a:lstStyle/>
        <a:p>
          <a:endParaRPr lang="en-US"/>
        </a:p>
      </dgm:t>
    </dgm:pt>
    <dgm:pt modelId="{48B26F9F-7D52-4773-A538-85D97AD1CE20}" type="pres">
      <dgm:prSet presAssocID="{99A55D9D-53A7-47E8-99F0-B8602ED43888}" presName="linear" presStyleCnt="0">
        <dgm:presLayoutVars>
          <dgm:dir/>
          <dgm:animLvl val="lvl"/>
          <dgm:resizeHandles val="exact"/>
        </dgm:presLayoutVars>
      </dgm:prSet>
      <dgm:spPr/>
    </dgm:pt>
    <dgm:pt modelId="{9375941E-4881-42BD-8A9F-89E884D0371A}" type="pres">
      <dgm:prSet presAssocID="{A6B02685-7CBA-41C6-AAB0-2E603440D091}" presName="parentLin" presStyleCnt="0"/>
      <dgm:spPr/>
    </dgm:pt>
    <dgm:pt modelId="{8BB101B4-17E5-4AEA-8F97-24083A8D61B8}" type="pres">
      <dgm:prSet presAssocID="{A6B02685-7CBA-41C6-AAB0-2E603440D091}" presName="parentLeftMargin" presStyleLbl="node1" presStyleIdx="0" presStyleCnt="3"/>
      <dgm:spPr/>
    </dgm:pt>
    <dgm:pt modelId="{9B0F0B66-0597-47AF-BD42-02DFB8E6CE46}" type="pres">
      <dgm:prSet presAssocID="{A6B02685-7CBA-41C6-AAB0-2E603440D0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FEEA95-61D9-499E-BEF0-7534910D02E0}" type="pres">
      <dgm:prSet presAssocID="{A6B02685-7CBA-41C6-AAB0-2E603440D091}" presName="negativeSpace" presStyleCnt="0"/>
      <dgm:spPr/>
    </dgm:pt>
    <dgm:pt modelId="{E9F0ACCA-2206-49AF-8193-212131AB02B8}" type="pres">
      <dgm:prSet presAssocID="{A6B02685-7CBA-41C6-AAB0-2E603440D091}" presName="childText" presStyleLbl="conFgAcc1" presStyleIdx="0" presStyleCnt="3">
        <dgm:presLayoutVars>
          <dgm:bulletEnabled val="1"/>
        </dgm:presLayoutVars>
      </dgm:prSet>
      <dgm:spPr/>
    </dgm:pt>
    <dgm:pt modelId="{04A96227-2A12-4250-AF50-29A88A9EBC0D}" type="pres">
      <dgm:prSet presAssocID="{266CE5CF-0AF7-4B1D-95C8-C9D61FDC4FF7}" presName="spaceBetweenRectangles" presStyleCnt="0"/>
      <dgm:spPr/>
    </dgm:pt>
    <dgm:pt modelId="{20FA590D-C27B-43B7-941F-F3378C6EFC92}" type="pres">
      <dgm:prSet presAssocID="{ACAA3A0E-1E5A-4A26-86B5-976B3CEAC004}" presName="parentLin" presStyleCnt="0"/>
      <dgm:spPr/>
    </dgm:pt>
    <dgm:pt modelId="{32CFD5CA-280D-40F4-9A44-A5C46723027B}" type="pres">
      <dgm:prSet presAssocID="{ACAA3A0E-1E5A-4A26-86B5-976B3CEAC004}" presName="parentLeftMargin" presStyleLbl="node1" presStyleIdx="0" presStyleCnt="3"/>
      <dgm:spPr/>
    </dgm:pt>
    <dgm:pt modelId="{891EB067-E2D9-459B-AD3F-8A997DB49236}" type="pres">
      <dgm:prSet presAssocID="{ACAA3A0E-1E5A-4A26-86B5-976B3CEAC004}" presName="parentText" presStyleLbl="node1" presStyleIdx="1" presStyleCnt="3" custScaleY="133328">
        <dgm:presLayoutVars>
          <dgm:chMax val="0"/>
          <dgm:bulletEnabled val="1"/>
        </dgm:presLayoutVars>
      </dgm:prSet>
      <dgm:spPr/>
    </dgm:pt>
    <dgm:pt modelId="{CFAD6C5A-14A9-4164-B8EB-3A8441ADD854}" type="pres">
      <dgm:prSet presAssocID="{ACAA3A0E-1E5A-4A26-86B5-976B3CEAC004}" presName="negativeSpace" presStyleCnt="0"/>
      <dgm:spPr/>
    </dgm:pt>
    <dgm:pt modelId="{DF83C950-F533-4425-A3A5-7779DAB05B99}" type="pres">
      <dgm:prSet presAssocID="{ACAA3A0E-1E5A-4A26-86B5-976B3CEAC004}" presName="childText" presStyleLbl="conFgAcc1" presStyleIdx="1" presStyleCnt="3">
        <dgm:presLayoutVars>
          <dgm:bulletEnabled val="1"/>
        </dgm:presLayoutVars>
      </dgm:prSet>
      <dgm:spPr/>
    </dgm:pt>
    <dgm:pt modelId="{793152CC-A0D3-4C69-83D6-74577E4B24A4}" type="pres">
      <dgm:prSet presAssocID="{B1CC47B1-4A38-41BA-B638-7F46CFD19E1B}" presName="spaceBetweenRectangles" presStyleCnt="0"/>
      <dgm:spPr/>
    </dgm:pt>
    <dgm:pt modelId="{C391D0D6-C001-4FF7-9239-B8D952D4C4B9}" type="pres">
      <dgm:prSet presAssocID="{8CAA7CBA-BF82-415C-931E-BC2DFC24CF64}" presName="parentLin" presStyleCnt="0"/>
      <dgm:spPr/>
    </dgm:pt>
    <dgm:pt modelId="{818C6594-E227-456B-87CD-216852312871}" type="pres">
      <dgm:prSet presAssocID="{8CAA7CBA-BF82-415C-931E-BC2DFC24CF64}" presName="parentLeftMargin" presStyleLbl="node1" presStyleIdx="1" presStyleCnt="3"/>
      <dgm:spPr/>
    </dgm:pt>
    <dgm:pt modelId="{72A184DF-F528-49AF-BA13-1D16E44CFE8B}" type="pres">
      <dgm:prSet presAssocID="{8CAA7CBA-BF82-415C-931E-BC2DFC24CF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B9EAA7-CA93-455A-80AA-290091E058DA}" type="pres">
      <dgm:prSet presAssocID="{8CAA7CBA-BF82-415C-931E-BC2DFC24CF64}" presName="negativeSpace" presStyleCnt="0"/>
      <dgm:spPr/>
    </dgm:pt>
    <dgm:pt modelId="{1E4D83FB-678D-4865-8FAE-1FFC86795F72}" type="pres">
      <dgm:prSet presAssocID="{8CAA7CBA-BF82-415C-931E-BC2DFC24CF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BCE78C-58EC-4CB2-AFBD-D220050E9929}" type="presOf" srcId="{A6B02685-7CBA-41C6-AAB0-2E603440D091}" destId="{9B0F0B66-0597-47AF-BD42-02DFB8E6CE46}" srcOrd="1" destOrd="0" presId="urn:microsoft.com/office/officeart/2005/8/layout/list1"/>
    <dgm:cxn modelId="{D74E9C65-5E30-43A7-967F-59CF16823172}" srcId="{99A55D9D-53A7-47E8-99F0-B8602ED43888}" destId="{A6B02685-7CBA-41C6-AAB0-2E603440D091}" srcOrd="0" destOrd="0" parTransId="{C9A79324-A832-4DE0-86F5-9A6A16EC7A10}" sibTransId="{266CE5CF-0AF7-4B1D-95C8-C9D61FDC4FF7}"/>
    <dgm:cxn modelId="{DCCEB774-2319-4D07-8699-6A7EBDD3D5FD}" type="presOf" srcId="{8CAA7CBA-BF82-415C-931E-BC2DFC24CF64}" destId="{818C6594-E227-456B-87CD-216852312871}" srcOrd="0" destOrd="0" presId="urn:microsoft.com/office/officeart/2005/8/layout/list1"/>
    <dgm:cxn modelId="{96F24F42-3222-4EAE-84CD-C36431E8D399}" srcId="{99A55D9D-53A7-47E8-99F0-B8602ED43888}" destId="{8CAA7CBA-BF82-415C-931E-BC2DFC24CF64}" srcOrd="2" destOrd="0" parTransId="{09BD081B-D4FE-4507-9814-1062DE753E70}" sibTransId="{53924A2A-3A14-4EA0-9682-AD4E117AAA0D}"/>
    <dgm:cxn modelId="{76B9F7A0-B803-4872-8F4D-70ED7A47B3FA}" type="presOf" srcId="{99A55D9D-53A7-47E8-99F0-B8602ED43888}" destId="{48B26F9F-7D52-4773-A538-85D97AD1CE20}" srcOrd="0" destOrd="0" presId="urn:microsoft.com/office/officeart/2005/8/layout/list1"/>
    <dgm:cxn modelId="{9440463B-0577-46D9-909B-EAD4F1A3E1D0}" type="presOf" srcId="{A6B02685-7CBA-41C6-AAB0-2E603440D091}" destId="{8BB101B4-17E5-4AEA-8F97-24083A8D61B8}" srcOrd="0" destOrd="0" presId="urn:microsoft.com/office/officeart/2005/8/layout/list1"/>
    <dgm:cxn modelId="{07D44AC9-10C5-485E-A014-22645B1A7518}" type="presOf" srcId="{ACAA3A0E-1E5A-4A26-86B5-976B3CEAC004}" destId="{891EB067-E2D9-459B-AD3F-8A997DB49236}" srcOrd="1" destOrd="0" presId="urn:microsoft.com/office/officeart/2005/8/layout/list1"/>
    <dgm:cxn modelId="{ED765C2E-3917-4666-8964-9881F4217D00}" srcId="{99A55D9D-53A7-47E8-99F0-B8602ED43888}" destId="{ACAA3A0E-1E5A-4A26-86B5-976B3CEAC004}" srcOrd="1" destOrd="0" parTransId="{9764AD7E-5961-4E8D-9F9E-00DBC90DDA7E}" sibTransId="{B1CC47B1-4A38-41BA-B638-7F46CFD19E1B}"/>
    <dgm:cxn modelId="{2698D49C-B79B-4265-A853-D997805CA0AA}" type="presOf" srcId="{ACAA3A0E-1E5A-4A26-86B5-976B3CEAC004}" destId="{32CFD5CA-280D-40F4-9A44-A5C46723027B}" srcOrd="0" destOrd="0" presId="urn:microsoft.com/office/officeart/2005/8/layout/list1"/>
    <dgm:cxn modelId="{02ACC91C-D767-4611-A05A-289C824159F7}" type="presOf" srcId="{8CAA7CBA-BF82-415C-931E-BC2DFC24CF64}" destId="{72A184DF-F528-49AF-BA13-1D16E44CFE8B}" srcOrd="1" destOrd="0" presId="urn:microsoft.com/office/officeart/2005/8/layout/list1"/>
    <dgm:cxn modelId="{34E84191-17D8-4A17-9C3D-95D49FA16C28}" type="presParOf" srcId="{48B26F9F-7D52-4773-A538-85D97AD1CE20}" destId="{9375941E-4881-42BD-8A9F-89E884D0371A}" srcOrd="0" destOrd="0" presId="urn:microsoft.com/office/officeart/2005/8/layout/list1"/>
    <dgm:cxn modelId="{36F3E63C-4A92-4B6D-A55D-7CF8B681558A}" type="presParOf" srcId="{9375941E-4881-42BD-8A9F-89E884D0371A}" destId="{8BB101B4-17E5-4AEA-8F97-24083A8D61B8}" srcOrd="0" destOrd="0" presId="urn:microsoft.com/office/officeart/2005/8/layout/list1"/>
    <dgm:cxn modelId="{1F6D4BF2-1660-485B-805B-4FA0F3902F9A}" type="presParOf" srcId="{9375941E-4881-42BD-8A9F-89E884D0371A}" destId="{9B0F0B66-0597-47AF-BD42-02DFB8E6CE46}" srcOrd="1" destOrd="0" presId="urn:microsoft.com/office/officeart/2005/8/layout/list1"/>
    <dgm:cxn modelId="{849327AE-4721-4F55-B5CB-1DF74C0B7EB2}" type="presParOf" srcId="{48B26F9F-7D52-4773-A538-85D97AD1CE20}" destId="{D9FEEA95-61D9-499E-BEF0-7534910D02E0}" srcOrd="1" destOrd="0" presId="urn:microsoft.com/office/officeart/2005/8/layout/list1"/>
    <dgm:cxn modelId="{4DCA2AE3-804B-40CC-8C21-CB1C2455FA1D}" type="presParOf" srcId="{48B26F9F-7D52-4773-A538-85D97AD1CE20}" destId="{E9F0ACCA-2206-49AF-8193-212131AB02B8}" srcOrd="2" destOrd="0" presId="urn:microsoft.com/office/officeart/2005/8/layout/list1"/>
    <dgm:cxn modelId="{6949BABD-56A2-4B31-B483-88BD43A6C3A2}" type="presParOf" srcId="{48B26F9F-7D52-4773-A538-85D97AD1CE20}" destId="{04A96227-2A12-4250-AF50-29A88A9EBC0D}" srcOrd="3" destOrd="0" presId="urn:microsoft.com/office/officeart/2005/8/layout/list1"/>
    <dgm:cxn modelId="{1E774E18-8040-4B3B-9774-54F82916DD31}" type="presParOf" srcId="{48B26F9F-7D52-4773-A538-85D97AD1CE20}" destId="{20FA590D-C27B-43B7-941F-F3378C6EFC92}" srcOrd="4" destOrd="0" presId="urn:microsoft.com/office/officeart/2005/8/layout/list1"/>
    <dgm:cxn modelId="{7B848047-B089-4F61-8999-F331A96D5B65}" type="presParOf" srcId="{20FA590D-C27B-43B7-941F-F3378C6EFC92}" destId="{32CFD5CA-280D-40F4-9A44-A5C46723027B}" srcOrd="0" destOrd="0" presId="urn:microsoft.com/office/officeart/2005/8/layout/list1"/>
    <dgm:cxn modelId="{FBA5ECB4-E4DC-41FB-B6D7-D68EFB420601}" type="presParOf" srcId="{20FA590D-C27B-43B7-941F-F3378C6EFC92}" destId="{891EB067-E2D9-459B-AD3F-8A997DB49236}" srcOrd="1" destOrd="0" presId="urn:microsoft.com/office/officeart/2005/8/layout/list1"/>
    <dgm:cxn modelId="{3E7D6CEE-1CEE-420B-A3A0-65AD1FB8A2C8}" type="presParOf" srcId="{48B26F9F-7D52-4773-A538-85D97AD1CE20}" destId="{CFAD6C5A-14A9-4164-B8EB-3A8441ADD854}" srcOrd="5" destOrd="0" presId="urn:microsoft.com/office/officeart/2005/8/layout/list1"/>
    <dgm:cxn modelId="{54F9E7E8-099C-41F5-9081-4B6934A7FE85}" type="presParOf" srcId="{48B26F9F-7D52-4773-A538-85D97AD1CE20}" destId="{DF83C950-F533-4425-A3A5-7779DAB05B99}" srcOrd="6" destOrd="0" presId="urn:microsoft.com/office/officeart/2005/8/layout/list1"/>
    <dgm:cxn modelId="{D2E7DC05-385D-4234-890E-5567C96CED3C}" type="presParOf" srcId="{48B26F9F-7D52-4773-A538-85D97AD1CE20}" destId="{793152CC-A0D3-4C69-83D6-74577E4B24A4}" srcOrd="7" destOrd="0" presId="urn:microsoft.com/office/officeart/2005/8/layout/list1"/>
    <dgm:cxn modelId="{B663340E-44DA-4B7F-BB48-D7EE89C18885}" type="presParOf" srcId="{48B26F9F-7D52-4773-A538-85D97AD1CE20}" destId="{C391D0D6-C001-4FF7-9239-B8D952D4C4B9}" srcOrd="8" destOrd="0" presId="urn:microsoft.com/office/officeart/2005/8/layout/list1"/>
    <dgm:cxn modelId="{4FAAF729-8C95-4E04-B202-6C367C570F47}" type="presParOf" srcId="{C391D0D6-C001-4FF7-9239-B8D952D4C4B9}" destId="{818C6594-E227-456B-87CD-216852312871}" srcOrd="0" destOrd="0" presId="urn:microsoft.com/office/officeart/2005/8/layout/list1"/>
    <dgm:cxn modelId="{920B46D6-AD80-4C35-84E9-5932D7F0BD2A}" type="presParOf" srcId="{C391D0D6-C001-4FF7-9239-B8D952D4C4B9}" destId="{72A184DF-F528-49AF-BA13-1D16E44CFE8B}" srcOrd="1" destOrd="0" presId="urn:microsoft.com/office/officeart/2005/8/layout/list1"/>
    <dgm:cxn modelId="{B4048449-E392-46BF-BBEC-B7A6D74EA954}" type="presParOf" srcId="{48B26F9F-7D52-4773-A538-85D97AD1CE20}" destId="{FAB9EAA7-CA93-455A-80AA-290091E058DA}" srcOrd="9" destOrd="0" presId="urn:microsoft.com/office/officeart/2005/8/layout/list1"/>
    <dgm:cxn modelId="{6B6A4E3C-4F84-452A-AD8E-CDEE8E716316}" type="presParOf" srcId="{48B26F9F-7D52-4773-A538-85D97AD1CE20}" destId="{1E4D83FB-678D-4865-8FAE-1FFC86795F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320EA0-C02B-40ED-A506-3F91274B18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2DD042-6CC8-4981-AD4F-5C5FD093220F}">
      <dgm:prSet phldrT="[Text]"/>
      <dgm:spPr/>
      <dgm:t>
        <a:bodyPr/>
        <a:lstStyle/>
        <a:p>
          <a:r>
            <a:rPr lang="en-US" dirty="0"/>
            <a:t>Kaggle: What's Cooking</a:t>
          </a:r>
        </a:p>
        <a:p>
          <a:r>
            <a:rPr lang="en-US" dirty="0"/>
            <a:t>Categorizing Cuisine based on Ingredients</a:t>
          </a:r>
        </a:p>
      </dgm:t>
    </dgm:pt>
    <dgm:pt modelId="{0D7F4500-08A0-4408-8039-2B6A402D0A4E}" type="parTrans" cxnId="{07C75E8A-47E3-41A1-AFF5-A94EB785F897}">
      <dgm:prSet/>
      <dgm:spPr/>
      <dgm:t>
        <a:bodyPr/>
        <a:lstStyle/>
        <a:p>
          <a:endParaRPr lang="en-US"/>
        </a:p>
      </dgm:t>
    </dgm:pt>
    <dgm:pt modelId="{FD66F863-A3AA-4FE7-9BA4-B85595907672}" type="sibTrans" cxnId="{07C75E8A-47E3-41A1-AFF5-A94EB785F897}">
      <dgm:prSet/>
      <dgm:spPr/>
      <dgm:t>
        <a:bodyPr/>
        <a:lstStyle/>
        <a:p>
          <a:endParaRPr lang="en-US"/>
        </a:p>
      </dgm:t>
    </dgm:pt>
    <dgm:pt modelId="{208AC4AB-273C-4590-BEFD-593455F513A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Capital One :</a:t>
          </a:r>
        </a:p>
        <a:p>
          <a:pPr>
            <a:buFont typeface="+mj-lt"/>
            <a:buAutoNum type="arabicPeriod"/>
          </a:pPr>
          <a:r>
            <a:rPr lang="en-US" dirty="0"/>
            <a:t>Predicting the buying pattern using twitter hash tags based on weather !</a:t>
          </a:r>
        </a:p>
      </dgm:t>
    </dgm:pt>
    <dgm:pt modelId="{D7E9D846-16CB-47AA-8C3B-420B75A16D70}" type="parTrans" cxnId="{6D32D633-D09C-4EE1-A490-3068C2B9F327}">
      <dgm:prSet/>
      <dgm:spPr/>
      <dgm:t>
        <a:bodyPr/>
        <a:lstStyle/>
        <a:p>
          <a:endParaRPr lang="en-US"/>
        </a:p>
      </dgm:t>
    </dgm:pt>
    <dgm:pt modelId="{5DE3D4B5-1F62-4629-AD0E-A3877A5B52BE}" type="sibTrans" cxnId="{6D32D633-D09C-4EE1-A490-3068C2B9F327}">
      <dgm:prSet/>
      <dgm:spPr/>
      <dgm:t>
        <a:bodyPr/>
        <a:lstStyle/>
        <a:p>
          <a:endParaRPr lang="en-US"/>
        </a:p>
      </dgm:t>
    </dgm:pt>
    <dgm:pt modelId="{14CD7417-1BA4-4688-861A-C83959F3C75B}">
      <dgm:prSet phldrT="[Text]"/>
      <dgm:spPr/>
      <dgm:t>
        <a:bodyPr/>
        <a:lstStyle/>
        <a:p>
          <a:r>
            <a:rPr lang="en-US" dirty="0"/>
            <a:t>Kaggle : Airbnb</a:t>
          </a:r>
        </a:p>
        <a:p>
          <a:r>
            <a:rPr lang="en-US" dirty="0"/>
            <a:t>Predict which country does new USA Airbnb users will choose</a:t>
          </a:r>
        </a:p>
      </dgm:t>
    </dgm:pt>
    <dgm:pt modelId="{DFAFFA28-2026-4A50-9EAF-3B7F11241540}" type="parTrans" cxnId="{933C60ED-AB9B-41B8-B757-CBF9B2FF9394}">
      <dgm:prSet/>
      <dgm:spPr/>
      <dgm:t>
        <a:bodyPr/>
        <a:lstStyle/>
        <a:p>
          <a:endParaRPr lang="en-US"/>
        </a:p>
      </dgm:t>
    </dgm:pt>
    <dgm:pt modelId="{D035E1D1-5C5F-4A4C-AD33-1E9C5E8659C5}" type="sibTrans" cxnId="{933C60ED-AB9B-41B8-B757-CBF9B2FF9394}">
      <dgm:prSet/>
      <dgm:spPr/>
      <dgm:t>
        <a:bodyPr/>
        <a:lstStyle/>
        <a:p>
          <a:endParaRPr lang="en-US"/>
        </a:p>
      </dgm:t>
    </dgm:pt>
    <dgm:pt modelId="{B032540A-43B9-4432-9C1E-B556D9CD924E}" type="pres">
      <dgm:prSet presAssocID="{75320EA0-C02B-40ED-A506-3F91274B18DF}" presName="Name0" presStyleCnt="0">
        <dgm:presLayoutVars>
          <dgm:chMax val="7"/>
          <dgm:chPref val="7"/>
          <dgm:dir/>
        </dgm:presLayoutVars>
      </dgm:prSet>
      <dgm:spPr/>
    </dgm:pt>
    <dgm:pt modelId="{C2B527FC-8F23-4208-A508-748EA659DF7F}" type="pres">
      <dgm:prSet presAssocID="{75320EA0-C02B-40ED-A506-3F91274B18DF}" presName="Name1" presStyleCnt="0"/>
      <dgm:spPr/>
    </dgm:pt>
    <dgm:pt modelId="{484B47EB-6FCF-4C94-A066-10849B9833F3}" type="pres">
      <dgm:prSet presAssocID="{75320EA0-C02B-40ED-A506-3F91274B18DF}" presName="cycle" presStyleCnt="0"/>
      <dgm:spPr/>
    </dgm:pt>
    <dgm:pt modelId="{BD5AEF0C-D75D-4BDB-BCF3-3E12F241739D}" type="pres">
      <dgm:prSet presAssocID="{75320EA0-C02B-40ED-A506-3F91274B18DF}" presName="srcNode" presStyleLbl="node1" presStyleIdx="0" presStyleCnt="3"/>
      <dgm:spPr/>
    </dgm:pt>
    <dgm:pt modelId="{86089200-CF25-47FF-A336-32B7625C712E}" type="pres">
      <dgm:prSet presAssocID="{75320EA0-C02B-40ED-A506-3F91274B18DF}" presName="conn" presStyleLbl="parChTrans1D2" presStyleIdx="0" presStyleCnt="1"/>
      <dgm:spPr/>
    </dgm:pt>
    <dgm:pt modelId="{69B604FC-842E-41CA-AAFE-D0B5C64A09EE}" type="pres">
      <dgm:prSet presAssocID="{75320EA0-C02B-40ED-A506-3F91274B18DF}" presName="extraNode" presStyleLbl="node1" presStyleIdx="0" presStyleCnt="3"/>
      <dgm:spPr/>
    </dgm:pt>
    <dgm:pt modelId="{168173DD-AE2A-4D87-8878-D75D6FDB144C}" type="pres">
      <dgm:prSet presAssocID="{75320EA0-C02B-40ED-A506-3F91274B18DF}" presName="dstNode" presStyleLbl="node1" presStyleIdx="0" presStyleCnt="3"/>
      <dgm:spPr/>
    </dgm:pt>
    <dgm:pt modelId="{BCD50E7D-2145-4761-911C-CB7A5B9ACA2F}" type="pres">
      <dgm:prSet presAssocID="{762DD042-6CC8-4981-AD4F-5C5FD093220F}" presName="text_1" presStyleLbl="node1" presStyleIdx="0" presStyleCnt="3">
        <dgm:presLayoutVars>
          <dgm:bulletEnabled val="1"/>
        </dgm:presLayoutVars>
      </dgm:prSet>
      <dgm:spPr/>
    </dgm:pt>
    <dgm:pt modelId="{1B79490A-37D2-493C-8166-F34573192376}" type="pres">
      <dgm:prSet presAssocID="{762DD042-6CC8-4981-AD4F-5C5FD093220F}" presName="accent_1" presStyleCnt="0"/>
      <dgm:spPr/>
    </dgm:pt>
    <dgm:pt modelId="{1BF9E426-62E4-4B17-828E-815D9FBE6A1C}" type="pres">
      <dgm:prSet presAssocID="{762DD042-6CC8-4981-AD4F-5C5FD093220F}" presName="accentRepeatNode" presStyleLbl="solidFgAcc1" presStyleIdx="0" presStyleCnt="3"/>
      <dgm:spPr/>
    </dgm:pt>
    <dgm:pt modelId="{2AC52DA8-0120-48C7-B5BD-95163122440A}" type="pres">
      <dgm:prSet presAssocID="{208AC4AB-273C-4590-BEFD-593455F513AF}" presName="text_2" presStyleLbl="node1" presStyleIdx="1" presStyleCnt="3">
        <dgm:presLayoutVars>
          <dgm:bulletEnabled val="1"/>
        </dgm:presLayoutVars>
      </dgm:prSet>
      <dgm:spPr/>
    </dgm:pt>
    <dgm:pt modelId="{400CC991-92C4-40BE-9D37-50CC01074C63}" type="pres">
      <dgm:prSet presAssocID="{208AC4AB-273C-4590-BEFD-593455F513AF}" presName="accent_2" presStyleCnt="0"/>
      <dgm:spPr/>
    </dgm:pt>
    <dgm:pt modelId="{CBDEDF27-4618-4ED3-8D86-3D8EA81FAFD7}" type="pres">
      <dgm:prSet presAssocID="{208AC4AB-273C-4590-BEFD-593455F513AF}" presName="accentRepeatNode" presStyleLbl="solidFgAcc1" presStyleIdx="1" presStyleCnt="3"/>
      <dgm:spPr/>
    </dgm:pt>
    <dgm:pt modelId="{144A0C04-4BF7-421E-A09C-768939B9068F}" type="pres">
      <dgm:prSet presAssocID="{14CD7417-1BA4-4688-861A-C83959F3C75B}" presName="text_3" presStyleLbl="node1" presStyleIdx="2" presStyleCnt="3">
        <dgm:presLayoutVars>
          <dgm:bulletEnabled val="1"/>
        </dgm:presLayoutVars>
      </dgm:prSet>
      <dgm:spPr/>
    </dgm:pt>
    <dgm:pt modelId="{31896D33-2698-4729-B703-260217AB7073}" type="pres">
      <dgm:prSet presAssocID="{14CD7417-1BA4-4688-861A-C83959F3C75B}" presName="accent_3" presStyleCnt="0"/>
      <dgm:spPr/>
    </dgm:pt>
    <dgm:pt modelId="{D8BCB5BC-AD65-4749-BC70-34834AC8981B}" type="pres">
      <dgm:prSet presAssocID="{14CD7417-1BA4-4688-861A-C83959F3C75B}" presName="accentRepeatNode" presStyleLbl="solidFgAcc1" presStyleIdx="2" presStyleCnt="3"/>
      <dgm:spPr/>
    </dgm:pt>
  </dgm:ptLst>
  <dgm:cxnLst>
    <dgm:cxn modelId="{81D5F3C2-7244-4F74-A75B-B07266AF496E}" type="presOf" srcId="{762DD042-6CC8-4981-AD4F-5C5FD093220F}" destId="{BCD50E7D-2145-4761-911C-CB7A5B9ACA2F}" srcOrd="0" destOrd="0" presId="urn:microsoft.com/office/officeart/2008/layout/VerticalCurvedList"/>
    <dgm:cxn modelId="{07C75E8A-47E3-41A1-AFF5-A94EB785F897}" srcId="{75320EA0-C02B-40ED-A506-3F91274B18DF}" destId="{762DD042-6CC8-4981-AD4F-5C5FD093220F}" srcOrd="0" destOrd="0" parTransId="{0D7F4500-08A0-4408-8039-2B6A402D0A4E}" sibTransId="{FD66F863-A3AA-4FE7-9BA4-B85595907672}"/>
    <dgm:cxn modelId="{933C60ED-AB9B-41B8-B757-CBF9B2FF9394}" srcId="{75320EA0-C02B-40ED-A506-3F91274B18DF}" destId="{14CD7417-1BA4-4688-861A-C83959F3C75B}" srcOrd="2" destOrd="0" parTransId="{DFAFFA28-2026-4A50-9EAF-3B7F11241540}" sibTransId="{D035E1D1-5C5F-4A4C-AD33-1E9C5E8659C5}"/>
    <dgm:cxn modelId="{E509112B-20A2-4904-83D7-4DD722C0B437}" type="presOf" srcId="{FD66F863-A3AA-4FE7-9BA4-B85595907672}" destId="{86089200-CF25-47FF-A336-32B7625C712E}" srcOrd="0" destOrd="0" presId="urn:microsoft.com/office/officeart/2008/layout/VerticalCurvedList"/>
    <dgm:cxn modelId="{2261842B-6030-4444-9905-DAEB55171040}" type="presOf" srcId="{14CD7417-1BA4-4688-861A-C83959F3C75B}" destId="{144A0C04-4BF7-421E-A09C-768939B9068F}" srcOrd="0" destOrd="0" presId="urn:microsoft.com/office/officeart/2008/layout/VerticalCurvedList"/>
    <dgm:cxn modelId="{6D32D633-D09C-4EE1-A490-3068C2B9F327}" srcId="{75320EA0-C02B-40ED-A506-3F91274B18DF}" destId="{208AC4AB-273C-4590-BEFD-593455F513AF}" srcOrd="1" destOrd="0" parTransId="{D7E9D846-16CB-47AA-8C3B-420B75A16D70}" sibTransId="{5DE3D4B5-1F62-4629-AD0E-A3877A5B52BE}"/>
    <dgm:cxn modelId="{8A0A5F7C-2811-4318-AC56-C68334DED1CD}" type="presOf" srcId="{75320EA0-C02B-40ED-A506-3F91274B18DF}" destId="{B032540A-43B9-4432-9C1E-B556D9CD924E}" srcOrd="0" destOrd="0" presId="urn:microsoft.com/office/officeart/2008/layout/VerticalCurvedList"/>
    <dgm:cxn modelId="{B639576A-335A-493B-9B25-1DB5307B20B4}" type="presOf" srcId="{208AC4AB-273C-4590-BEFD-593455F513AF}" destId="{2AC52DA8-0120-48C7-B5BD-95163122440A}" srcOrd="0" destOrd="0" presId="urn:microsoft.com/office/officeart/2008/layout/VerticalCurvedList"/>
    <dgm:cxn modelId="{93302C3A-A3D5-4E9D-8674-2E8D2F2CE20F}" type="presParOf" srcId="{B032540A-43B9-4432-9C1E-B556D9CD924E}" destId="{C2B527FC-8F23-4208-A508-748EA659DF7F}" srcOrd="0" destOrd="0" presId="urn:microsoft.com/office/officeart/2008/layout/VerticalCurvedList"/>
    <dgm:cxn modelId="{DDB7505A-05BA-441D-A90B-31760BDA56B5}" type="presParOf" srcId="{C2B527FC-8F23-4208-A508-748EA659DF7F}" destId="{484B47EB-6FCF-4C94-A066-10849B9833F3}" srcOrd="0" destOrd="0" presId="urn:microsoft.com/office/officeart/2008/layout/VerticalCurvedList"/>
    <dgm:cxn modelId="{994555CA-581D-48BD-9067-08C207B7972E}" type="presParOf" srcId="{484B47EB-6FCF-4C94-A066-10849B9833F3}" destId="{BD5AEF0C-D75D-4BDB-BCF3-3E12F241739D}" srcOrd="0" destOrd="0" presId="urn:microsoft.com/office/officeart/2008/layout/VerticalCurvedList"/>
    <dgm:cxn modelId="{C96A2D88-1216-48C0-A8D5-EF2C2D799A3E}" type="presParOf" srcId="{484B47EB-6FCF-4C94-A066-10849B9833F3}" destId="{86089200-CF25-47FF-A336-32B7625C712E}" srcOrd="1" destOrd="0" presId="urn:microsoft.com/office/officeart/2008/layout/VerticalCurvedList"/>
    <dgm:cxn modelId="{B76730AE-2197-455C-AF5E-55C6258C404C}" type="presParOf" srcId="{484B47EB-6FCF-4C94-A066-10849B9833F3}" destId="{69B604FC-842E-41CA-AAFE-D0B5C64A09EE}" srcOrd="2" destOrd="0" presId="urn:microsoft.com/office/officeart/2008/layout/VerticalCurvedList"/>
    <dgm:cxn modelId="{17860F67-74F3-4869-8D3B-4E15CB8DC3E5}" type="presParOf" srcId="{484B47EB-6FCF-4C94-A066-10849B9833F3}" destId="{168173DD-AE2A-4D87-8878-D75D6FDB144C}" srcOrd="3" destOrd="0" presId="urn:microsoft.com/office/officeart/2008/layout/VerticalCurvedList"/>
    <dgm:cxn modelId="{59FD851C-D33E-435B-8CE9-15EEFE2DB2EE}" type="presParOf" srcId="{C2B527FC-8F23-4208-A508-748EA659DF7F}" destId="{BCD50E7D-2145-4761-911C-CB7A5B9ACA2F}" srcOrd="1" destOrd="0" presId="urn:microsoft.com/office/officeart/2008/layout/VerticalCurvedList"/>
    <dgm:cxn modelId="{EFF49AF1-EA56-4B00-AA13-FAA4E7AC8BC5}" type="presParOf" srcId="{C2B527FC-8F23-4208-A508-748EA659DF7F}" destId="{1B79490A-37D2-493C-8166-F34573192376}" srcOrd="2" destOrd="0" presId="urn:microsoft.com/office/officeart/2008/layout/VerticalCurvedList"/>
    <dgm:cxn modelId="{F6914617-2CDF-47C7-8208-386C2D187D7B}" type="presParOf" srcId="{1B79490A-37D2-493C-8166-F34573192376}" destId="{1BF9E426-62E4-4B17-828E-815D9FBE6A1C}" srcOrd="0" destOrd="0" presId="urn:microsoft.com/office/officeart/2008/layout/VerticalCurvedList"/>
    <dgm:cxn modelId="{B1BA3883-E0AC-41C5-877C-DFCD4986F6F1}" type="presParOf" srcId="{C2B527FC-8F23-4208-A508-748EA659DF7F}" destId="{2AC52DA8-0120-48C7-B5BD-95163122440A}" srcOrd="3" destOrd="0" presId="urn:microsoft.com/office/officeart/2008/layout/VerticalCurvedList"/>
    <dgm:cxn modelId="{FF955BA0-9BC9-4C2D-84FD-7211E2FFBCFF}" type="presParOf" srcId="{C2B527FC-8F23-4208-A508-748EA659DF7F}" destId="{400CC991-92C4-40BE-9D37-50CC01074C63}" srcOrd="4" destOrd="0" presId="urn:microsoft.com/office/officeart/2008/layout/VerticalCurvedList"/>
    <dgm:cxn modelId="{36B8E8EF-7469-4C86-9FA4-B13881524E5C}" type="presParOf" srcId="{400CC991-92C4-40BE-9D37-50CC01074C63}" destId="{CBDEDF27-4618-4ED3-8D86-3D8EA81FAFD7}" srcOrd="0" destOrd="0" presId="urn:microsoft.com/office/officeart/2008/layout/VerticalCurvedList"/>
    <dgm:cxn modelId="{290416BB-786E-45F4-A81C-87B6AE5A0DDF}" type="presParOf" srcId="{C2B527FC-8F23-4208-A508-748EA659DF7F}" destId="{144A0C04-4BF7-421E-A09C-768939B9068F}" srcOrd="5" destOrd="0" presId="urn:microsoft.com/office/officeart/2008/layout/VerticalCurvedList"/>
    <dgm:cxn modelId="{F7A4E76E-5442-4F9B-8740-53544AD9AC06}" type="presParOf" srcId="{C2B527FC-8F23-4208-A508-748EA659DF7F}" destId="{31896D33-2698-4729-B703-260217AB7073}" srcOrd="6" destOrd="0" presId="urn:microsoft.com/office/officeart/2008/layout/VerticalCurvedList"/>
    <dgm:cxn modelId="{901F0261-8C93-4327-B34F-91CCD3E19912}" type="presParOf" srcId="{31896D33-2698-4729-B703-260217AB7073}" destId="{D8BCB5BC-AD65-4749-BC70-34834AC898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8D699-B240-4D2F-B016-3B3EF56763E3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CA328-7DF6-4CC4-8B91-153257EAFB28}">
      <dgm:prSet phldrT="[Text]"/>
      <dgm:spPr/>
      <dgm:t>
        <a:bodyPr/>
        <a:lstStyle/>
        <a:p>
          <a:r>
            <a:rPr lang="en-US" dirty="0" err="1"/>
            <a:t>Unnest</a:t>
          </a:r>
          <a:r>
            <a:rPr lang="en-US" dirty="0"/>
            <a:t> + Dummy </a:t>
          </a:r>
          <a:r>
            <a:rPr lang="en-US" dirty="0" err="1"/>
            <a:t>var</a:t>
          </a:r>
          <a:endParaRPr lang="en-US" dirty="0"/>
        </a:p>
      </dgm:t>
    </dgm:pt>
    <dgm:pt modelId="{3FDE34E4-58BA-4C2E-BA80-B9C3E92C13E1}" type="parTrans" cxnId="{225D03DF-B511-47AE-964B-BA11A8F7AADA}">
      <dgm:prSet/>
      <dgm:spPr/>
      <dgm:t>
        <a:bodyPr/>
        <a:lstStyle/>
        <a:p>
          <a:endParaRPr lang="en-US"/>
        </a:p>
      </dgm:t>
    </dgm:pt>
    <dgm:pt modelId="{C13DD077-6FAC-46CD-B4B7-901EDBD1EF23}" type="sibTrans" cxnId="{225D03DF-B511-47AE-964B-BA11A8F7AADA}">
      <dgm:prSet/>
      <dgm:spPr/>
      <dgm:t>
        <a:bodyPr/>
        <a:lstStyle/>
        <a:p>
          <a:endParaRPr lang="en-US"/>
        </a:p>
      </dgm:t>
    </dgm:pt>
    <dgm:pt modelId="{A4E56ABA-BA8D-4E74-BAFC-68F8AEE8F412}">
      <dgm:prSet phldrT="[Text]"/>
      <dgm:spPr/>
      <dgm:t>
        <a:bodyPr/>
        <a:lstStyle/>
        <a:p>
          <a:r>
            <a:rPr lang="en-US" dirty="0"/>
            <a:t>Corpus</a:t>
          </a:r>
        </a:p>
      </dgm:t>
    </dgm:pt>
    <dgm:pt modelId="{7EFE96BB-3129-4AEB-92DB-7B9AE6FBA844}" type="parTrans" cxnId="{BDEC7DB4-B5D8-43A0-A837-B8DA753A88FD}">
      <dgm:prSet/>
      <dgm:spPr/>
      <dgm:t>
        <a:bodyPr/>
        <a:lstStyle/>
        <a:p>
          <a:endParaRPr lang="en-US"/>
        </a:p>
      </dgm:t>
    </dgm:pt>
    <dgm:pt modelId="{7D12B239-0A0E-4B22-B6C1-90CFF9B296A0}" type="sibTrans" cxnId="{BDEC7DB4-B5D8-43A0-A837-B8DA753A88FD}">
      <dgm:prSet/>
      <dgm:spPr/>
      <dgm:t>
        <a:bodyPr/>
        <a:lstStyle/>
        <a:p>
          <a:endParaRPr lang="en-US"/>
        </a:p>
      </dgm:t>
    </dgm:pt>
    <dgm:pt modelId="{630D3980-9D30-400A-BC0C-F800AA5F4234}">
      <dgm:prSet phldrT="[Text]"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Corpus</a:t>
          </a:r>
        </a:p>
      </dgm:t>
    </dgm:pt>
    <dgm:pt modelId="{B79B1945-E529-4ED9-8C02-4F8AEEE2BEA1}" type="parTrans" cxnId="{6760BF83-2D2A-4B6B-B26F-C4139FF14BF3}">
      <dgm:prSet/>
      <dgm:spPr/>
      <dgm:t>
        <a:bodyPr/>
        <a:lstStyle/>
        <a:p>
          <a:endParaRPr lang="en-US"/>
        </a:p>
      </dgm:t>
    </dgm:pt>
    <dgm:pt modelId="{D77D4267-AFF8-4108-8A07-ABFC7241DB54}" type="sibTrans" cxnId="{6760BF83-2D2A-4B6B-B26F-C4139FF14BF3}">
      <dgm:prSet/>
      <dgm:spPr/>
      <dgm:t>
        <a:bodyPr/>
        <a:lstStyle/>
        <a:p>
          <a:endParaRPr lang="en-US"/>
        </a:p>
      </dgm:t>
    </dgm:pt>
    <dgm:pt modelId="{92602E1D-730B-4B6B-AD93-8554E787E959}" type="pres">
      <dgm:prSet presAssocID="{95B8D699-B240-4D2F-B016-3B3EF56763E3}" presName="Name0" presStyleCnt="0">
        <dgm:presLayoutVars>
          <dgm:chMax val="4"/>
          <dgm:resizeHandles val="exact"/>
        </dgm:presLayoutVars>
      </dgm:prSet>
      <dgm:spPr/>
    </dgm:pt>
    <dgm:pt modelId="{71A3B0DE-FA44-4E10-B247-884E52141650}" type="pres">
      <dgm:prSet presAssocID="{95B8D699-B240-4D2F-B016-3B3EF56763E3}" presName="ellipse" presStyleLbl="trBgShp" presStyleIdx="0" presStyleCnt="1"/>
      <dgm:spPr/>
    </dgm:pt>
    <dgm:pt modelId="{69E935BD-920D-4E39-8297-84A43C5903C5}" type="pres">
      <dgm:prSet presAssocID="{95B8D699-B240-4D2F-B016-3B3EF56763E3}" presName="arrow1" presStyleLbl="fgShp" presStyleIdx="0" presStyleCnt="1"/>
      <dgm:spPr/>
    </dgm:pt>
    <dgm:pt modelId="{8186A501-283F-4A0B-8600-78AB144538C0}" type="pres">
      <dgm:prSet presAssocID="{95B8D699-B240-4D2F-B016-3B3EF56763E3}" presName="rectangle" presStyleLbl="revTx" presStyleIdx="0" presStyleCnt="1">
        <dgm:presLayoutVars>
          <dgm:bulletEnabled val="1"/>
        </dgm:presLayoutVars>
      </dgm:prSet>
      <dgm:spPr/>
    </dgm:pt>
    <dgm:pt modelId="{78867204-5076-4B01-9FC8-02C7CC29FD63}" type="pres">
      <dgm:prSet presAssocID="{A4E56ABA-BA8D-4E74-BAFC-68F8AEE8F412}" presName="item1" presStyleLbl="node1" presStyleIdx="0" presStyleCnt="2">
        <dgm:presLayoutVars>
          <dgm:bulletEnabled val="1"/>
        </dgm:presLayoutVars>
      </dgm:prSet>
      <dgm:spPr/>
    </dgm:pt>
    <dgm:pt modelId="{1ADA528C-600A-4934-8B45-C0BDB1ABFA13}" type="pres">
      <dgm:prSet presAssocID="{630D3980-9D30-400A-BC0C-F800AA5F4234}" presName="item2" presStyleLbl="node1" presStyleIdx="1" presStyleCnt="2">
        <dgm:presLayoutVars>
          <dgm:bulletEnabled val="1"/>
        </dgm:presLayoutVars>
      </dgm:prSet>
      <dgm:spPr/>
    </dgm:pt>
    <dgm:pt modelId="{59AE2E27-6034-4911-A233-8264F01541E4}" type="pres">
      <dgm:prSet presAssocID="{95B8D699-B240-4D2F-B016-3B3EF56763E3}" presName="funnel" presStyleLbl="trAlignAcc1" presStyleIdx="0" presStyleCnt="1"/>
      <dgm:spPr/>
    </dgm:pt>
  </dgm:ptLst>
  <dgm:cxnLst>
    <dgm:cxn modelId="{62C7B02B-F8CD-4D0E-ACCC-27F757AFDDBD}" type="presOf" srcId="{95B8D699-B240-4D2F-B016-3B3EF56763E3}" destId="{92602E1D-730B-4B6B-AD93-8554E787E959}" srcOrd="0" destOrd="0" presId="urn:microsoft.com/office/officeart/2005/8/layout/funnel1"/>
    <dgm:cxn modelId="{BDEC7DB4-B5D8-43A0-A837-B8DA753A88FD}" srcId="{95B8D699-B240-4D2F-B016-3B3EF56763E3}" destId="{A4E56ABA-BA8D-4E74-BAFC-68F8AEE8F412}" srcOrd="1" destOrd="0" parTransId="{7EFE96BB-3129-4AEB-92DB-7B9AE6FBA844}" sibTransId="{7D12B239-0A0E-4B22-B6C1-90CFF9B296A0}"/>
    <dgm:cxn modelId="{225D03DF-B511-47AE-964B-BA11A8F7AADA}" srcId="{95B8D699-B240-4D2F-B016-3B3EF56763E3}" destId="{EF4CA328-7DF6-4CC4-8B91-153257EAFB28}" srcOrd="0" destOrd="0" parTransId="{3FDE34E4-58BA-4C2E-BA80-B9C3E92C13E1}" sibTransId="{C13DD077-6FAC-46CD-B4B7-901EDBD1EF23}"/>
    <dgm:cxn modelId="{F0A96C6B-E120-4357-8C1A-68E7DBF92FA2}" type="presOf" srcId="{A4E56ABA-BA8D-4E74-BAFC-68F8AEE8F412}" destId="{78867204-5076-4B01-9FC8-02C7CC29FD63}" srcOrd="0" destOrd="0" presId="urn:microsoft.com/office/officeart/2005/8/layout/funnel1"/>
    <dgm:cxn modelId="{C4AEFEFE-5F17-4434-84CD-CC9B9F5BE48E}" type="presOf" srcId="{EF4CA328-7DF6-4CC4-8B91-153257EAFB28}" destId="{1ADA528C-600A-4934-8B45-C0BDB1ABFA13}" srcOrd="0" destOrd="0" presId="urn:microsoft.com/office/officeart/2005/8/layout/funnel1"/>
    <dgm:cxn modelId="{160740E5-005C-41FE-B935-8DBD36389E56}" type="presOf" srcId="{630D3980-9D30-400A-BC0C-F800AA5F4234}" destId="{8186A501-283F-4A0B-8600-78AB144538C0}" srcOrd="0" destOrd="0" presId="urn:microsoft.com/office/officeart/2005/8/layout/funnel1"/>
    <dgm:cxn modelId="{6760BF83-2D2A-4B6B-B26F-C4139FF14BF3}" srcId="{95B8D699-B240-4D2F-B016-3B3EF56763E3}" destId="{630D3980-9D30-400A-BC0C-F800AA5F4234}" srcOrd="2" destOrd="0" parTransId="{B79B1945-E529-4ED9-8C02-4F8AEEE2BEA1}" sibTransId="{D77D4267-AFF8-4108-8A07-ABFC7241DB54}"/>
    <dgm:cxn modelId="{D935D88F-B69F-4971-B774-91F7AA7C005E}" type="presParOf" srcId="{92602E1D-730B-4B6B-AD93-8554E787E959}" destId="{71A3B0DE-FA44-4E10-B247-884E52141650}" srcOrd="0" destOrd="0" presId="urn:microsoft.com/office/officeart/2005/8/layout/funnel1"/>
    <dgm:cxn modelId="{8A9B2143-091F-48A0-9647-C83807FA087D}" type="presParOf" srcId="{92602E1D-730B-4B6B-AD93-8554E787E959}" destId="{69E935BD-920D-4E39-8297-84A43C5903C5}" srcOrd="1" destOrd="0" presId="urn:microsoft.com/office/officeart/2005/8/layout/funnel1"/>
    <dgm:cxn modelId="{9F18CF6D-8989-4D8E-A96F-50436320AC7F}" type="presParOf" srcId="{92602E1D-730B-4B6B-AD93-8554E787E959}" destId="{8186A501-283F-4A0B-8600-78AB144538C0}" srcOrd="2" destOrd="0" presId="urn:microsoft.com/office/officeart/2005/8/layout/funnel1"/>
    <dgm:cxn modelId="{DF2035B4-903F-4614-A780-E4CC2B6E44D8}" type="presParOf" srcId="{92602E1D-730B-4B6B-AD93-8554E787E959}" destId="{78867204-5076-4B01-9FC8-02C7CC29FD63}" srcOrd="3" destOrd="0" presId="urn:microsoft.com/office/officeart/2005/8/layout/funnel1"/>
    <dgm:cxn modelId="{7DFF3E14-2549-47BD-9D66-547141AACE03}" type="presParOf" srcId="{92602E1D-730B-4B6B-AD93-8554E787E959}" destId="{1ADA528C-600A-4934-8B45-C0BDB1ABFA13}" srcOrd="4" destOrd="0" presId="urn:microsoft.com/office/officeart/2005/8/layout/funnel1"/>
    <dgm:cxn modelId="{2E5849A6-3A44-464A-B025-65227B35A4C4}" type="presParOf" srcId="{92602E1D-730B-4B6B-AD93-8554E787E959}" destId="{59AE2E27-6034-4911-A233-8264F01541E4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A35EC-4617-4076-85ED-706A6BB1848D}">
      <dsp:nvSpPr>
        <dsp:cNvPr id="0" name=""/>
        <dsp:cNvSpPr/>
      </dsp:nvSpPr>
      <dsp:spPr>
        <a:xfrm>
          <a:off x="0" y="34175"/>
          <a:ext cx="8125883" cy="50786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AC070A-48D1-41EE-891A-25BBF4B3E8FF}">
      <dsp:nvSpPr>
        <dsp:cNvPr id="0" name=""/>
        <dsp:cNvSpPr/>
      </dsp:nvSpPr>
      <dsp:spPr>
        <a:xfrm>
          <a:off x="1031987" y="3539478"/>
          <a:ext cx="211272" cy="211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821B3-C397-4655-98C3-DC2AC9149708}">
      <dsp:nvSpPr>
        <dsp:cNvPr id="0" name=""/>
        <dsp:cNvSpPr/>
      </dsp:nvSpPr>
      <dsp:spPr>
        <a:xfrm>
          <a:off x="1137623" y="3645114"/>
          <a:ext cx="1893330" cy="1467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9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Business Analysis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</a:t>
          </a:r>
          <a:r>
            <a:rPr lang="en-US" sz="2700" kern="1200" dirty="0" err="1">
              <a:solidFill>
                <a:schemeClr val="accent2"/>
              </a:solidFill>
            </a:rPr>
            <a:t>Excel,VBA</a:t>
          </a:r>
          <a:r>
            <a:rPr lang="en-US" sz="2700" kern="1200" dirty="0">
              <a:solidFill>
                <a:schemeClr val="accent2"/>
              </a:solidFill>
            </a:rPr>
            <a:t>)</a:t>
          </a:r>
        </a:p>
      </dsp:txBody>
      <dsp:txXfrm>
        <a:off x="1137623" y="3645114"/>
        <a:ext cx="1893330" cy="1467737"/>
      </dsp:txXfrm>
    </dsp:sp>
    <dsp:sp modelId="{A6E07197-53CF-4324-B7B3-C1E3DD11E08D}">
      <dsp:nvSpPr>
        <dsp:cNvPr id="0" name=""/>
        <dsp:cNvSpPr/>
      </dsp:nvSpPr>
      <dsp:spPr>
        <a:xfrm>
          <a:off x="2896877" y="2159093"/>
          <a:ext cx="381916" cy="381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2B50DE-680B-467E-9AF6-066C9B3FDB60}">
      <dsp:nvSpPr>
        <dsp:cNvPr id="0" name=""/>
        <dsp:cNvSpPr/>
      </dsp:nvSpPr>
      <dsp:spPr>
        <a:xfrm>
          <a:off x="3087835" y="2350052"/>
          <a:ext cx="1950211" cy="276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Data Analysis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(SQL,SAS)</a:t>
          </a:r>
        </a:p>
      </dsp:txBody>
      <dsp:txXfrm>
        <a:off x="3087835" y="2350052"/>
        <a:ext cx="1950211" cy="2762800"/>
      </dsp:txXfrm>
    </dsp:sp>
    <dsp:sp modelId="{82B35ECB-CCF2-4410-9FDF-C8E2232ED927}">
      <dsp:nvSpPr>
        <dsp:cNvPr id="0" name=""/>
        <dsp:cNvSpPr/>
      </dsp:nvSpPr>
      <dsp:spPr>
        <a:xfrm>
          <a:off x="5139620" y="1319080"/>
          <a:ext cx="528182" cy="528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26F9FB-64AB-437C-A3F2-59616678824C}">
      <dsp:nvSpPr>
        <dsp:cNvPr id="0" name=""/>
        <dsp:cNvSpPr/>
      </dsp:nvSpPr>
      <dsp:spPr>
        <a:xfrm>
          <a:off x="5403712" y="1583172"/>
          <a:ext cx="1950211" cy="352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73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2"/>
              </a:solidFill>
            </a:rPr>
            <a:t>Data Science</a:t>
          </a:r>
          <a:br>
            <a:rPr lang="en-US" sz="2700" kern="1200" dirty="0">
              <a:solidFill>
                <a:schemeClr val="accent2"/>
              </a:solidFill>
            </a:rPr>
          </a:br>
          <a:r>
            <a:rPr lang="en-US" sz="2700" kern="1200" dirty="0">
              <a:solidFill>
                <a:schemeClr val="accent2"/>
              </a:solidFill>
            </a:rPr>
            <a:t>(R, Python)</a:t>
          </a:r>
        </a:p>
      </dsp:txBody>
      <dsp:txXfrm>
        <a:off x="5403712" y="1583172"/>
        <a:ext cx="1950211" cy="3529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ACCA-2206-49AF-8193-212131AB02B8}">
      <dsp:nvSpPr>
        <dsp:cNvPr id="0" name=""/>
        <dsp:cNvSpPr/>
      </dsp:nvSpPr>
      <dsp:spPr>
        <a:xfrm>
          <a:off x="0" y="1517999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F0B66-0597-47AF-BD42-02DFB8E6CE46}">
      <dsp:nvSpPr>
        <dsp:cNvPr id="0" name=""/>
        <dsp:cNvSpPr/>
      </dsp:nvSpPr>
      <dsp:spPr>
        <a:xfrm>
          <a:off x="152400" y="1296599"/>
          <a:ext cx="2133600" cy="4428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Entrepreneur</a:t>
          </a:r>
        </a:p>
      </dsp:txBody>
      <dsp:txXfrm>
        <a:off x="174016" y="1318215"/>
        <a:ext cx="2090368" cy="399568"/>
      </dsp:txXfrm>
    </dsp:sp>
    <dsp:sp modelId="{DF83C950-F533-4425-A3A5-7779DAB05B99}">
      <dsp:nvSpPr>
        <dsp:cNvPr id="0" name=""/>
        <dsp:cNvSpPr/>
      </dsp:nvSpPr>
      <dsp:spPr>
        <a:xfrm>
          <a:off x="0" y="2345976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-348679"/>
              <a:satOff val="4100"/>
              <a:lumOff val="15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B067-E2D9-459B-AD3F-8A997DB49236}">
      <dsp:nvSpPr>
        <dsp:cNvPr id="0" name=""/>
        <dsp:cNvSpPr/>
      </dsp:nvSpPr>
      <dsp:spPr>
        <a:xfrm>
          <a:off x="152400" y="1976999"/>
          <a:ext cx="2133600" cy="590376"/>
        </a:xfrm>
        <a:prstGeom prst="roundRect">
          <a:avLst/>
        </a:prstGeom>
        <a:solidFill>
          <a:schemeClr val="accent3">
            <a:shade val="80000"/>
            <a:hueOff val="-348679"/>
            <a:satOff val="4100"/>
            <a:lumOff val="158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Domain: Finance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6+ years </a:t>
          </a:r>
          <a:r>
            <a:rPr lang="en-US" sz="1500" kern="1200" dirty="0" err="1"/>
            <a:t>Exp</a:t>
          </a:r>
          <a:endParaRPr lang="en-US" sz="1500" kern="1200" dirty="0"/>
        </a:p>
      </dsp:txBody>
      <dsp:txXfrm>
        <a:off x="181220" y="2005819"/>
        <a:ext cx="2075960" cy="532736"/>
      </dsp:txXfrm>
    </dsp:sp>
    <dsp:sp modelId="{1E4D83FB-678D-4865-8FAE-1FFC86795F72}">
      <dsp:nvSpPr>
        <dsp:cNvPr id="0" name=""/>
        <dsp:cNvSpPr/>
      </dsp:nvSpPr>
      <dsp:spPr>
        <a:xfrm>
          <a:off x="0" y="3026376"/>
          <a:ext cx="304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-697358"/>
              <a:satOff val="8200"/>
              <a:lumOff val="3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184DF-F528-49AF-BA13-1D16E44CFE8B}">
      <dsp:nvSpPr>
        <dsp:cNvPr id="0" name=""/>
        <dsp:cNvSpPr/>
      </dsp:nvSpPr>
      <dsp:spPr>
        <a:xfrm>
          <a:off x="152400" y="2804976"/>
          <a:ext cx="2133600" cy="442800"/>
        </a:xfrm>
        <a:prstGeom prst="roundRect">
          <a:avLst/>
        </a:prstGeom>
        <a:solidFill>
          <a:schemeClr val="accent3">
            <a:shade val="80000"/>
            <a:hueOff val="-697358"/>
            <a:satOff val="8200"/>
            <a:lumOff val="317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" tIns="0" rIns="806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Education: B.Tech, NIT</a:t>
          </a:r>
        </a:p>
      </dsp:txBody>
      <dsp:txXfrm>
        <a:off x="174016" y="2826592"/>
        <a:ext cx="20903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89200-CF25-47FF-A336-32B7625C712E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50E7D-2145-4761-911C-CB7A5B9ACA2F}">
      <dsp:nvSpPr>
        <dsp:cNvPr id="0" name=""/>
        <dsp:cNvSpPr/>
      </dsp:nvSpPr>
      <dsp:spPr>
        <a:xfrm>
          <a:off x="634593" y="457200"/>
          <a:ext cx="9052737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Kaggle: What's Cooking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Categorizing Cuisine based on Ingredients</a:t>
          </a:r>
        </a:p>
      </dsp:txBody>
      <dsp:txXfrm>
        <a:off x="634593" y="457200"/>
        <a:ext cx="9052737" cy="914400"/>
      </dsp:txXfrm>
    </dsp:sp>
    <dsp:sp modelId="{1BF9E426-62E4-4B17-828E-815D9FBE6A1C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52DA8-0120-48C7-B5BD-95163122440A}">
      <dsp:nvSpPr>
        <dsp:cNvPr id="0" name=""/>
        <dsp:cNvSpPr/>
      </dsp:nvSpPr>
      <dsp:spPr>
        <a:xfrm>
          <a:off x="966978" y="1828800"/>
          <a:ext cx="8720353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Capital One 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Predicting the buying pattern using twitter hash tags based on weather !</a:t>
          </a:r>
        </a:p>
      </dsp:txBody>
      <dsp:txXfrm>
        <a:off x="966978" y="1828800"/>
        <a:ext cx="8720353" cy="914400"/>
      </dsp:txXfrm>
    </dsp:sp>
    <dsp:sp modelId="{CBDEDF27-4618-4ED3-8D86-3D8EA81FAFD7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A0C04-4BF7-421E-A09C-768939B9068F}">
      <dsp:nvSpPr>
        <dsp:cNvPr id="0" name=""/>
        <dsp:cNvSpPr/>
      </dsp:nvSpPr>
      <dsp:spPr>
        <a:xfrm>
          <a:off x="634593" y="3200400"/>
          <a:ext cx="9052737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Kaggle : Airbnb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which country does new USA Airbnb users will choose</a:t>
          </a:r>
        </a:p>
      </dsp:txBody>
      <dsp:txXfrm>
        <a:off x="634593" y="3200400"/>
        <a:ext cx="9052737" cy="914400"/>
      </dsp:txXfrm>
    </dsp:sp>
    <dsp:sp modelId="{D8BCB5BC-AD65-4749-BC70-34834AC8981B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3B0DE-FA44-4E10-B247-884E52141650}">
      <dsp:nvSpPr>
        <dsp:cNvPr id="0" name=""/>
        <dsp:cNvSpPr/>
      </dsp:nvSpPr>
      <dsp:spPr>
        <a:xfrm>
          <a:off x="1160935" y="291381"/>
          <a:ext cx="4242513" cy="14733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935BD-920D-4E39-8297-84A43C5903C5}">
      <dsp:nvSpPr>
        <dsp:cNvPr id="0" name=""/>
        <dsp:cNvSpPr/>
      </dsp:nvSpPr>
      <dsp:spPr>
        <a:xfrm>
          <a:off x="2877674" y="3899162"/>
          <a:ext cx="822192" cy="52620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A501-283F-4A0B-8600-78AB144538C0}">
      <dsp:nvSpPr>
        <dsp:cNvPr id="0" name=""/>
        <dsp:cNvSpPr/>
      </dsp:nvSpPr>
      <dsp:spPr>
        <a:xfrm>
          <a:off x="1315508" y="4320125"/>
          <a:ext cx="3946524" cy="9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accent3"/>
              </a:solidFill>
            </a:rPr>
            <a:t>Corpus</a:t>
          </a:r>
        </a:p>
      </dsp:txBody>
      <dsp:txXfrm>
        <a:off x="1315508" y="4320125"/>
        <a:ext cx="3946524" cy="986631"/>
      </dsp:txXfrm>
    </dsp:sp>
    <dsp:sp modelId="{78867204-5076-4B01-9FC8-02C7CC29FD63}">
      <dsp:nvSpPr>
        <dsp:cNvPr id="0" name=""/>
        <dsp:cNvSpPr/>
      </dsp:nvSpPr>
      <dsp:spPr>
        <a:xfrm>
          <a:off x="2703369" y="1878542"/>
          <a:ext cx="1479946" cy="1479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Corpus</a:t>
          </a:r>
        </a:p>
      </dsp:txBody>
      <dsp:txXfrm>
        <a:off x="2920102" y="2095275"/>
        <a:ext cx="1046480" cy="1046480"/>
      </dsp:txXfrm>
    </dsp:sp>
    <dsp:sp modelId="{1ADA528C-600A-4934-8B45-C0BDB1ABFA13}">
      <dsp:nvSpPr>
        <dsp:cNvPr id="0" name=""/>
        <dsp:cNvSpPr/>
      </dsp:nvSpPr>
      <dsp:spPr>
        <a:xfrm>
          <a:off x="1644385" y="768253"/>
          <a:ext cx="1479946" cy="1479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Unnest</a:t>
          </a:r>
          <a:r>
            <a:rPr lang="en-US" sz="2000" kern="1200" dirty="0"/>
            <a:t> + Dummy </a:t>
          </a:r>
          <a:r>
            <a:rPr lang="en-US" sz="2000" kern="1200" dirty="0" err="1"/>
            <a:t>var</a:t>
          </a:r>
          <a:endParaRPr lang="en-US" sz="2000" kern="1200" dirty="0"/>
        </a:p>
      </dsp:txBody>
      <dsp:txXfrm>
        <a:off x="1861118" y="984986"/>
        <a:ext cx="1046480" cy="1046480"/>
      </dsp:txXfrm>
    </dsp:sp>
    <dsp:sp modelId="{59AE2E27-6034-4911-A233-8264F01541E4}">
      <dsp:nvSpPr>
        <dsp:cNvPr id="0" name=""/>
        <dsp:cNvSpPr/>
      </dsp:nvSpPr>
      <dsp:spPr>
        <a:xfrm>
          <a:off x="986631" y="110499"/>
          <a:ext cx="4604278" cy="368342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8/10/2016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8/10/2016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8/10/2016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8/10/2016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8/10/2016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8/10/2016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whats-cooking/dat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What's Cooking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Categorizing Cuisines based on Ingredients</a:t>
            </a:r>
          </a:p>
          <a:p>
            <a:pPr algn="ctr"/>
            <a:r>
              <a:rPr lang="en-US" dirty="0" err="1">
                <a:solidFill>
                  <a:schemeClr val="accent3"/>
                </a:solidFill>
              </a:rPr>
              <a:t>SpringBoard</a:t>
            </a:r>
            <a:r>
              <a:rPr lang="en-US" dirty="0">
                <a:solidFill>
                  <a:schemeClr val="accent3"/>
                </a:solidFill>
              </a:rPr>
              <a:t>: Foundations of Data science workshop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12" y="6096000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Bimal Chalasani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6812" y="6172200"/>
            <a:ext cx="13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Aug 2016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2" y="1600200"/>
            <a:ext cx="990473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In Model 1 Using the most used ingredients resulted in lesser accuracy, this might be because the ingredients less used are also a good factor in determining the cuisine.</a:t>
            </a:r>
          </a:p>
          <a:p>
            <a:pPr lvl="0"/>
            <a:r>
              <a:rPr lang="en-US" sz="2400" dirty="0"/>
              <a:t>Using all the ingredients bumped up the accuracy a little bit.</a:t>
            </a:r>
          </a:p>
          <a:p>
            <a:pPr lvl="0"/>
            <a:r>
              <a:rPr lang="en-US" sz="2400" dirty="0"/>
              <a:t>Interestingly, model using PCA is less accurate than other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1600202"/>
            <a:ext cx="8685530" cy="4571999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Model using </a:t>
            </a:r>
            <a:r>
              <a:rPr lang="en-US" sz="2400" dirty="0" err="1">
                <a:solidFill>
                  <a:schemeClr val="tx1"/>
                </a:solidFill>
              </a:rPr>
              <a:t>XgBoost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Visualizing popular cuisines in different countries based on the cuisine categorization and twitter data!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a new restaurant, can we predict cuisines which may become the best cuisines given an area/country?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Acknowledgements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2" y="1600200"/>
            <a:ext cx="9447531" cy="1295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Amit Dingare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Springboard Team</a:t>
            </a:r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012" y="2971800"/>
            <a:ext cx="9447531" cy="1295400"/>
          </a:xfrm>
        </p:spPr>
        <p:txBody>
          <a:bodyPr>
            <a:noAutofit/>
          </a:bodyPr>
          <a:lstStyle/>
          <a:p>
            <a:r>
              <a:rPr lang="en-US" sz="16600" dirty="0">
                <a:solidFill>
                  <a:schemeClr val="accent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153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6747276"/>
              </p:ext>
            </p:extLst>
          </p:nvPr>
        </p:nvGraphicFramePr>
        <p:xfrm>
          <a:off x="379412" y="844338"/>
          <a:ext cx="8125883" cy="514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1277801"/>
              </p:ext>
            </p:extLst>
          </p:nvPr>
        </p:nvGraphicFramePr>
        <p:xfrm>
          <a:off x="9066212" y="709224"/>
          <a:ext cx="3048000" cy="470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5212" y="1752600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827508"/>
              </p:ext>
            </p:extLst>
          </p:nvPr>
        </p:nvGraphicFramePr>
        <p:xfrm>
          <a:off x="1184910" y="1295400"/>
          <a:ext cx="975042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2412" y="1828800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sym typeface="Wingdings" panose="05000000000000000000" pitchFamily="2" charset="2"/>
              </a:rPr>
              <a:t>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716153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set from Kaggle Data competition </a:t>
            </a:r>
            <a:r>
              <a:rPr lang="en-US" dirty="0" err="1"/>
              <a:t>whats</a:t>
            </a:r>
            <a:r>
              <a:rPr lang="en-US" dirty="0"/>
              <a:t> cooking </a:t>
            </a:r>
            <a:r>
              <a:rPr lang="en-US" u="sng" dirty="0">
                <a:hlinkClick r:id="rId2"/>
              </a:rPr>
              <a:t>https://www.kaggle.com/c/whats-cooking/data</a:t>
            </a:r>
            <a:endParaRPr lang="en-US" dirty="0"/>
          </a:p>
          <a:p>
            <a:r>
              <a:rPr lang="en-US" dirty="0"/>
              <a:t>Dependent variable: Cuisine</a:t>
            </a:r>
          </a:p>
          <a:p>
            <a:r>
              <a:rPr lang="en-US" dirty="0"/>
              <a:t>Independent variable :ingredients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9012" y="914400"/>
            <a:ext cx="274193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</a:rPr>
              <a:t>Format: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{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id</a:t>
            </a:r>
            <a:r>
              <a:rPr lang="en-US" sz="1800" dirty="0">
                <a:solidFill>
                  <a:schemeClr val="tx2"/>
                </a:solidFill>
              </a:rPr>
              <a:t>": 24717,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cuisine</a:t>
            </a:r>
            <a:r>
              <a:rPr lang="en-US" sz="1800" dirty="0">
                <a:solidFill>
                  <a:schemeClr val="tx2"/>
                </a:solidFill>
              </a:rPr>
              <a:t>": "</a:t>
            </a:r>
            <a:r>
              <a:rPr lang="en-US" sz="1800" dirty="0" err="1">
                <a:solidFill>
                  <a:schemeClr val="tx2"/>
                </a:solidFill>
              </a:rPr>
              <a:t>indian</a:t>
            </a:r>
            <a:r>
              <a:rPr lang="en-US" sz="1800" dirty="0">
                <a:solidFill>
                  <a:schemeClr val="tx2"/>
                </a:solidFill>
              </a:rPr>
              <a:t>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b="1" dirty="0">
                <a:solidFill>
                  <a:schemeClr val="tx2"/>
                </a:solidFill>
              </a:rPr>
              <a:t>ingredients</a:t>
            </a:r>
            <a:r>
              <a:rPr lang="en-US" sz="1800" dirty="0">
                <a:solidFill>
                  <a:schemeClr val="tx2"/>
                </a:solidFill>
              </a:rPr>
              <a:t>": [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</a:t>
            </a:r>
            <a:r>
              <a:rPr lang="en-US" sz="1800" dirty="0" err="1">
                <a:solidFill>
                  <a:schemeClr val="tx2"/>
                </a:solidFill>
              </a:rPr>
              <a:t>tumeric</a:t>
            </a:r>
            <a:r>
              <a:rPr lang="en-US" sz="1800" dirty="0">
                <a:solidFill>
                  <a:schemeClr val="tx2"/>
                </a:solidFill>
              </a:rPr>
              <a:t>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"vegetable stock",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"tomatoes",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</a:t>
            </a:r>
            <a:r>
              <a:rPr lang="en-US" sz="1800" dirty="0" err="1">
                <a:solidFill>
                  <a:schemeClr val="tx2"/>
                </a:solidFill>
              </a:rPr>
              <a:t>garam</a:t>
            </a:r>
            <a:r>
              <a:rPr lang="en-US" sz="1800" dirty="0">
                <a:solidFill>
                  <a:schemeClr val="tx2"/>
                </a:solidFill>
              </a:rPr>
              <a:t> masala",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"naan",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"red lentils",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"red chili peppers",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"onions",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"spinach",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"sweet potatoes"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]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Issues with data</a:t>
            </a:r>
          </a:p>
          <a:p>
            <a:pPr lvl="1"/>
            <a:r>
              <a:rPr lang="en-US" dirty="0"/>
              <a:t>Numerical values</a:t>
            </a:r>
          </a:p>
          <a:p>
            <a:pPr lvl="1"/>
            <a:r>
              <a:rPr lang="en-US" dirty="0"/>
              <a:t>Punctuations , brackets</a:t>
            </a:r>
          </a:p>
          <a:p>
            <a:pPr lvl="1"/>
            <a:r>
              <a:rPr lang="en-US" dirty="0"/>
              <a:t>Lower/upper Case</a:t>
            </a:r>
          </a:p>
          <a:p>
            <a:r>
              <a:rPr lang="en-US" dirty="0"/>
              <a:t> Unique Ingredients: 2671</a:t>
            </a:r>
          </a:p>
          <a:p>
            <a:r>
              <a:rPr lang="en-US" dirty="0"/>
              <a:t>Total Cuisines : 39774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286131"/>
              </p:ext>
            </p:extLst>
          </p:nvPr>
        </p:nvGraphicFramePr>
        <p:xfrm>
          <a:off x="5865812" y="381000"/>
          <a:ext cx="65775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76400"/>
            <a:ext cx="4875530" cy="816429"/>
          </a:xfrm>
        </p:spPr>
        <p:txBody>
          <a:bodyPr>
            <a:normAutofit/>
          </a:bodyPr>
          <a:lstStyle/>
          <a:p>
            <a:r>
              <a:rPr lang="en-US" dirty="0"/>
              <a:t>Frequency of Cuisines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561771"/>
            <a:ext cx="5715000" cy="280808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2" y="1581512"/>
            <a:ext cx="4875530" cy="816429"/>
          </a:xfrm>
        </p:spPr>
        <p:txBody>
          <a:bodyPr/>
          <a:lstStyle/>
          <a:p>
            <a:r>
              <a:rPr lang="en-US" dirty="0"/>
              <a:t>Frequency of Ingredients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561771"/>
            <a:ext cx="4875212" cy="2630147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76401"/>
            <a:ext cx="10591800" cy="533400"/>
          </a:xfrm>
        </p:spPr>
        <p:txBody>
          <a:bodyPr>
            <a:normAutofit/>
          </a:bodyPr>
          <a:lstStyle/>
          <a:p>
            <a:r>
              <a:rPr lang="en-US" dirty="0"/>
              <a:t>Word Cloud: Most used words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286000"/>
            <a:ext cx="8001000" cy="3276600"/>
          </a:xfrm>
        </p:spPr>
      </p:pic>
    </p:spTree>
    <p:extLst>
      <p:ext uri="{BB962C8B-B14F-4D97-AF65-F5344CB8AC3E}">
        <p14:creationId xmlns:p14="http://schemas.microsoft.com/office/powerpoint/2010/main" val="20968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12366"/>
              </p:ext>
            </p:extLst>
          </p:nvPr>
        </p:nvGraphicFramePr>
        <p:xfrm>
          <a:off x="1446212" y="2133600"/>
          <a:ext cx="7239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186">
                  <a:extLst>
                    <a:ext uri="{9D8B030D-6E8A-4147-A177-3AD203B41FA5}">
                      <a16:colId xmlns:a16="http://schemas.microsoft.com/office/drawing/2014/main" val="1646967684"/>
                    </a:ext>
                  </a:extLst>
                </a:gridCol>
                <a:gridCol w="2520103">
                  <a:extLst>
                    <a:ext uri="{9D8B030D-6E8A-4147-A177-3AD203B41FA5}">
                      <a16:colId xmlns:a16="http://schemas.microsoft.com/office/drawing/2014/main" val="1378214171"/>
                    </a:ext>
                  </a:extLst>
                </a:gridCol>
                <a:gridCol w="2483711">
                  <a:extLst>
                    <a:ext uri="{9D8B030D-6E8A-4147-A177-3AD203B41FA5}">
                      <a16:colId xmlns:a16="http://schemas.microsoft.com/office/drawing/2014/main" val="185918932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12121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Most used ingredient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42.09%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1514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all ingredients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42.03%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85968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Using PCA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40.09%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302602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218882" y="1600200"/>
            <a:ext cx="594233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289</Words>
  <Application>Microsoft Office PowerPoint</Application>
  <PresentationFormat>Custom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Constantia</vt:lpstr>
      <vt:lpstr>Wingdings</vt:lpstr>
      <vt:lpstr>Cooking 16x9</vt:lpstr>
      <vt:lpstr>What's Cooking ?</vt:lpstr>
      <vt:lpstr>Contents</vt:lpstr>
      <vt:lpstr>Background</vt:lpstr>
      <vt:lpstr>Topics</vt:lpstr>
      <vt:lpstr>Data Set</vt:lpstr>
      <vt:lpstr>Data Wrangling</vt:lpstr>
      <vt:lpstr>Exploratory Data Analysis</vt:lpstr>
      <vt:lpstr>Exploratory Data Analysis</vt:lpstr>
      <vt:lpstr>Regression Models</vt:lpstr>
      <vt:lpstr>Regression Models</vt:lpstr>
      <vt:lpstr>Future work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2016-08-11T00:10:19Z</dcterms:created>
  <dcterms:modified xsi:type="dcterms:W3CDTF">2016-08-11T02:03:40Z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