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59" r:id="rId4"/>
    <p:sldId id="263" r:id="rId5"/>
    <p:sldId id="261" r:id="rId6"/>
    <p:sldId id="262" r:id="rId7"/>
    <p:sldId id="264" r:id="rId8"/>
    <p:sldId id="265" r:id="rId9"/>
    <p:sldId id="266" r:id="rId10"/>
    <p:sldId id="267"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B98D69-189E-44FA-AAF1-3109B92584E5}" v="243" dt="2023-11-21T12:52:50.4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21/11/2023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21/11/2023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21/11/2023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21/11/2023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89D97-F7FC-D2CF-BE21-EA6CC18581D0}"/>
              </a:ext>
            </a:extLst>
          </p:cNvPr>
          <p:cNvSpPr>
            <a:spLocks noGrp="1"/>
          </p:cNvSpPr>
          <p:nvPr>
            <p:ph type="ctrTitle"/>
          </p:nvPr>
        </p:nvSpPr>
        <p:spPr/>
        <p:txBody>
          <a:bodyPr/>
          <a:lstStyle/>
          <a:p>
            <a:r>
              <a:rPr lang="en-GB" dirty="0" err="1">
                <a:solidFill>
                  <a:srgbClr val="222222"/>
                </a:solidFill>
                <a:latin typeface="Arial"/>
                <a:cs typeface="Arial"/>
              </a:rPr>
              <a:t>निर्दयी</a:t>
            </a:r>
            <a:r>
              <a:rPr lang="en-GB" dirty="0">
                <a:solidFill>
                  <a:srgbClr val="222222"/>
                </a:solidFill>
                <a:latin typeface="Arial"/>
                <a:cs typeface="Arial"/>
              </a:rPr>
              <a:t> </a:t>
            </a:r>
            <a:r>
              <a:rPr lang="en-GB" dirty="0" err="1">
                <a:solidFill>
                  <a:srgbClr val="222222"/>
                </a:solidFill>
                <a:latin typeface="Arial"/>
                <a:cs typeface="Arial"/>
              </a:rPr>
              <a:t>नोकरको</a:t>
            </a:r>
            <a:r>
              <a:rPr lang="en-GB" dirty="0">
                <a:solidFill>
                  <a:srgbClr val="222222"/>
                </a:solidFill>
                <a:latin typeface="Arial"/>
                <a:cs typeface="Arial"/>
              </a:rPr>
              <a:t> </a:t>
            </a:r>
            <a:r>
              <a:rPr lang="en-GB" dirty="0" err="1">
                <a:solidFill>
                  <a:srgbClr val="222222"/>
                </a:solidFill>
                <a:latin typeface="Arial"/>
                <a:cs typeface="Arial"/>
              </a:rPr>
              <a:t>दृष्टान्त</a:t>
            </a:r>
            <a:r>
              <a:rPr lang="en-GB" dirty="0">
                <a:solidFill>
                  <a:srgbClr val="222222"/>
                </a:solidFill>
                <a:latin typeface="Arial"/>
                <a:cs typeface="Arial"/>
              </a:rPr>
              <a:t> </a:t>
            </a:r>
            <a:br>
              <a:rPr lang="en-GB" dirty="0">
                <a:solidFill>
                  <a:srgbClr val="222222"/>
                </a:solidFill>
                <a:latin typeface="Arial"/>
                <a:cs typeface="Arial"/>
              </a:rPr>
            </a:br>
            <a:r>
              <a:rPr lang="en-GB" dirty="0" err="1">
                <a:solidFill>
                  <a:srgbClr val="222222"/>
                </a:solidFill>
                <a:latin typeface="Arial"/>
                <a:cs typeface="Arial"/>
              </a:rPr>
              <a:t>मत्ती</a:t>
            </a:r>
            <a:r>
              <a:rPr lang="en-GB" dirty="0">
                <a:solidFill>
                  <a:srgbClr val="222222"/>
                </a:solidFill>
                <a:latin typeface="Arial"/>
                <a:cs typeface="Arial"/>
              </a:rPr>
              <a:t> 18:21-35</a:t>
            </a:r>
            <a:endParaRPr lang="en-US" dirty="0"/>
          </a:p>
        </p:txBody>
      </p:sp>
      <p:sp>
        <p:nvSpPr>
          <p:cNvPr id="3" name="Subtitle 2">
            <a:extLst>
              <a:ext uri="{FF2B5EF4-FFF2-40B4-BE49-F238E27FC236}">
                <a16:creationId xmlns:a16="http://schemas.microsoft.com/office/drawing/2014/main" id="{A72067E2-157C-CBBA-1AC2-7C850F1A2C4E}"/>
              </a:ext>
            </a:extLst>
          </p:cNvPr>
          <p:cNvSpPr>
            <a:spLocks noGrp="1"/>
          </p:cNvSpPr>
          <p:nvPr>
            <p:ph type="subTitle" idx="1"/>
          </p:nvPr>
        </p:nvSpPr>
        <p:spPr/>
        <p:txBody>
          <a:bodyPr vert="horz" lIns="91440" tIns="45720" rIns="91440" bIns="45720" rtlCol="0" anchor="t">
            <a:normAutofit lnSpcReduction="10000"/>
          </a:bodyPr>
          <a:lstStyle/>
          <a:p>
            <a:r>
              <a:rPr lang="en-GB" sz="5400" dirty="0">
                <a:ea typeface="Calibri"/>
                <a:cs typeface="Calibri"/>
              </a:rPr>
              <a:t>A Story About Forgiveness.</a:t>
            </a:r>
          </a:p>
          <a:p>
            <a:r>
              <a:rPr lang="en-GB" sz="5400" dirty="0">
                <a:ea typeface="Calibri"/>
                <a:cs typeface="Calibri"/>
              </a:rPr>
              <a:t>MATTHEW 18:21-35</a:t>
            </a:r>
          </a:p>
        </p:txBody>
      </p:sp>
    </p:spTree>
    <p:extLst>
      <p:ext uri="{BB962C8B-B14F-4D97-AF65-F5344CB8AC3E}">
        <p14:creationId xmlns:p14="http://schemas.microsoft.com/office/powerpoint/2010/main" val="3781043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D816FF-602C-01B0-A24B-7F662F3C48FF}"/>
              </a:ext>
            </a:extLst>
          </p:cNvPr>
          <p:cNvSpPr>
            <a:spLocks noGrp="1"/>
          </p:cNvSpPr>
          <p:nvPr>
            <p:ph idx="1"/>
          </p:nvPr>
        </p:nvSpPr>
        <p:spPr>
          <a:xfrm>
            <a:off x="838200" y="416644"/>
            <a:ext cx="10515600" cy="5760319"/>
          </a:xfrm>
        </p:spPr>
        <p:txBody>
          <a:bodyPr vert="horz" lIns="91440" tIns="45720" rIns="91440" bIns="45720" rtlCol="0" anchor="t">
            <a:normAutofit/>
          </a:bodyPr>
          <a:lstStyle/>
          <a:p>
            <a:pPr marL="3657600" lvl="8" indent="0">
              <a:buNone/>
            </a:pPr>
            <a:r>
              <a:rPr lang="en-GB" sz="9600" err="1">
                <a:ea typeface="+mn-lt"/>
                <a:cs typeface="+mn-lt"/>
              </a:rPr>
              <a:t>धन्यवाद</a:t>
            </a:r>
            <a:r>
              <a:rPr lang="en-GB" sz="9600">
                <a:ea typeface="+mn-lt"/>
                <a:cs typeface="+mn-lt"/>
              </a:rPr>
              <a:t>  !</a:t>
            </a:r>
          </a:p>
          <a:p>
            <a:pPr marL="3657600" lvl="8" indent="0">
              <a:buNone/>
            </a:pPr>
            <a:endParaRPr lang="en-GB" sz="8000" dirty="0">
              <a:ea typeface="Calibri"/>
              <a:cs typeface="Calibri"/>
            </a:endParaRPr>
          </a:p>
          <a:p>
            <a:pPr marL="3657600" lvl="8" indent="0">
              <a:buNone/>
            </a:pPr>
            <a:r>
              <a:rPr lang="en-GB" sz="8000" dirty="0">
                <a:ea typeface="Calibri"/>
                <a:cs typeface="Calibri"/>
              </a:rPr>
              <a:t>God Bless You !</a:t>
            </a:r>
            <a:endParaRPr lang="en-GB" sz="9600" dirty="0">
              <a:ea typeface="Calibri"/>
              <a:cs typeface="Calibri"/>
            </a:endParaRPr>
          </a:p>
        </p:txBody>
      </p:sp>
    </p:spTree>
    <p:extLst>
      <p:ext uri="{BB962C8B-B14F-4D97-AF65-F5344CB8AC3E}">
        <p14:creationId xmlns:p14="http://schemas.microsoft.com/office/powerpoint/2010/main" val="271996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4F44C-141B-34AE-EC90-FC1977F32A79}"/>
              </a:ext>
            </a:extLst>
          </p:cNvPr>
          <p:cNvSpPr>
            <a:spLocks noGrp="1"/>
          </p:cNvSpPr>
          <p:nvPr>
            <p:ph type="ctrTitle"/>
          </p:nvPr>
        </p:nvSpPr>
        <p:spPr>
          <a:xfrm>
            <a:off x="1897811" y="202212"/>
            <a:ext cx="9144000" cy="6355750"/>
          </a:xfrm>
        </p:spPr>
        <p:txBody>
          <a:bodyPr>
            <a:normAutofit fontScale="90000"/>
          </a:bodyPr>
          <a:lstStyle/>
          <a:p>
            <a:r>
              <a:rPr lang="en-GB" dirty="0">
                <a:solidFill>
                  <a:srgbClr val="222222"/>
                </a:solidFill>
                <a:latin typeface="Arial"/>
                <a:cs typeface="Arial"/>
              </a:rPr>
              <a:t>21. </a:t>
            </a:r>
            <a:r>
              <a:rPr lang="en-GB" dirty="0" err="1">
                <a:solidFill>
                  <a:srgbClr val="222222"/>
                </a:solidFill>
                <a:latin typeface="Arial"/>
                <a:cs typeface="Arial"/>
              </a:rPr>
              <a:t>तब</a:t>
            </a:r>
            <a:r>
              <a:rPr lang="en-GB" dirty="0">
                <a:solidFill>
                  <a:srgbClr val="222222"/>
                </a:solidFill>
                <a:latin typeface="Arial"/>
                <a:cs typeface="Arial"/>
              </a:rPr>
              <a:t> </a:t>
            </a:r>
            <a:r>
              <a:rPr lang="en-GB" dirty="0" err="1">
                <a:solidFill>
                  <a:srgbClr val="222222"/>
                </a:solidFill>
                <a:latin typeface="Arial"/>
                <a:cs typeface="Arial"/>
              </a:rPr>
              <a:t>उहाँकहाँ</a:t>
            </a:r>
            <a:r>
              <a:rPr lang="en-GB" dirty="0">
                <a:solidFill>
                  <a:srgbClr val="222222"/>
                </a:solidFill>
                <a:latin typeface="Arial"/>
                <a:cs typeface="Arial"/>
              </a:rPr>
              <a:t> </a:t>
            </a:r>
            <a:r>
              <a:rPr lang="en-GB" dirty="0" err="1">
                <a:solidFill>
                  <a:srgbClr val="222222"/>
                </a:solidFill>
                <a:latin typeface="Arial"/>
                <a:cs typeface="Arial"/>
              </a:rPr>
              <a:t>आएर</a:t>
            </a:r>
            <a:r>
              <a:rPr lang="en-GB" dirty="0">
                <a:solidFill>
                  <a:srgbClr val="222222"/>
                </a:solidFill>
                <a:latin typeface="Arial"/>
                <a:cs typeface="Arial"/>
              </a:rPr>
              <a:t> </a:t>
            </a:r>
            <a:r>
              <a:rPr lang="en-GB" dirty="0" err="1">
                <a:solidFill>
                  <a:srgbClr val="222222"/>
                </a:solidFill>
                <a:latin typeface="Arial"/>
                <a:cs typeface="Arial"/>
              </a:rPr>
              <a:t>पत्रुसले</a:t>
            </a:r>
            <a:r>
              <a:rPr lang="en-GB" dirty="0">
                <a:solidFill>
                  <a:srgbClr val="222222"/>
                </a:solidFill>
                <a:latin typeface="Arial"/>
                <a:cs typeface="Arial"/>
              </a:rPr>
              <a:t> </a:t>
            </a:r>
            <a:r>
              <a:rPr lang="en-GB" dirty="0" err="1">
                <a:solidFill>
                  <a:srgbClr val="222222"/>
                </a:solidFill>
                <a:latin typeface="Arial"/>
                <a:cs typeface="Arial"/>
              </a:rPr>
              <a:t>भने</a:t>
            </a:r>
            <a:r>
              <a:rPr lang="en-GB" dirty="0">
                <a:solidFill>
                  <a:srgbClr val="222222"/>
                </a:solidFill>
                <a:latin typeface="Arial"/>
                <a:cs typeface="Arial"/>
              </a:rPr>
              <a:t>, “</a:t>
            </a:r>
            <a:r>
              <a:rPr lang="en-GB" dirty="0" err="1">
                <a:solidFill>
                  <a:srgbClr val="222222"/>
                </a:solidFill>
                <a:latin typeface="Arial"/>
                <a:cs typeface="Arial"/>
              </a:rPr>
              <a:t>प्रभु</a:t>
            </a:r>
            <a:r>
              <a:rPr lang="en-GB" dirty="0">
                <a:solidFill>
                  <a:srgbClr val="222222"/>
                </a:solidFill>
                <a:latin typeface="Arial"/>
                <a:cs typeface="Arial"/>
              </a:rPr>
              <a:t>, </a:t>
            </a:r>
            <a:r>
              <a:rPr lang="en-GB" dirty="0" err="1">
                <a:solidFill>
                  <a:srgbClr val="222222"/>
                </a:solidFill>
                <a:latin typeface="Arial"/>
                <a:cs typeface="Arial"/>
              </a:rPr>
              <a:t>मेरो</a:t>
            </a:r>
            <a:r>
              <a:rPr lang="en-GB" dirty="0">
                <a:solidFill>
                  <a:srgbClr val="222222"/>
                </a:solidFill>
                <a:latin typeface="Arial"/>
                <a:cs typeface="Arial"/>
              </a:rPr>
              <a:t> </a:t>
            </a:r>
            <a:r>
              <a:rPr lang="en-GB" dirty="0" err="1">
                <a:solidFill>
                  <a:srgbClr val="222222"/>
                </a:solidFill>
                <a:latin typeface="Arial"/>
                <a:cs typeface="Arial"/>
              </a:rPr>
              <a:t>भाइले</a:t>
            </a:r>
            <a:r>
              <a:rPr lang="en-GB" dirty="0">
                <a:solidFill>
                  <a:srgbClr val="222222"/>
                </a:solidFill>
                <a:latin typeface="Arial"/>
                <a:cs typeface="Arial"/>
              </a:rPr>
              <a:t> </a:t>
            </a:r>
            <a:r>
              <a:rPr lang="en-GB" dirty="0" err="1">
                <a:solidFill>
                  <a:srgbClr val="222222"/>
                </a:solidFill>
                <a:latin typeface="Arial"/>
                <a:cs typeface="Arial"/>
              </a:rPr>
              <a:t>कति</a:t>
            </a:r>
            <a:r>
              <a:rPr lang="en-GB" dirty="0">
                <a:solidFill>
                  <a:srgbClr val="222222"/>
                </a:solidFill>
                <a:latin typeface="Arial"/>
                <a:cs typeface="Arial"/>
              </a:rPr>
              <a:t> </a:t>
            </a:r>
            <a:r>
              <a:rPr lang="en-GB" dirty="0" err="1">
                <a:solidFill>
                  <a:srgbClr val="222222"/>
                </a:solidFill>
                <a:latin typeface="Arial"/>
                <a:cs typeface="Arial"/>
              </a:rPr>
              <a:t>पल्‍ट</a:t>
            </a:r>
            <a:r>
              <a:rPr lang="en-GB" dirty="0">
                <a:solidFill>
                  <a:srgbClr val="222222"/>
                </a:solidFill>
                <a:latin typeface="Arial"/>
                <a:cs typeface="Arial"/>
              </a:rPr>
              <a:t> </a:t>
            </a:r>
            <a:r>
              <a:rPr lang="en-GB" dirty="0" err="1">
                <a:solidFill>
                  <a:srgbClr val="222222"/>
                </a:solidFill>
                <a:latin typeface="Arial"/>
                <a:cs typeface="Arial"/>
              </a:rPr>
              <a:t>मेरो</a:t>
            </a:r>
            <a:r>
              <a:rPr lang="en-GB" dirty="0">
                <a:solidFill>
                  <a:srgbClr val="222222"/>
                </a:solidFill>
                <a:latin typeface="Arial"/>
                <a:cs typeface="Arial"/>
              </a:rPr>
              <a:t> </a:t>
            </a:r>
            <a:r>
              <a:rPr lang="en-GB" dirty="0" err="1">
                <a:solidFill>
                  <a:srgbClr val="222222"/>
                </a:solidFill>
                <a:latin typeface="Arial"/>
                <a:cs typeface="Arial"/>
              </a:rPr>
              <a:t>विरुद्धमा</a:t>
            </a:r>
            <a:r>
              <a:rPr lang="en-GB" dirty="0">
                <a:solidFill>
                  <a:srgbClr val="222222"/>
                </a:solidFill>
                <a:latin typeface="Arial"/>
                <a:cs typeface="Arial"/>
              </a:rPr>
              <a:t> </a:t>
            </a:r>
            <a:r>
              <a:rPr lang="en-GB" dirty="0" err="1">
                <a:solidFill>
                  <a:srgbClr val="222222"/>
                </a:solidFill>
                <a:latin typeface="Arial"/>
                <a:cs typeface="Arial"/>
              </a:rPr>
              <a:t>अपराध</a:t>
            </a:r>
            <a:r>
              <a:rPr lang="en-GB" dirty="0">
                <a:solidFill>
                  <a:srgbClr val="222222"/>
                </a:solidFill>
                <a:latin typeface="Arial"/>
                <a:cs typeface="Arial"/>
              </a:rPr>
              <a:t> </a:t>
            </a:r>
            <a:r>
              <a:rPr lang="en-GB" dirty="0" err="1">
                <a:solidFill>
                  <a:srgbClr val="222222"/>
                </a:solidFill>
                <a:latin typeface="Arial"/>
                <a:cs typeface="Arial"/>
              </a:rPr>
              <a:t>गरे</a:t>
            </a:r>
            <a:r>
              <a:rPr lang="en-GB" dirty="0">
                <a:solidFill>
                  <a:srgbClr val="222222"/>
                </a:solidFill>
                <a:latin typeface="Arial"/>
                <a:cs typeface="Arial"/>
              </a:rPr>
              <a:t> </a:t>
            </a:r>
            <a:r>
              <a:rPr lang="en-GB" dirty="0" err="1">
                <a:solidFill>
                  <a:srgbClr val="222222"/>
                </a:solidFill>
                <a:latin typeface="Arial"/>
                <a:cs typeface="Arial"/>
              </a:rPr>
              <a:t>मैले</a:t>
            </a:r>
            <a:r>
              <a:rPr lang="en-GB" dirty="0">
                <a:solidFill>
                  <a:srgbClr val="222222"/>
                </a:solidFill>
                <a:latin typeface="Arial"/>
                <a:cs typeface="Arial"/>
              </a:rPr>
              <a:t> </a:t>
            </a:r>
            <a:r>
              <a:rPr lang="en-GB" dirty="0" err="1">
                <a:solidFill>
                  <a:srgbClr val="222222"/>
                </a:solidFill>
                <a:latin typeface="Arial"/>
                <a:cs typeface="Arial"/>
              </a:rPr>
              <a:t>त्‍यसलाई</a:t>
            </a:r>
            <a:r>
              <a:rPr lang="en-GB" dirty="0">
                <a:solidFill>
                  <a:srgbClr val="222222"/>
                </a:solidFill>
                <a:latin typeface="Arial"/>
                <a:cs typeface="Arial"/>
              </a:rPr>
              <a:t> </a:t>
            </a:r>
            <a:r>
              <a:rPr lang="en-GB" dirty="0" err="1">
                <a:solidFill>
                  <a:srgbClr val="222222"/>
                </a:solidFill>
                <a:latin typeface="Arial"/>
                <a:cs typeface="Arial"/>
              </a:rPr>
              <a:t>क्षमा</a:t>
            </a:r>
            <a:r>
              <a:rPr lang="en-GB" dirty="0">
                <a:solidFill>
                  <a:srgbClr val="222222"/>
                </a:solidFill>
                <a:latin typeface="Arial"/>
                <a:cs typeface="Arial"/>
              </a:rPr>
              <a:t> </a:t>
            </a:r>
            <a:r>
              <a:rPr lang="en-GB" dirty="0" err="1">
                <a:solidFill>
                  <a:srgbClr val="222222"/>
                </a:solidFill>
                <a:latin typeface="Arial"/>
                <a:cs typeface="Arial"/>
              </a:rPr>
              <a:t>गर्ने</a:t>
            </a:r>
            <a:r>
              <a:rPr lang="en-GB" dirty="0">
                <a:solidFill>
                  <a:srgbClr val="222222"/>
                </a:solidFill>
                <a:latin typeface="Arial"/>
                <a:cs typeface="Arial"/>
              </a:rPr>
              <a:t>? </a:t>
            </a:r>
            <a:r>
              <a:rPr lang="en-GB" dirty="0" err="1">
                <a:solidFill>
                  <a:srgbClr val="222222"/>
                </a:solidFill>
                <a:latin typeface="Arial"/>
                <a:cs typeface="Arial"/>
              </a:rPr>
              <a:t>के</a:t>
            </a:r>
            <a:r>
              <a:rPr lang="en-GB" dirty="0">
                <a:solidFill>
                  <a:srgbClr val="222222"/>
                </a:solidFill>
                <a:latin typeface="Arial"/>
                <a:cs typeface="Arial"/>
              </a:rPr>
              <a:t> </a:t>
            </a:r>
            <a:r>
              <a:rPr lang="en-GB" dirty="0" err="1">
                <a:solidFill>
                  <a:srgbClr val="222222"/>
                </a:solidFill>
                <a:latin typeface="Arial"/>
                <a:cs typeface="Arial"/>
              </a:rPr>
              <a:t>सात</a:t>
            </a:r>
            <a:r>
              <a:rPr lang="en-GB" dirty="0">
                <a:solidFill>
                  <a:srgbClr val="222222"/>
                </a:solidFill>
                <a:latin typeface="Arial"/>
                <a:cs typeface="Arial"/>
              </a:rPr>
              <a:t> </a:t>
            </a:r>
            <a:r>
              <a:rPr lang="en-GB" dirty="0" err="1">
                <a:solidFill>
                  <a:srgbClr val="222222"/>
                </a:solidFill>
                <a:latin typeface="Arial"/>
                <a:cs typeface="Arial"/>
              </a:rPr>
              <a:t>पल्‍टसम्‍म</a:t>
            </a:r>
            <a:r>
              <a:rPr lang="en-GB" dirty="0">
                <a:solidFill>
                  <a:srgbClr val="222222"/>
                </a:solidFill>
                <a:latin typeface="Arial"/>
                <a:cs typeface="Arial"/>
              </a:rPr>
              <a:t>?”</a:t>
            </a:r>
            <a:br>
              <a:rPr lang="en-GB" dirty="0">
                <a:solidFill>
                  <a:srgbClr val="222222"/>
                </a:solidFill>
                <a:latin typeface="Arial"/>
                <a:cs typeface="Arial"/>
              </a:rPr>
            </a:br>
            <a:r>
              <a:rPr lang="en-GB" dirty="0">
                <a:solidFill>
                  <a:srgbClr val="222222"/>
                </a:solidFill>
                <a:latin typeface="Arial"/>
                <a:cs typeface="Arial"/>
              </a:rPr>
              <a:t>22. </a:t>
            </a:r>
            <a:r>
              <a:rPr lang="en-GB" dirty="0" err="1">
                <a:solidFill>
                  <a:srgbClr val="222222"/>
                </a:solidFill>
                <a:latin typeface="Arial"/>
                <a:cs typeface="Arial"/>
              </a:rPr>
              <a:t>येशूले</a:t>
            </a:r>
            <a:r>
              <a:rPr lang="en-GB" dirty="0">
                <a:solidFill>
                  <a:srgbClr val="222222"/>
                </a:solidFill>
                <a:latin typeface="Arial"/>
                <a:cs typeface="Arial"/>
              </a:rPr>
              <a:t> </a:t>
            </a:r>
            <a:r>
              <a:rPr lang="en-GB" dirty="0" err="1">
                <a:solidFill>
                  <a:srgbClr val="222222"/>
                </a:solidFill>
                <a:latin typeface="Arial"/>
                <a:cs typeface="Arial"/>
              </a:rPr>
              <a:t>तिनलाई</a:t>
            </a:r>
            <a:r>
              <a:rPr lang="en-GB" dirty="0">
                <a:solidFill>
                  <a:srgbClr val="222222"/>
                </a:solidFill>
                <a:latin typeface="Arial"/>
                <a:cs typeface="Arial"/>
              </a:rPr>
              <a:t> </a:t>
            </a:r>
            <a:r>
              <a:rPr lang="en-GB" dirty="0" err="1">
                <a:solidFill>
                  <a:srgbClr val="222222"/>
                </a:solidFill>
                <a:latin typeface="Arial"/>
                <a:cs typeface="Arial"/>
              </a:rPr>
              <a:t>भन्‍नुभयो</a:t>
            </a:r>
            <a:r>
              <a:rPr lang="en-GB" dirty="0">
                <a:solidFill>
                  <a:srgbClr val="222222"/>
                </a:solidFill>
                <a:latin typeface="Arial"/>
                <a:cs typeface="Arial"/>
              </a:rPr>
              <a:t>,  “म </a:t>
            </a:r>
            <a:r>
              <a:rPr lang="en-GB" dirty="0" err="1">
                <a:solidFill>
                  <a:srgbClr val="222222"/>
                </a:solidFill>
                <a:latin typeface="Arial"/>
                <a:cs typeface="Arial"/>
              </a:rPr>
              <a:t>तिमीलाई</a:t>
            </a:r>
            <a:r>
              <a:rPr lang="en-GB" dirty="0">
                <a:solidFill>
                  <a:srgbClr val="222222"/>
                </a:solidFill>
                <a:latin typeface="Arial"/>
                <a:cs typeface="Arial"/>
              </a:rPr>
              <a:t> </a:t>
            </a:r>
            <a:r>
              <a:rPr lang="en-GB" dirty="0" err="1">
                <a:solidFill>
                  <a:srgbClr val="222222"/>
                </a:solidFill>
                <a:latin typeface="Arial"/>
                <a:cs typeface="Arial"/>
              </a:rPr>
              <a:t>भन्‍दछु</a:t>
            </a:r>
            <a:r>
              <a:rPr lang="en-GB" dirty="0">
                <a:solidFill>
                  <a:srgbClr val="222222"/>
                </a:solidFill>
                <a:latin typeface="Arial"/>
                <a:cs typeface="Arial"/>
              </a:rPr>
              <a:t>, </a:t>
            </a:r>
            <a:r>
              <a:rPr lang="en-GB" dirty="0" err="1">
                <a:solidFill>
                  <a:srgbClr val="222222"/>
                </a:solidFill>
                <a:latin typeface="Arial"/>
                <a:cs typeface="Arial"/>
              </a:rPr>
              <a:t>सात</a:t>
            </a:r>
            <a:r>
              <a:rPr lang="en-GB" dirty="0">
                <a:solidFill>
                  <a:srgbClr val="222222"/>
                </a:solidFill>
                <a:latin typeface="Arial"/>
                <a:cs typeface="Arial"/>
              </a:rPr>
              <a:t> </a:t>
            </a:r>
            <a:r>
              <a:rPr lang="en-GB" dirty="0" err="1">
                <a:solidFill>
                  <a:srgbClr val="222222"/>
                </a:solidFill>
                <a:latin typeface="Arial"/>
                <a:cs typeface="Arial"/>
              </a:rPr>
              <a:t>पल्‍ट</a:t>
            </a:r>
            <a:r>
              <a:rPr lang="en-GB" dirty="0">
                <a:solidFill>
                  <a:srgbClr val="222222"/>
                </a:solidFill>
                <a:latin typeface="Arial"/>
                <a:cs typeface="Arial"/>
              </a:rPr>
              <a:t> </a:t>
            </a:r>
            <a:r>
              <a:rPr lang="en-GB" dirty="0" err="1">
                <a:solidFill>
                  <a:srgbClr val="222222"/>
                </a:solidFill>
                <a:latin typeface="Arial"/>
                <a:cs typeface="Arial"/>
              </a:rPr>
              <a:t>होइन</a:t>
            </a:r>
            <a:r>
              <a:rPr lang="en-GB" dirty="0">
                <a:solidFill>
                  <a:srgbClr val="222222"/>
                </a:solidFill>
                <a:latin typeface="Arial"/>
                <a:cs typeface="Arial"/>
              </a:rPr>
              <a:t>, </a:t>
            </a:r>
            <a:r>
              <a:rPr lang="en-GB" dirty="0" err="1">
                <a:solidFill>
                  <a:srgbClr val="222222"/>
                </a:solidFill>
                <a:latin typeface="Arial"/>
                <a:cs typeface="Arial"/>
              </a:rPr>
              <a:t>तर</a:t>
            </a:r>
            <a:r>
              <a:rPr lang="en-GB" dirty="0">
                <a:solidFill>
                  <a:srgbClr val="222222"/>
                </a:solidFill>
                <a:latin typeface="Arial"/>
                <a:cs typeface="Arial"/>
              </a:rPr>
              <a:t> </a:t>
            </a:r>
            <a:r>
              <a:rPr lang="en-GB" dirty="0" err="1">
                <a:solidFill>
                  <a:srgbClr val="222222"/>
                </a:solidFill>
                <a:latin typeface="Arial"/>
                <a:cs typeface="Arial"/>
              </a:rPr>
              <a:t>सत्तरी</a:t>
            </a:r>
            <a:r>
              <a:rPr lang="en-GB" dirty="0">
                <a:solidFill>
                  <a:srgbClr val="222222"/>
                </a:solidFill>
                <a:latin typeface="Arial"/>
                <a:cs typeface="Arial"/>
              </a:rPr>
              <a:t> </a:t>
            </a:r>
            <a:r>
              <a:rPr lang="en-GB" dirty="0" err="1">
                <a:solidFill>
                  <a:srgbClr val="222222"/>
                </a:solidFill>
                <a:latin typeface="Arial"/>
                <a:cs typeface="Arial"/>
              </a:rPr>
              <a:t>गुणा</a:t>
            </a:r>
            <a:r>
              <a:rPr lang="en-GB" dirty="0">
                <a:solidFill>
                  <a:srgbClr val="222222"/>
                </a:solidFill>
                <a:latin typeface="Arial"/>
                <a:cs typeface="Arial"/>
              </a:rPr>
              <a:t> </a:t>
            </a:r>
            <a:r>
              <a:rPr lang="en-GB" dirty="0" err="1">
                <a:solidFill>
                  <a:srgbClr val="222222"/>
                </a:solidFill>
                <a:latin typeface="Arial"/>
                <a:cs typeface="Arial"/>
              </a:rPr>
              <a:t>सात</a:t>
            </a:r>
            <a:r>
              <a:rPr lang="en-GB" dirty="0">
                <a:solidFill>
                  <a:srgbClr val="222222"/>
                </a:solidFill>
                <a:latin typeface="Arial"/>
                <a:cs typeface="Arial"/>
              </a:rPr>
              <a:t> </a:t>
            </a:r>
            <a:r>
              <a:rPr lang="en-GB" dirty="0" err="1">
                <a:solidFill>
                  <a:srgbClr val="222222"/>
                </a:solidFill>
                <a:latin typeface="Arial"/>
                <a:cs typeface="Arial"/>
              </a:rPr>
              <a:t>पल्‍ट</a:t>
            </a:r>
            <a:r>
              <a:rPr lang="en-GB" dirty="0">
                <a:solidFill>
                  <a:srgbClr val="222222"/>
                </a:solidFill>
                <a:latin typeface="Arial"/>
                <a:cs typeface="Arial"/>
              </a:rPr>
              <a:t>।</a:t>
            </a:r>
            <a:endParaRPr lang="en-US" dirty="0"/>
          </a:p>
        </p:txBody>
      </p:sp>
    </p:spTree>
    <p:extLst>
      <p:ext uri="{BB962C8B-B14F-4D97-AF65-F5344CB8AC3E}">
        <p14:creationId xmlns:p14="http://schemas.microsoft.com/office/powerpoint/2010/main" val="2940936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in a robe talking to a person&#10;&#10;Description automatically generated">
            <a:extLst>
              <a:ext uri="{FF2B5EF4-FFF2-40B4-BE49-F238E27FC236}">
                <a16:creationId xmlns:a16="http://schemas.microsoft.com/office/drawing/2014/main" id="{D1EA32BB-9F69-F2E2-2585-0CD3C497F52A}"/>
              </a:ext>
            </a:extLst>
          </p:cNvPr>
          <p:cNvPicPr>
            <a:picLocks noGrp="1" noChangeAspect="1"/>
          </p:cNvPicPr>
          <p:nvPr>
            <p:ph type="pic" idx="1"/>
          </p:nvPr>
        </p:nvPicPr>
        <p:blipFill>
          <a:blip r:embed="rId2"/>
          <a:srcRect l="2508" r="2508"/>
          <a:stretch/>
        </p:blipFill>
        <p:spPr/>
      </p:pic>
      <p:sp>
        <p:nvSpPr>
          <p:cNvPr id="4" name="Text Placeholder 3">
            <a:extLst>
              <a:ext uri="{FF2B5EF4-FFF2-40B4-BE49-F238E27FC236}">
                <a16:creationId xmlns:a16="http://schemas.microsoft.com/office/drawing/2014/main" id="{E5270262-71FD-5880-7406-A5542E779D62}"/>
              </a:ext>
            </a:extLst>
          </p:cNvPr>
          <p:cNvSpPr>
            <a:spLocks noGrp="1"/>
          </p:cNvSpPr>
          <p:nvPr>
            <p:ph type="body" sz="half" idx="2"/>
          </p:nvPr>
        </p:nvSpPr>
        <p:spPr>
          <a:xfrm>
            <a:off x="839788" y="519022"/>
            <a:ext cx="3932237" cy="6040079"/>
          </a:xfrm>
        </p:spPr>
        <p:txBody>
          <a:bodyPr vert="horz" lIns="91440" tIns="45720" rIns="91440" bIns="45720" rtlCol="0" anchor="t">
            <a:normAutofit lnSpcReduction="10000"/>
          </a:bodyPr>
          <a:lstStyle/>
          <a:p>
            <a:r>
              <a:rPr lang="en-GB" dirty="0">
                <a:solidFill>
                  <a:srgbClr val="222222"/>
                </a:solidFill>
                <a:latin typeface="Arial"/>
                <a:cs typeface="Arial"/>
              </a:rPr>
              <a:t> </a:t>
            </a:r>
            <a:r>
              <a:rPr lang="en-GB" sz="2400" dirty="0">
                <a:solidFill>
                  <a:srgbClr val="222222"/>
                </a:solidFill>
                <a:latin typeface="Arial"/>
                <a:cs typeface="Arial"/>
              </a:rPr>
              <a:t>“</a:t>
            </a:r>
            <a:r>
              <a:rPr lang="en-GB" sz="2400" err="1">
                <a:solidFill>
                  <a:srgbClr val="222222"/>
                </a:solidFill>
                <a:latin typeface="Arial"/>
                <a:cs typeface="Arial"/>
              </a:rPr>
              <a:t>यसैकारण</a:t>
            </a:r>
            <a:r>
              <a:rPr lang="en-GB" sz="2400" dirty="0">
                <a:solidFill>
                  <a:srgbClr val="222222"/>
                </a:solidFill>
                <a:latin typeface="Arial"/>
                <a:cs typeface="Arial"/>
              </a:rPr>
              <a:t> </a:t>
            </a:r>
            <a:r>
              <a:rPr lang="en-GB" sz="2400" err="1">
                <a:solidFill>
                  <a:srgbClr val="222222"/>
                </a:solidFill>
                <a:latin typeface="Arial"/>
                <a:cs typeface="Arial"/>
              </a:rPr>
              <a:t>स्‍वर्गको</a:t>
            </a:r>
            <a:r>
              <a:rPr lang="en-GB" sz="2400" dirty="0">
                <a:solidFill>
                  <a:srgbClr val="222222"/>
                </a:solidFill>
                <a:latin typeface="Arial"/>
                <a:cs typeface="Arial"/>
              </a:rPr>
              <a:t> </a:t>
            </a:r>
            <a:r>
              <a:rPr lang="en-GB" sz="2400" err="1">
                <a:solidFill>
                  <a:srgbClr val="222222"/>
                </a:solidFill>
                <a:latin typeface="Arial"/>
                <a:cs typeface="Arial"/>
              </a:rPr>
              <a:t>राज्‍य</a:t>
            </a:r>
            <a:r>
              <a:rPr lang="en-GB" sz="2400" dirty="0">
                <a:solidFill>
                  <a:srgbClr val="222222"/>
                </a:solidFill>
                <a:latin typeface="Arial"/>
                <a:cs typeface="Arial"/>
              </a:rPr>
              <a:t> </a:t>
            </a:r>
            <a:r>
              <a:rPr lang="en-GB" sz="2400" err="1">
                <a:solidFill>
                  <a:srgbClr val="222222"/>
                </a:solidFill>
                <a:latin typeface="Arial"/>
                <a:cs typeface="Arial"/>
              </a:rPr>
              <a:t>एउटा</a:t>
            </a:r>
            <a:endParaRPr lang="en-US" sz="2400" err="1">
              <a:solidFill>
                <a:srgbClr val="000000"/>
              </a:solidFill>
              <a:latin typeface="Calibri" panose="020F0502020204030204"/>
              <a:ea typeface="Calibri"/>
              <a:cs typeface="Calibri"/>
            </a:endParaRPr>
          </a:p>
          <a:p>
            <a:r>
              <a:rPr lang="en-GB" sz="2400" dirty="0">
                <a:solidFill>
                  <a:srgbClr val="222222"/>
                </a:solidFill>
                <a:latin typeface="Arial"/>
                <a:cs typeface="Arial"/>
              </a:rPr>
              <a:t> </a:t>
            </a:r>
            <a:r>
              <a:rPr lang="en-GB" sz="2400" dirty="0" err="1">
                <a:solidFill>
                  <a:srgbClr val="222222"/>
                </a:solidFill>
                <a:latin typeface="Arial"/>
                <a:cs typeface="Arial"/>
              </a:rPr>
              <a:t>राजासँग</a:t>
            </a:r>
            <a:r>
              <a:rPr lang="en-GB" sz="2400" dirty="0">
                <a:solidFill>
                  <a:srgbClr val="222222"/>
                </a:solidFill>
                <a:latin typeface="Arial"/>
                <a:cs typeface="Arial"/>
              </a:rPr>
              <a:t> </a:t>
            </a:r>
            <a:r>
              <a:rPr lang="en-GB" sz="2400" dirty="0" err="1">
                <a:solidFill>
                  <a:srgbClr val="222222"/>
                </a:solidFill>
                <a:latin typeface="Arial"/>
                <a:cs typeface="Arial"/>
              </a:rPr>
              <a:t>तुलना</a:t>
            </a:r>
            <a:r>
              <a:rPr lang="en-GB" sz="2400" dirty="0">
                <a:solidFill>
                  <a:srgbClr val="222222"/>
                </a:solidFill>
                <a:latin typeface="Arial"/>
                <a:cs typeface="Arial"/>
              </a:rPr>
              <a:t> </a:t>
            </a:r>
            <a:r>
              <a:rPr lang="en-GB" sz="2400" dirty="0" err="1">
                <a:solidFill>
                  <a:srgbClr val="222222"/>
                </a:solidFill>
                <a:latin typeface="Arial"/>
                <a:cs typeface="Arial"/>
              </a:rPr>
              <a:t>गर्न</a:t>
            </a:r>
            <a:r>
              <a:rPr lang="en-GB" sz="2400" dirty="0">
                <a:solidFill>
                  <a:srgbClr val="222222"/>
                </a:solidFill>
                <a:latin typeface="Arial"/>
                <a:cs typeface="Arial"/>
              </a:rPr>
              <a:t> </a:t>
            </a:r>
            <a:r>
              <a:rPr lang="en-GB" sz="2400" dirty="0" err="1">
                <a:solidFill>
                  <a:srgbClr val="222222"/>
                </a:solidFill>
                <a:latin typeface="Arial"/>
                <a:cs typeface="Arial"/>
              </a:rPr>
              <a:t>सकिन्‍छ</a:t>
            </a:r>
            <a:r>
              <a:rPr lang="en-GB" sz="2400" dirty="0">
                <a:solidFill>
                  <a:srgbClr val="222222"/>
                </a:solidFill>
                <a:latin typeface="Arial"/>
                <a:cs typeface="Arial"/>
              </a:rPr>
              <a:t>, </a:t>
            </a:r>
            <a:r>
              <a:rPr lang="en-GB" sz="2400" dirty="0" err="1">
                <a:solidFill>
                  <a:srgbClr val="222222"/>
                </a:solidFill>
                <a:latin typeface="Arial"/>
                <a:cs typeface="Arial"/>
              </a:rPr>
              <a:t>जसले</a:t>
            </a:r>
            <a:r>
              <a:rPr lang="en-GB" sz="2400" dirty="0">
                <a:solidFill>
                  <a:srgbClr val="222222"/>
                </a:solidFill>
                <a:latin typeface="Arial"/>
                <a:cs typeface="Arial"/>
              </a:rPr>
              <a:t> </a:t>
            </a:r>
            <a:r>
              <a:rPr lang="en-GB" sz="2400" dirty="0" err="1">
                <a:solidFill>
                  <a:srgbClr val="222222"/>
                </a:solidFill>
                <a:latin typeface="Arial"/>
                <a:cs typeface="Arial"/>
              </a:rPr>
              <a:t>आफ्‍ना</a:t>
            </a:r>
            <a:r>
              <a:rPr lang="en-GB" sz="2400" dirty="0">
                <a:solidFill>
                  <a:srgbClr val="222222"/>
                </a:solidFill>
                <a:latin typeface="Arial"/>
                <a:cs typeface="Arial"/>
              </a:rPr>
              <a:t> </a:t>
            </a:r>
            <a:r>
              <a:rPr lang="en-GB" sz="2400" dirty="0" err="1">
                <a:solidFill>
                  <a:srgbClr val="222222"/>
                </a:solidFill>
                <a:latin typeface="Arial"/>
                <a:cs typeface="Arial"/>
              </a:rPr>
              <a:t>नोकरहरूसँग</a:t>
            </a:r>
            <a:r>
              <a:rPr lang="en-GB" sz="2400" dirty="0">
                <a:solidFill>
                  <a:srgbClr val="222222"/>
                </a:solidFill>
                <a:latin typeface="Arial"/>
                <a:cs typeface="Arial"/>
              </a:rPr>
              <a:t> </a:t>
            </a:r>
            <a:r>
              <a:rPr lang="en-GB" sz="2400" dirty="0" err="1">
                <a:solidFill>
                  <a:srgbClr val="222222"/>
                </a:solidFill>
                <a:latin typeface="Arial"/>
                <a:cs typeface="Arial"/>
              </a:rPr>
              <a:t>हिसाब</a:t>
            </a:r>
            <a:r>
              <a:rPr lang="en-GB" sz="2400" dirty="0">
                <a:solidFill>
                  <a:srgbClr val="222222"/>
                </a:solidFill>
                <a:latin typeface="Arial"/>
                <a:cs typeface="Arial"/>
              </a:rPr>
              <a:t> </a:t>
            </a:r>
            <a:r>
              <a:rPr lang="en-GB" sz="2400" dirty="0" err="1">
                <a:solidFill>
                  <a:srgbClr val="222222"/>
                </a:solidFill>
                <a:latin typeface="Arial"/>
                <a:cs typeface="Arial"/>
              </a:rPr>
              <a:t>लिने</a:t>
            </a:r>
            <a:r>
              <a:rPr lang="en-GB" sz="2400" dirty="0">
                <a:solidFill>
                  <a:srgbClr val="222222"/>
                </a:solidFill>
                <a:latin typeface="Arial"/>
                <a:cs typeface="Arial"/>
              </a:rPr>
              <a:t> </a:t>
            </a:r>
            <a:r>
              <a:rPr lang="en-GB" sz="2400" dirty="0" err="1">
                <a:solidFill>
                  <a:srgbClr val="222222"/>
                </a:solidFill>
                <a:latin typeface="Arial"/>
                <a:cs typeface="Arial"/>
              </a:rPr>
              <a:t>इच्‍छा</a:t>
            </a:r>
            <a:r>
              <a:rPr lang="en-GB" sz="2400" dirty="0">
                <a:solidFill>
                  <a:srgbClr val="222222"/>
                </a:solidFill>
                <a:latin typeface="Arial"/>
                <a:cs typeface="Arial"/>
              </a:rPr>
              <a:t> </a:t>
            </a:r>
            <a:r>
              <a:rPr lang="en-GB" sz="2400" dirty="0" err="1">
                <a:solidFill>
                  <a:srgbClr val="222222"/>
                </a:solidFill>
                <a:latin typeface="Arial"/>
                <a:cs typeface="Arial"/>
              </a:rPr>
              <a:t>गरे</a:t>
            </a:r>
            <a:r>
              <a:rPr lang="en-GB" sz="2400" dirty="0">
                <a:solidFill>
                  <a:srgbClr val="222222"/>
                </a:solidFill>
                <a:latin typeface="Arial"/>
                <a:cs typeface="Arial"/>
              </a:rPr>
              <a:t>।</a:t>
            </a:r>
            <a:br>
              <a:rPr lang="en-GB" sz="2400" dirty="0">
                <a:latin typeface="Arial"/>
                <a:cs typeface="Arial"/>
              </a:rPr>
            </a:br>
            <a:r>
              <a:rPr lang="en-GB" sz="2400" dirty="0">
                <a:solidFill>
                  <a:srgbClr val="222222"/>
                </a:solidFill>
                <a:latin typeface="Arial"/>
                <a:cs typeface="Arial"/>
              </a:rPr>
              <a:t>24. </a:t>
            </a:r>
            <a:r>
              <a:rPr lang="en-GB" sz="2400" dirty="0" err="1">
                <a:solidFill>
                  <a:srgbClr val="222222"/>
                </a:solidFill>
                <a:latin typeface="Arial"/>
                <a:cs typeface="Arial"/>
              </a:rPr>
              <a:t>जब</a:t>
            </a:r>
            <a:r>
              <a:rPr lang="en-GB" sz="2400" dirty="0">
                <a:solidFill>
                  <a:srgbClr val="222222"/>
                </a:solidFill>
                <a:latin typeface="Arial"/>
                <a:cs typeface="Arial"/>
              </a:rPr>
              <a:t> </a:t>
            </a:r>
            <a:r>
              <a:rPr lang="en-GB" sz="2400" dirty="0" err="1">
                <a:solidFill>
                  <a:srgbClr val="222222"/>
                </a:solidFill>
                <a:latin typeface="Arial"/>
                <a:cs typeface="Arial"/>
              </a:rPr>
              <a:t>तिनले</a:t>
            </a:r>
            <a:r>
              <a:rPr lang="en-GB" sz="2400" dirty="0">
                <a:solidFill>
                  <a:srgbClr val="222222"/>
                </a:solidFill>
                <a:latin typeface="Arial"/>
                <a:cs typeface="Arial"/>
              </a:rPr>
              <a:t> </a:t>
            </a:r>
            <a:r>
              <a:rPr lang="en-GB" sz="2400" dirty="0" err="1">
                <a:solidFill>
                  <a:srgbClr val="222222"/>
                </a:solidFill>
                <a:latin typeface="Arial"/>
                <a:cs typeface="Arial"/>
              </a:rPr>
              <a:t>हिसाब</a:t>
            </a:r>
            <a:r>
              <a:rPr lang="en-GB" sz="2400" dirty="0">
                <a:solidFill>
                  <a:srgbClr val="222222"/>
                </a:solidFill>
                <a:latin typeface="Arial"/>
                <a:cs typeface="Arial"/>
              </a:rPr>
              <a:t> </a:t>
            </a:r>
            <a:r>
              <a:rPr lang="en-GB" sz="2400" dirty="0" err="1">
                <a:solidFill>
                  <a:srgbClr val="222222"/>
                </a:solidFill>
                <a:latin typeface="Arial"/>
                <a:cs typeface="Arial"/>
              </a:rPr>
              <a:t>लिन</a:t>
            </a:r>
            <a:r>
              <a:rPr lang="en-GB" sz="2400" dirty="0">
                <a:solidFill>
                  <a:srgbClr val="222222"/>
                </a:solidFill>
                <a:latin typeface="Arial"/>
                <a:cs typeface="Arial"/>
              </a:rPr>
              <a:t> </a:t>
            </a:r>
            <a:r>
              <a:rPr lang="en-GB" sz="2400" dirty="0" err="1">
                <a:solidFill>
                  <a:srgbClr val="222222"/>
                </a:solidFill>
                <a:latin typeface="Arial"/>
                <a:cs typeface="Arial"/>
              </a:rPr>
              <a:t>लागे</a:t>
            </a:r>
            <a:r>
              <a:rPr lang="en-GB" sz="2400" dirty="0">
                <a:solidFill>
                  <a:srgbClr val="222222"/>
                </a:solidFill>
                <a:latin typeface="Arial"/>
                <a:cs typeface="Arial"/>
              </a:rPr>
              <a:t>, </a:t>
            </a:r>
            <a:r>
              <a:rPr lang="en-GB" sz="2400" dirty="0" err="1">
                <a:solidFill>
                  <a:srgbClr val="222222"/>
                </a:solidFill>
                <a:latin typeface="Arial"/>
                <a:cs typeface="Arial"/>
              </a:rPr>
              <a:t>दश</a:t>
            </a:r>
            <a:r>
              <a:rPr lang="en-GB" sz="2400" dirty="0">
                <a:solidFill>
                  <a:srgbClr val="222222"/>
                </a:solidFill>
                <a:latin typeface="Arial"/>
                <a:cs typeface="Arial"/>
              </a:rPr>
              <a:t> </a:t>
            </a:r>
            <a:r>
              <a:rPr lang="en-GB" sz="2400" dirty="0" err="1">
                <a:solidFill>
                  <a:srgbClr val="222222"/>
                </a:solidFill>
                <a:latin typeface="Arial"/>
                <a:cs typeface="Arial"/>
              </a:rPr>
              <a:t>हजार</a:t>
            </a:r>
            <a:r>
              <a:rPr lang="en-GB" sz="2400" dirty="0">
                <a:solidFill>
                  <a:srgbClr val="222222"/>
                </a:solidFill>
                <a:latin typeface="Arial"/>
                <a:cs typeface="Arial"/>
              </a:rPr>
              <a:t> </a:t>
            </a:r>
            <a:r>
              <a:rPr lang="en-GB" sz="2400" dirty="0" err="1">
                <a:solidFill>
                  <a:srgbClr val="222222"/>
                </a:solidFill>
                <a:latin typeface="Arial"/>
                <a:cs typeface="Arial"/>
              </a:rPr>
              <a:t>सुनका</a:t>
            </a:r>
            <a:r>
              <a:rPr lang="en-GB" sz="2400" dirty="0">
                <a:solidFill>
                  <a:srgbClr val="222222"/>
                </a:solidFill>
                <a:latin typeface="Arial"/>
                <a:cs typeface="Arial"/>
              </a:rPr>
              <a:t> </a:t>
            </a:r>
            <a:r>
              <a:rPr lang="en-GB" sz="2400" dirty="0" err="1">
                <a:solidFill>
                  <a:srgbClr val="222222"/>
                </a:solidFill>
                <a:latin typeface="Arial"/>
                <a:cs typeface="Arial"/>
              </a:rPr>
              <a:t>सिक्‍का</a:t>
            </a:r>
            <a:r>
              <a:rPr lang="en-GB" sz="2400" dirty="0">
                <a:solidFill>
                  <a:srgbClr val="222222"/>
                </a:solidFill>
                <a:latin typeface="Arial"/>
                <a:cs typeface="Arial"/>
              </a:rPr>
              <a:t> </a:t>
            </a:r>
            <a:r>
              <a:rPr lang="en-GB" sz="2400" dirty="0" err="1">
                <a:solidFill>
                  <a:srgbClr val="222222"/>
                </a:solidFill>
                <a:latin typeface="Arial"/>
                <a:cs typeface="Arial"/>
              </a:rPr>
              <a:t>ऋण</a:t>
            </a:r>
            <a:r>
              <a:rPr lang="en-GB" sz="2400" dirty="0">
                <a:solidFill>
                  <a:srgbClr val="222222"/>
                </a:solidFill>
                <a:latin typeface="Arial"/>
                <a:cs typeface="Arial"/>
              </a:rPr>
              <a:t> </a:t>
            </a:r>
            <a:r>
              <a:rPr lang="en-GB" sz="2400" dirty="0" err="1">
                <a:solidFill>
                  <a:srgbClr val="222222"/>
                </a:solidFill>
                <a:latin typeface="Arial"/>
                <a:cs typeface="Arial"/>
              </a:rPr>
              <a:t>लिने</a:t>
            </a:r>
            <a:r>
              <a:rPr lang="en-GB" sz="2400" dirty="0">
                <a:solidFill>
                  <a:srgbClr val="222222"/>
                </a:solidFill>
                <a:latin typeface="Arial"/>
                <a:cs typeface="Arial"/>
              </a:rPr>
              <a:t> </a:t>
            </a:r>
            <a:r>
              <a:rPr lang="en-GB" sz="2400" dirty="0" err="1">
                <a:solidFill>
                  <a:srgbClr val="222222"/>
                </a:solidFill>
                <a:latin typeface="Arial"/>
                <a:cs typeface="Arial"/>
              </a:rPr>
              <a:t>एक</a:t>
            </a:r>
            <a:r>
              <a:rPr lang="en-GB" sz="2400" dirty="0">
                <a:solidFill>
                  <a:srgbClr val="222222"/>
                </a:solidFill>
                <a:latin typeface="Arial"/>
                <a:cs typeface="Arial"/>
              </a:rPr>
              <a:t> </a:t>
            </a:r>
            <a:r>
              <a:rPr lang="en-GB" sz="2400" dirty="0" err="1">
                <a:solidFill>
                  <a:srgbClr val="222222"/>
                </a:solidFill>
                <a:latin typeface="Arial"/>
                <a:cs typeface="Arial"/>
              </a:rPr>
              <a:t>जना</a:t>
            </a:r>
            <a:r>
              <a:rPr lang="en-GB" sz="2400" dirty="0">
                <a:solidFill>
                  <a:srgbClr val="222222"/>
                </a:solidFill>
                <a:latin typeface="Arial"/>
                <a:cs typeface="Arial"/>
              </a:rPr>
              <a:t> </a:t>
            </a:r>
            <a:r>
              <a:rPr lang="en-GB" sz="2400" dirty="0" err="1">
                <a:solidFill>
                  <a:srgbClr val="222222"/>
                </a:solidFill>
                <a:latin typeface="Arial"/>
                <a:cs typeface="Arial"/>
              </a:rPr>
              <a:t>तिनीकहाँ</a:t>
            </a:r>
            <a:r>
              <a:rPr lang="en-GB" sz="2400" dirty="0">
                <a:solidFill>
                  <a:srgbClr val="222222"/>
                </a:solidFill>
                <a:latin typeface="Arial"/>
                <a:cs typeface="Arial"/>
              </a:rPr>
              <a:t> </a:t>
            </a:r>
            <a:r>
              <a:rPr lang="en-GB" sz="2400" dirty="0" err="1">
                <a:solidFill>
                  <a:srgbClr val="222222"/>
                </a:solidFill>
                <a:latin typeface="Arial"/>
                <a:cs typeface="Arial"/>
              </a:rPr>
              <a:t>ल्‍याइयो</a:t>
            </a:r>
            <a:r>
              <a:rPr lang="en-GB" sz="2400" dirty="0">
                <a:solidFill>
                  <a:srgbClr val="222222"/>
                </a:solidFill>
                <a:latin typeface="Arial"/>
                <a:cs typeface="Arial"/>
              </a:rPr>
              <a:t>।</a:t>
            </a:r>
            <a:br>
              <a:rPr lang="en-GB" sz="2400" dirty="0">
                <a:latin typeface="Arial"/>
                <a:cs typeface="Arial"/>
              </a:rPr>
            </a:br>
            <a:r>
              <a:rPr lang="en-GB" sz="2400" dirty="0">
                <a:solidFill>
                  <a:srgbClr val="222222"/>
                </a:solidFill>
                <a:latin typeface="Arial"/>
                <a:cs typeface="Arial"/>
              </a:rPr>
              <a:t>25. </a:t>
            </a:r>
            <a:r>
              <a:rPr lang="en-GB" sz="2400" dirty="0" err="1">
                <a:solidFill>
                  <a:srgbClr val="222222"/>
                </a:solidFill>
                <a:latin typeface="Arial"/>
                <a:cs typeface="Arial"/>
              </a:rPr>
              <a:t>तर</a:t>
            </a:r>
            <a:r>
              <a:rPr lang="en-GB" sz="2400" dirty="0">
                <a:solidFill>
                  <a:srgbClr val="222222"/>
                </a:solidFill>
                <a:latin typeface="Arial"/>
                <a:cs typeface="Arial"/>
              </a:rPr>
              <a:t> </a:t>
            </a:r>
            <a:r>
              <a:rPr lang="en-GB" sz="2400" dirty="0" err="1">
                <a:solidFill>
                  <a:srgbClr val="222222"/>
                </a:solidFill>
                <a:latin typeface="Arial"/>
                <a:cs typeface="Arial"/>
              </a:rPr>
              <a:t>त्‍यस</a:t>
            </a:r>
            <a:r>
              <a:rPr lang="en-GB" sz="2400" dirty="0">
                <a:solidFill>
                  <a:srgbClr val="222222"/>
                </a:solidFill>
                <a:latin typeface="Arial"/>
                <a:cs typeface="Arial"/>
              </a:rPr>
              <a:t> </a:t>
            </a:r>
            <a:r>
              <a:rPr lang="en-GB" sz="2400" dirty="0" err="1">
                <a:solidFill>
                  <a:srgbClr val="222222"/>
                </a:solidFill>
                <a:latin typeface="Arial"/>
                <a:cs typeface="Arial"/>
              </a:rPr>
              <a:t>मानिसले</a:t>
            </a:r>
            <a:r>
              <a:rPr lang="en-GB" sz="2400" dirty="0">
                <a:solidFill>
                  <a:srgbClr val="222222"/>
                </a:solidFill>
                <a:latin typeface="Arial"/>
                <a:cs typeface="Arial"/>
              </a:rPr>
              <a:t> </a:t>
            </a:r>
            <a:r>
              <a:rPr lang="en-GB" sz="2400" dirty="0" err="1">
                <a:solidFill>
                  <a:srgbClr val="222222"/>
                </a:solidFill>
                <a:latin typeface="Arial"/>
                <a:cs typeface="Arial"/>
              </a:rPr>
              <a:t>तिर्न</a:t>
            </a:r>
            <a:r>
              <a:rPr lang="en-GB" sz="2400" dirty="0">
                <a:solidFill>
                  <a:srgbClr val="222222"/>
                </a:solidFill>
                <a:latin typeface="Arial"/>
                <a:cs typeface="Arial"/>
              </a:rPr>
              <a:t> </a:t>
            </a:r>
            <a:r>
              <a:rPr lang="en-GB" sz="2400" dirty="0" err="1">
                <a:solidFill>
                  <a:srgbClr val="222222"/>
                </a:solidFill>
                <a:latin typeface="Arial"/>
                <a:cs typeface="Arial"/>
              </a:rPr>
              <a:t>नसक्‍दा</a:t>
            </a:r>
            <a:r>
              <a:rPr lang="en-GB" sz="2400" dirty="0">
                <a:solidFill>
                  <a:srgbClr val="222222"/>
                </a:solidFill>
                <a:latin typeface="Arial"/>
                <a:cs typeface="Arial"/>
              </a:rPr>
              <a:t> </a:t>
            </a:r>
            <a:r>
              <a:rPr lang="en-GB" sz="2400" dirty="0" err="1">
                <a:solidFill>
                  <a:srgbClr val="222222"/>
                </a:solidFill>
                <a:latin typeface="Arial"/>
                <a:cs typeface="Arial"/>
              </a:rPr>
              <a:t>त्‍यसका</a:t>
            </a:r>
            <a:r>
              <a:rPr lang="en-GB" sz="2400" dirty="0">
                <a:solidFill>
                  <a:srgbClr val="222222"/>
                </a:solidFill>
                <a:latin typeface="Arial"/>
                <a:cs typeface="Arial"/>
              </a:rPr>
              <a:t> </a:t>
            </a:r>
            <a:r>
              <a:rPr lang="en-GB" sz="2400" dirty="0" err="1">
                <a:solidFill>
                  <a:srgbClr val="222222"/>
                </a:solidFill>
                <a:latin typeface="Arial"/>
                <a:cs typeface="Arial"/>
              </a:rPr>
              <a:t>मालिकले</a:t>
            </a:r>
            <a:r>
              <a:rPr lang="en-GB" sz="2400" dirty="0">
                <a:solidFill>
                  <a:srgbClr val="222222"/>
                </a:solidFill>
                <a:latin typeface="Arial"/>
                <a:cs typeface="Arial"/>
              </a:rPr>
              <a:t> </a:t>
            </a:r>
            <a:r>
              <a:rPr lang="en-GB" sz="2400" dirty="0" err="1">
                <a:solidFill>
                  <a:srgbClr val="222222"/>
                </a:solidFill>
                <a:latin typeface="Arial"/>
                <a:cs typeface="Arial"/>
              </a:rPr>
              <a:t>त्‍यसलाई</a:t>
            </a:r>
            <a:r>
              <a:rPr lang="en-GB" sz="2400" dirty="0">
                <a:solidFill>
                  <a:srgbClr val="222222"/>
                </a:solidFill>
                <a:latin typeface="Arial"/>
                <a:cs typeface="Arial"/>
              </a:rPr>
              <a:t> र </a:t>
            </a:r>
            <a:r>
              <a:rPr lang="en-GB" sz="2400" dirty="0" err="1">
                <a:solidFill>
                  <a:srgbClr val="222222"/>
                </a:solidFill>
                <a:latin typeface="Arial"/>
                <a:cs typeface="Arial"/>
              </a:rPr>
              <a:t>त्‍यसका</a:t>
            </a:r>
            <a:r>
              <a:rPr lang="en-GB" sz="2400" dirty="0">
                <a:solidFill>
                  <a:srgbClr val="222222"/>
                </a:solidFill>
                <a:latin typeface="Arial"/>
                <a:cs typeface="Arial"/>
              </a:rPr>
              <a:t> </a:t>
            </a:r>
            <a:r>
              <a:rPr lang="en-GB" sz="2400" dirty="0" err="1">
                <a:solidFill>
                  <a:srgbClr val="222222"/>
                </a:solidFill>
                <a:latin typeface="Arial"/>
                <a:cs typeface="Arial"/>
              </a:rPr>
              <a:t>पत्‍नी</a:t>
            </a:r>
            <a:r>
              <a:rPr lang="en-GB" sz="2400" dirty="0">
                <a:solidFill>
                  <a:srgbClr val="222222"/>
                </a:solidFill>
                <a:latin typeface="Arial"/>
                <a:cs typeface="Arial"/>
              </a:rPr>
              <a:t> र </a:t>
            </a:r>
            <a:r>
              <a:rPr lang="en-GB" sz="2400" dirty="0" err="1">
                <a:solidFill>
                  <a:srgbClr val="222222"/>
                </a:solidFill>
                <a:latin typeface="Arial"/>
                <a:cs typeface="Arial"/>
              </a:rPr>
              <a:t>छोरा-छोरी</a:t>
            </a:r>
            <a:r>
              <a:rPr lang="en-GB" sz="2400" dirty="0">
                <a:solidFill>
                  <a:srgbClr val="222222"/>
                </a:solidFill>
                <a:latin typeface="Arial"/>
                <a:cs typeface="Arial"/>
              </a:rPr>
              <a:t> र </a:t>
            </a:r>
            <a:r>
              <a:rPr lang="en-GB" sz="2400" dirty="0" err="1">
                <a:solidFill>
                  <a:srgbClr val="222222"/>
                </a:solidFill>
                <a:latin typeface="Arial"/>
                <a:cs typeface="Arial"/>
              </a:rPr>
              <a:t>त्‍यसका</a:t>
            </a:r>
            <a:r>
              <a:rPr lang="en-GB" sz="2400" dirty="0">
                <a:solidFill>
                  <a:srgbClr val="222222"/>
                </a:solidFill>
                <a:latin typeface="Arial"/>
                <a:cs typeface="Arial"/>
              </a:rPr>
              <a:t> </a:t>
            </a:r>
            <a:r>
              <a:rPr lang="en-GB" sz="2400" dirty="0" err="1">
                <a:solidFill>
                  <a:srgbClr val="222222"/>
                </a:solidFill>
                <a:latin typeface="Arial"/>
                <a:cs typeface="Arial"/>
              </a:rPr>
              <a:t>सबै</a:t>
            </a:r>
            <a:r>
              <a:rPr lang="en-GB" sz="2400" dirty="0">
                <a:solidFill>
                  <a:srgbClr val="222222"/>
                </a:solidFill>
                <a:latin typeface="Arial"/>
                <a:cs typeface="Arial"/>
              </a:rPr>
              <a:t> </a:t>
            </a:r>
            <a:r>
              <a:rPr lang="en-GB" sz="2400" dirty="0" err="1">
                <a:solidFill>
                  <a:srgbClr val="222222"/>
                </a:solidFill>
                <a:latin typeface="Arial"/>
                <a:cs typeface="Arial"/>
              </a:rPr>
              <a:t>थोक</a:t>
            </a:r>
            <a:r>
              <a:rPr lang="en-GB" sz="2400" dirty="0">
                <a:solidFill>
                  <a:srgbClr val="222222"/>
                </a:solidFill>
                <a:latin typeface="Arial"/>
                <a:cs typeface="Arial"/>
              </a:rPr>
              <a:t> </a:t>
            </a:r>
            <a:r>
              <a:rPr lang="en-GB" sz="2400" dirty="0" err="1">
                <a:solidFill>
                  <a:srgbClr val="222222"/>
                </a:solidFill>
                <a:latin typeface="Arial"/>
                <a:cs typeface="Arial"/>
              </a:rPr>
              <a:t>बेची</a:t>
            </a:r>
            <a:r>
              <a:rPr lang="en-GB" sz="2400" dirty="0">
                <a:solidFill>
                  <a:srgbClr val="222222"/>
                </a:solidFill>
                <a:latin typeface="Arial"/>
                <a:cs typeface="Arial"/>
              </a:rPr>
              <a:t> </a:t>
            </a:r>
            <a:r>
              <a:rPr lang="en-GB" sz="2400" dirty="0" err="1">
                <a:solidFill>
                  <a:srgbClr val="222222"/>
                </a:solidFill>
                <a:latin typeface="Arial"/>
                <a:cs typeface="Arial"/>
              </a:rPr>
              <a:t>ऋण</a:t>
            </a:r>
            <a:r>
              <a:rPr lang="en-GB" sz="2400" dirty="0">
                <a:solidFill>
                  <a:srgbClr val="222222"/>
                </a:solidFill>
                <a:latin typeface="Arial"/>
                <a:cs typeface="Arial"/>
              </a:rPr>
              <a:t> </a:t>
            </a:r>
            <a:r>
              <a:rPr lang="en-GB" sz="2400" dirty="0" err="1">
                <a:solidFill>
                  <a:srgbClr val="222222"/>
                </a:solidFill>
                <a:latin typeface="Arial"/>
                <a:cs typeface="Arial"/>
              </a:rPr>
              <a:t>चुकाउने</a:t>
            </a:r>
            <a:r>
              <a:rPr lang="en-GB" sz="2400" dirty="0">
                <a:solidFill>
                  <a:srgbClr val="222222"/>
                </a:solidFill>
                <a:latin typeface="Arial"/>
                <a:cs typeface="Arial"/>
              </a:rPr>
              <a:t> </a:t>
            </a:r>
            <a:r>
              <a:rPr lang="en-GB" sz="2400" dirty="0" err="1">
                <a:solidFill>
                  <a:srgbClr val="222222"/>
                </a:solidFill>
                <a:latin typeface="Arial"/>
                <a:cs typeface="Arial"/>
              </a:rPr>
              <a:t>हुकुम</a:t>
            </a:r>
            <a:r>
              <a:rPr lang="en-GB" sz="2400" dirty="0">
                <a:solidFill>
                  <a:srgbClr val="222222"/>
                </a:solidFill>
                <a:latin typeface="Arial"/>
                <a:cs typeface="Arial"/>
              </a:rPr>
              <a:t> </a:t>
            </a:r>
            <a:r>
              <a:rPr lang="en-GB" sz="2400" dirty="0" err="1">
                <a:solidFill>
                  <a:srgbClr val="222222"/>
                </a:solidFill>
                <a:latin typeface="Arial"/>
                <a:cs typeface="Arial"/>
              </a:rPr>
              <a:t>दिए</a:t>
            </a:r>
            <a:r>
              <a:rPr lang="en-GB" sz="2400" dirty="0">
                <a:solidFill>
                  <a:srgbClr val="222222"/>
                </a:solidFill>
                <a:latin typeface="Arial"/>
                <a:cs typeface="Arial"/>
              </a:rPr>
              <a:t>।</a:t>
            </a:r>
            <a:br>
              <a:rPr lang="en-GB" sz="2400" dirty="0">
                <a:latin typeface="Arial"/>
                <a:cs typeface="Arial"/>
              </a:rPr>
            </a:br>
            <a:r>
              <a:rPr lang="en-GB" sz="2400" dirty="0">
                <a:solidFill>
                  <a:srgbClr val="222222"/>
                </a:solidFill>
                <a:latin typeface="Arial"/>
                <a:cs typeface="Arial"/>
              </a:rPr>
              <a:t>26. “</a:t>
            </a:r>
            <a:r>
              <a:rPr lang="en-GB" sz="2400" dirty="0" err="1">
                <a:solidFill>
                  <a:srgbClr val="222222"/>
                </a:solidFill>
                <a:latin typeface="Arial"/>
                <a:cs typeface="Arial"/>
              </a:rPr>
              <a:t>तब</a:t>
            </a:r>
            <a:r>
              <a:rPr lang="en-GB" sz="2400" dirty="0">
                <a:solidFill>
                  <a:srgbClr val="222222"/>
                </a:solidFill>
                <a:latin typeface="Arial"/>
                <a:cs typeface="Arial"/>
              </a:rPr>
              <a:t> </a:t>
            </a:r>
            <a:r>
              <a:rPr lang="en-GB" sz="2400" dirty="0" err="1">
                <a:solidFill>
                  <a:srgbClr val="222222"/>
                </a:solidFill>
                <a:latin typeface="Arial"/>
                <a:cs typeface="Arial"/>
              </a:rPr>
              <a:t>त्‍यस</a:t>
            </a:r>
            <a:r>
              <a:rPr lang="en-GB" sz="2400" dirty="0">
                <a:solidFill>
                  <a:srgbClr val="222222"/>
                </a:solidFill>
                <a:latin typeface="Arial"/>
                <a:cs typeface="Arial"/>
              </a:rPr>
              <a:t> </a:t>
            </a:r>
            <a:r>
              <a:rPr lang="en-GB" sz="2400" dirty="0" err="1">
                <a:solidFill>
                  <a:srgbClr val="222222"/>
                </a:solidFill>
                <a:latin typeface="Arial"/>
                <a:cs typeface="Arial"/>
              </a:rPr>
              <a:t>नोकरले</a:t>
            </a:r>
            <a:r>
              <a:rPr lang="en-GB" sz="2400" dirty="0">
                <a:solidFill>
                  <a:srgbClr val="222222"/>
                </a:solidFill>
                <a:latin typeface="Arial"/>
                <a:cs typeface="Arial"/>
              </a:rPr>
              <a:t> </a:t>
            </a:r>
            <a:r>
              <a:rPr lang="en-GB" sz="2400" dirty="0" err="1">
                <a:solidFill>
                  <a:srgbClr val="222222"/>
                </a:solidFill>
                <a:latin typeface="Arial"/>
                <a:cs typeface="Arial"/>
              </a:rPr>
              <a:t>घुँड़ा</a:t>
            </a:r>
            <a:r>
              <a:rPr lang="en-GB" sz="2400" dirty="0">
                <a:solidFill>
                  <a:srgbClr val="222222"/>
                </a:solidFill>
                <a:latin typeface="Arial"/>
                <a:cs typeface="Arial"/>
              </a:rPr>
              <a:t> </a:t>
            </a:r>
            <a:r>
              <a:rPr lang="en-GB" sz="2400" dirty="0" err="1">
                <a:solidFill>
                  <a:srgbClr val="222222"/>
                </a:solidFill>
                <a:latin typeface="Arial"/>
                <a:cs typeface="Arial"/>
              </a:rPr>
              <a:t>टेकी</a:t>
            </a:r>
            <a:r>
              <a:rPr lang="en-GB" sz="2400" dirty="0">
                <a:solidFill>
                  <a:srgbClr val="222222"/>
                </a:solidFill>
                <a:latin typeface="Arial"/>
                <a:cs typeface="Arial"/>
              </a:rPr>
              <a:t> </a:t>
            </a:r>
            <a:r>
              <a:rPr lang="en-GB" sz="2400" dirty="0" err="1">
                <a:solidFill>
                  <a:srgbClr val="222222"/>
                </a:solidFill>
                <a:latin typeface="Arial"/>
                <a:cs typeface="Arial"/>
              </a:rPr>
              <a:t>तिनका</a:t>
            </a:r>
            <a:r>
              <a:rPr lang="en-GB" sz="2400" dirty="0">
                <a:solidFill>
                  <a:srgbClr val="222222"/>
                </a:solidFill>
                <a:latin typeface="Arial"/>
                <a:cs typeface="Arial"/>
              </a:rPr>
              <a:t> </a:t>
            </a:r>
            <a:r>
              <a:rPr lang="en-GB" sz="2400" dirty="0" err="1">
                <a:solidFill>
                  <a:srgbClr val="222222"/>
                </a:solidFill>
                <a:latin typeface="Arial"/>
                <a:cs typeface="Arial"/>
              </a:rPr>
              <a:t>पाउमा</a:t>
            </a:r>
            <a:r>
              <a:rPr lang="en-GB" sz="2400" dirty="0">
                <a:solidFill>
                  <a:srgbClr val="222222"/>
                </a:solidFill>
                <a:latin typeface="Arial"/>
                <a:cs typeface="Arial"/>
              </a:rPr>
              <a:t> </a:t>
            </a:r>
            <a:r>
              <a:rPr lang="en-GB" sz="2400" dirty="0" err="1">
                <a:solidFill>
                  <a:srgbClr val="222222"/>
                </a:solidFill>
                <a:latin typeface="Arial"/>
                <a:cs typeface="Arial"/>
              </a:rPr>
              <a:t>परेर</a:t>
            </a:r>
            <a:r>
              <a:rPr lang="en-GB" sz="2400" dirty="0">
                <a:solidFill>
                  <a:srgbClr val="222222"/>
                </a:solidFill>
                <a:latin typeface="Arial"/>
                <a:cs typeface="Arial"/>
              </a:rPr>
              <a:t> </a:t>
            </a:r>
            <a:r>
              <a:rPr lang="en-GB" sz="2400" dirty="0" err="1">
                <a:solidFill>
                  <a:srgbClr val="222222"/>
                </a:solidFill>
                <a:latin typeface="Arial"/>
                <a:cs typeface="Arial"/>
              </a:rPr>
              <a:t>भन्‍न</a:t>
            </a:r>
            <a:r>
              <a:rPr lang="en-GB" sz="2400" dirty="0">
                <a:solidFill>
                  <a:srgbClr val="222222"/>
                </a:solidFill>
                <a:latin typeface="Arial"/>
                <a:cs typeface="Arial"/>
              </a:rPr>
              <a:t> </a:t>
            </a:r>
            <a:r>
              <a:rPr lang="en-GB" sz="2400" dirty="0" err="1">
                <a:solidFill>
                  <a:srgbClr val="222222"/>
                </a:solidFill>
                <a:latin typeface="Arial"/>
                <a:cs typeface="Arial"/>
              </a:rPr>
              <a:t>लाग्‍यो</a:t>
            </a:r>
            <a:r>
              <a:rPr lang="en-GB" sz="2400" dirty="0">
                <a:solidFill>
                  <a:srgbClr val="222222"/>
                </a:solidFill>
                <a:latin typeface="Arial"/>
                <a:cs typeface="Arial"/>
              </a:rPr>
              <a:t>, ‘</a:t>
            </a:r>
            <a:r>
              <a:rPr lang="en-GB" sz="2400" dirty="0" err="1">
                <a:solidFill>
                  <a:srgbClr val="222222"/>
                </a:solidFill>
                <a:latin typeface="Arial"/>
                <a:cs typeface="Arial"/>
              </a:rPr>
              <a:t>मालिक</a:t>
            </a:r>
            <a:r>
              <a:rPr lang="en-GB" sz="2400" dirty="0">
                <a:solidFill>
                  <a:srgbClr val="222222"/>
                </a:solidFill>
                <a:latin typeface="Arial"/>
                <a:cs typeface="Arial"/>
              </a:rPr>
              <a:t>, </a:t>
            </a:r>
            <a:r>
              <a:rPr lang="en-GB" sz="2400" dirty="0" err="1">
                <a:solidFill>
                  <a:srgbClr val="222222"/>
                </a:solidFill>
                <a:latin typeface="Arial"/>
                <a:cs typeface="Arial"/>
              </a:rPr>
              <a:t>ममाथि</a:t>
            </a:r>
            <a:r>
              <a:rPr lang="en-GB" sz="2400" dirty="0">
                <a:solidFill>
                  <a:srgbClr val="222222"/>
                </a:solidFill>
                <a:latin typeface="Arial"/>
                <a:cs typeface="Arial"/>
              </a:rPr>
              <a:t> </a:t>
            </a:r>
            <a:r>
              <a:rPr lang="en-GB" sz="2400" dirty="0" err="1">
                <a:solidFill>
                  <a:srgbClr val="222222"/>
                </a:solidFill>
                <a:latin typeface="Arial"/>
                <a:cs typeface="Arial"/>
              </a:rPr>
              <a:t>धैर्य</a:t>
            </a:r>
            <a:r>
              <a:rPr lang="en-GB" sz="2400" dirty="0">
                <a:solidFill>
                  <a:srgbClr val="222222"/>
                </a:solidFill>
                <a:latin typeface="Arial"/>
                <a:cs typeface="Arial"/>
              </a:rPr>
              <a:t> </a:t>
            </a:r>
            <a:r>
              <a:rPr lang="en-GB" sz="2400" dirty="0" err="1">
                <a:solidFill>
                  <a:srgbClr val="222222"/>
                </a:solidFill>
                <a:latin typeface="Arial"/>
                <a:cs typeface="Arial"/>
              </a:rPr>
              <a:t>गर्नुहोस्</a:t>
            </a:r>
            <a:r>
              <a:rPr lang="en-GB" sz="2400" dirty="0">
                <a:solidFill>
                  <a:srgbClr val="222222"/>
                </a:solidFill>
                <a:latin typeface="Arial"/>
                <a:cs typeface="Arial"/>
              </a:rPr>
              <a:t>‌, म </a:t>
            </a:r>
            <a:r>
              <a:rPr lang="en-GB" sz="2400" dirty="0" err="1">
                <a:solidFill>
                  <a:srgbClr val="222222"/>
                </a:solidFill>
                <a:latin typeface="Arial"/>
                <a:cs typeface="Arial"/>
              </a:rPr>
              <a:t>तपाईंको</a:t>
            </a:r>
            <a:r>
              <a:rPr lang="en-GB" sz="2400" dirty="0">
                <a:solidFill>
                  <a:srgbClr val="222222"/>
                </a:solidFill>
                <a:latin typeface="Arial"/>
                <a:cs typeface="Arial"/>
              </a:rPr>
              <a:t> </a:t>
            </a:r>
            <a:r>
              <a:rPr lang="en-GB" sz="2400" dirty="0" err="1">
                <a:solidFill>
                  <a:srgbClr val="222222"/>
                </a:solidFill>
                <a:latin typeface="Arial"/>
                <a:cs typeface="Arial"/>
              </a:rPr>
              <a:t>सबै</a:t>
            </a:r>
            <a:r>
              <a:rPr lang="en-GB" sz="2400" dirty="0">
                <a:solidFill>
                  <a:srgbClr val="222222"/>
                </a:solidFill>
                <a:latin typeface="Arial"/>
                <a:cs typeface="Arial"/>
              </a:rPr>
              <a:t> </a:t>
            </a:r>
            <a:r>
              <a:rPr lang="en-GB" sz="2400" dirty="0" err="1">
                <a:solidFill>
                  <a:srgbClr val="222222"/>
                </a:solidFill>
                <a:latin typeface="Arial"/>
                <a:cs typeface="Arial"/>
              </a:rPr>
              <a:t>ऋण</a:t>
            </a:r>
            <a:r>
              <a:rPr lang="en-GB" sz="2400" dirty="0">
                <a:solidFill>
                  <a:srgbClr val="222222"/>
                </a:solidFill>
                <a:latin typeface="Arial"/>
                <a:cs typeface="Arial"/>
              </a:rPr>
              <a:t> </a:t>
            </a:r>
            <a:r>
              <a:rPr lang="en-GB" sz="2400" dirty="0" err="1">
                <a:solidFill>
                  <a:srgbClr val="222222"/>
                </a:solidFill>
                <a:latin typeface="Arial"/>
                <a:cs typeface="Arial"/>
              </a:rPr>
              <a:t>चुकाउनेछु</a:t>
            </a:r>
            <a:r>
              <a:rPr lang="en-GB" sz="2400" dirty="0">
                <a:solidFill>
                  <a:srgbClr val="222222"/>
                </a:solidFill>
                <a:latin typeface="Arial"/>
                <a:cs typeface="Arial"/>
              </a:rPr>
              <a:t>।’</a:t>
            </a:r>
            <a:endParaRPr lang="en-US" sz="2400">
              <a:ea typeface="Calibri"/>
              <a:cs typeface="Calibri"/>
            </a:endParaRPr>
          </a:p>
        </p:txBody>
      </p:sp>
    </p:spTree>
    <p:extLst>
      <p:ext uri="{BB962C8B-B14F-4D97-AF65-F5344CB8AC3E}">
        <p14:creationId xmlns:p14="http://schemas.microsoft.com/office/powerpoint/2010/main" val="264624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touching another person&amp;#39;s head&#10;&#10;Description automatically generated">
            <a:extLst>
              <a:ext uri="{FF2B5EF4-FFF2-40B4-BE49-F238E27FC236}">
                <a16:creationId xmlns:a16="http://schemas.microsoft.com/office/drawing/2014/main" id="{2C3D8725-1A64-BC46-854B-5E3AB6B0E1A3}"/>
              </a:ext>
            </a:extLst>
          </p:cNvPr>
          <p:cNvPicPr>
            <a:picLocks noGrp="1" noChangeAspect="1"/>
          </p:cNvPicPr>
          <p:nvPr>
            <p:ph type="pic" idx="1"/>
          </p:nvPr>
        </p:nvPicPr>
        <p:blipFill>
          <a:blip r:embed="rId2"/>
          <a:srcRect l="4210" r="4210"/>
          <a:stretch/>
        </p:blipFill>
        <p:spPr/>
      </p:pic>
      <p:sp>
        <p:nvSpPr>
          <p:cNvPr id="4" name="Text Placeholder 3">
            <a:extLst>
              <a:ext uri="{FF2B5EF4-FFF2-40B4-BE49-F238E27FC236}">
                <a16:creationId xmlns:a16="http://schemas.microsoft.com/office/drawing/2014/main" id="{2ED3EFB2-90C0-575D-F12D-7F8144CC017A}"/>
              </a:ext>
            </a:extLst>
          </p:cNvPr>
          <p:cNvSpPr>
            <a:spLocks noGrp="1"/>
          </p:cNvSpPr>
          <p:nvPr>
            <p:ph type="body" sz="half" idx="2"/>
          </p:nvPr>
        </p:nvSpPr>
        <p:spPr>
          <a:xfrm>
            <a:off x="609750" y="303363"/>
            <a:ext cx="3932237" cy="5565625"/>
          </a:xfrm>
        </p:spPr>
        <p:txBody>
          <a:bodyPr vert="horz" lIns="91440" tIns="45720" rIns="91440" bIns="45720" rtlCol="0" anchor="t">
            <a:normAutofit/>
          </a:bodyPr>
          <a:lstStyle/>
          <a:p>
            <a:r>
              <a:rPr lang="en-GB" sz="4000" dirty="0">
                <a:solidFill>
                  <a:srgbClr val="222222"/>
                </a:solidFill>
                <a:latin typeface="Arial"/>
                <a:cs typeface="Arial"/>
              </a:rPr>
              <a:t>27. </a:t>
            </a:r>
            <a:r>
              <a:rPr lang="en-GB" sz="4000" err="1">
                <a:solidFill>
                  <a:srgbClr val="222222"/>
                </a:solidFill>
                <a:latin typeface="Arial"/>
                <a:cs typeface="Arial"/>
              </a:rPr>
              <a:t>तब</a:t>
            </a:r>
            <a:r>
              <a:rPr lang="en-GB" sz="4000" dirty="0">
                <a:solidFill>
                  <a:srgbClr val="222222"/>
                </a:solidFill>
                <a:latin typeface="Arial"/>
                <a:cs typeface="Arial"/>
              </a:rPr>
              <a:t> </a:t>
            </a:r>
            <a:r>
              <a:rPr lang="en-GB" sz="4000" err="1">
                <a:solidFill>
                  <a:srgbClr val="222222"/>
                </a:solidFill>
                <a:latin typeface="Arial"/>
                <a:cs typeface="Arial"/>
              </a:rPr>
              <a:t>त्‍यस</a:t>
            </a:r>
            <a:r>
              <a:rPr lang="en-GB" sz="4000" dirty="0">
                <a:solidFill>
                  <a:srgbClr val="222222"/>
                </a:solidFill>
                <a:latin typeface="Arial"/>
                <a:cs typeface="Arial"/>
              </a:rPr>
              <a:t> </a:t>
            </a:r>
            <a:r>
              <a:rPr lang="en-GB" sz="4000" err="1">
                <a:solidFill>
                  <a:srgbClr val="222222"/>
                </a:solidFill>
                <a:latin typeface="Arial"/>
                <a:cs typeface="Arial"/>
              </a:rPr>
              <a:t>नोकरका</a:t>
            </a:r>
            <a:r>
              <a:rPr lang="en-GB" sz="4000" dirty="0">
                <a:solidFill>
                  <a:srgbClr val="222222"/>
                </a:solidFill>
                <a:latin typeface="Arial"/>
                <a:cs typeface="Arial"/>
              </a:rPr>
              <a:t> </a:t>
            </a:r>
            <a:r>
              <a:rPr lang="en-GB" sz="4000" err="1">
                <a:solidFill>
                  <a:srgbClr val="222222"/>
                </a:solidFill>
                <a:latin typeface="Arial"/>
                <a:cs typeface="Arial"/>
              </a:rPr>
              <a:t>मालिकले</a:t>
            </a:r>
            <a:r>
              <a:rPr lang="en-GB" sz="4000" dirty="0">
                <a:solidFill>
                  <a:srgbClr val="222222"/>
                </a:solidFill>
                <a:latin typeface="Arial"/>
                <a:cs typeface="Arial"/>
              </a:rPr>
              <a:t> </a:t>
            </a:r>
            <a:r>
              <a:rPr lang="en-GB" sz="4000" err="1">
                <a:solidFill>
                  <a:srgbClr val="222222"/>
                </a:solidFill>
                <a:latin typeface="Arial"/>
                <a:cs typeface="Arial"/>
              </a:rPr>
              <a:t>टिठ्याएर</a:t>
            </a:r>
            <a:r>
              <a:rPr lang="en-GB" sz="4000" dirty="0">
                <a:solidFill>
                  <a:srgbClr val="222222"/>
                </a:solidFill>
                <a:latin typeface="Arial"/>
                <a:cs typeface="Arial"/>
              </a:rPr>
              <a:t> </a:t>
            </a:r>
            <a:r>
              <a:rPr lang="en-GB" sz="4000" err="1">
                <a:solidFill>
                  <a:srgbClr val="222222"/>
                </a:solidFill>
                <a:latin typeface="Arial"/>
                <a:cs typeface="Arial"/>
              </a:rPr>
              <a:t>त्‍यसलाई</a:t>
            </a:r>
            <a:r>
              <a:rPr lang="en-GB" sz="4000" dirty="0">
                <a:solidFill>
                  <a:srgbClr val="222222"/>
                </a:solidFill>
                <a:latin typeface="Arial"/>
                <a:cs typeface="Arial"/>
              </a:rPr>
              <a:t> </a:t>
            </a:r>
            <a:r>
              <a:rPr lang="en-GB" sz="4000" err="1">
                <a:solidFill>
                  <a:srgbClr val="222222"/>
                </a:solidFill>
                <a:latin typeface="Arial"/>
                <a:cs typeface="Arial"/>
              </a:rPr>
              <a:t>छोडिदिए</a:t>
            </a:r>
            <a:r>
              <a:rPr lang="en-GB" sz="4000" dirty="0">
                <a:solidFill>
                  <a:srgbClr val="222222"/>
                </a:solidFill>
                <a:latin typeface="Arial"/>
                <a:cs typeface="Arial"/>
              </a:rPr>
              <a:t>, र </a:t>
            </a:r>
            <a:r>
              <a:rPr lang="en-GB" sz="4000" err="1">
                <a:solidFill>
                  <a:srgbClr val="222222"/>
                </a:solidFill>
                <a:latin typeface="Arial"/>
                <a:cs typeface="Arial"/>
              </a:rPr>
              <a:t>त्‍यसको</a:t>
            </a:r>
            <a:r>
              <a:rPr lang="en-GB" sz="4000" dirty="0">
                <a:solidFill>
                  <a:srgbClr val="222222"/>
                </a:solidFill>
                <a:latin typeface="Arial"/>
                <a:cs typeface="Arial"/>
              </a:rPr>
              <a:t> </a:t>
            </a:r>
            <a:r>
              <a:rPr lang="en-GB" sz="4000" err="1">
                <a:solidFill>
                  <a:srgbClr val="222222"/>
                </a:solidFill>
                <a:latin typeface="Arial"/>
                <a:cs typeface="Arial"/>
              </a:rPr>
              <a:t>ऋण</a:t>
            </a:r>
            <a:r>
              <a:rPr lang="en-GB" sz="4000" dirty="0">
                <a:solidFill>
                  <a:srgbClr val="222222"/>
                </a:solidFill>
                <a:latin typeface="Arial"/>
                <a:cs typeface="Arial"/>
              </a:rPr>
              <a:t> </a:t>
            </a:r>
            <a:r>
              <a:rPr lang="en-GB" sz="4000" err="1">
                <a:solidFill>
                  <a:srgbClr val="222222"/>
                </a:solidFill>
                <a:latin typeface="Arial"/>
                <a:cs typeface="Arial"/>
              </a:rPr>
              <a:t>माफी</a:t>
            </a:r>
            <a:r>
              <a:rPr lang="en-GB" sz="4000" dirty="0">
                <a:solidFill>
                  <a:srgbClr val="222222"/>
                </a:solidFill>
                <a:latin typeface="Arial"/>
                <a:cs typeface="Arial"/>
              </a:rPr>
              <a:t> </a:t>
            </a:r>
            <a:r>
              <a:rPr lang="en-GB" sz="4000" err="1">
                <a:solidFill>
                  <a:srgbClr val="222222"/>
                </a:solidFill>
                <a:latin typeface="Arial"/>
                <a:cs typeface="Arial"/>
              </a:rPr>
              <a:t>गरिदिए</a:t>
            </a:r>
            <a:r>
              <a:rPr lang="en-GB" sz="4000" dirty="0">
                <a:solidFill>
                  <a:srgbClr val="222222"/>
                </a:solidFill>
                <a:latin typeface="Arial"/>
                <a:cs typeface="Arial"/>
              </a:rPr>
              <a:t>।</a:t>
            </a:r>
            <a:br>
              <a:rPr lang="en-GB" sz="2800" dirty="0">
                <a:latin typeface="Arial"/>
                <a:cs typeface="Arial"/>
              </a:rPr>
            </a:br>
            <a:endParaRPr lang="en-GB" sz="2800" dirty="0">
              <a:solidFill>
                <a:srgbClr val="222222"/>
              </a:solidFill>
              <a:latin typeface="Arial"/>
              <a:ea typeface="Calibri"/>
              <a:cs typeface="Arial"/>
            </a:endParaRPr>
          </a:p>
        </p:txBody>
      </p:sp>
    </p:spTree>
    <p:extLst>
      <p:ext uri="{BB962C8B-B14F-4D97-AF65-F5344CB8AC3E}">
        <p14:creationId xmlns:p14="http://schemas.microsoft.com/office/powerpoint/2010/main" val="123367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in a blue apron and a red shirt fighting a person&#10;&#10;Description automatically generated">
            <a:extLst>
              <a:ext uri="{FF2B5EF4-FFF2-40B4-BE49-F238E27FC236}">
                <a16:creationId xmlns:a16="http://schemas.microsoft.com/office/drawing/2014/main" id="{90A5E97D-A247-B3F8-00D2-A670A3F39912}"/>
              </a:ext>
            </a:extLst>
          </p:cNvPr>
          <p:cNvPicPr>
            <a:picLocks noGrp="1" noChangeAspect="1"/>
          </p:cNvPicPr>
          <p:nvPr>
            <p:ph type="pic" idx="1"/>
          </p:nvPr>
        </p:nvPicPr>
        <p:blipFill>
          <a:blip r:embed="rId2"/>
          <a:srcRect l="2569" r="2569"/>
          <a:stretch/>
        </p:blipFill>
        <p:spPr/>
      </p:pic>
      <p:sp>
        <p:nvSpPr>
          <p:cNvPr id="4" name="Text Placeholder 3">
            <a:extLst>
              <a:ext uri="{FF2B5EF4-FFF2-40B4-BE49-F238E27FC236}">
                <a16:creationId xmlns:a16="http://schemas.microsoft.com/office/drawing/2014/main" id="{3EF53B61-44C0-3181-6B42-4296DA6BD10D}"/>
              </a:ext>
            </a:extLst>
          </p:cNvPr>
          <p:cNvSpPr>
            <a:spLocks noGrp="1"/>
          </p:cNvSpPr>
          <p:nvPr>
            <p:ph type="body" sz="half" idx="2"/>
          </p:nvPr>
        </p:nvSpPr>
        <p:spPr>
          <a:xfrm>
            <a:off x="839788" y="332117"/>
            <a:ext cx="3932237" cy="5536871"/>
          </a:xfrm>
        </p:spPr>
        <p:txBody>
          <a:bodyPr vert="horz" lIns="91440" tIns="45720" rIns="91440" bIns="45720" rtlCol="0" anchor="t">
            <a:normAutofit/>
          </a:bodyPr>
          <a:lstStyle/>
          <a:p>
            <a:r>
              <a:rPr lang="en-GB" sz="2800" dirty="0">
                <a:solidFill>
                  <a:srgbClr val="222222"/>
                </a:solidFill>
                <a:latin typeface="Arial"/>
                <a:cs typeface="Arial"/>
              </a:rPr>
              <a:t>28. “</a:t>
            </a:r>
            <a:r>
              <a:rPr lang="en-GB" sz="2800" err="1">
                <a:solidFill>
                  <a:srgbClr val="222222"/>
                </a:solidFill>
                <a:latin typeface="Arial"/>
                <a:cs typeface="Arial"/>
              </a:rPr>
              <a:t>तर</a:t>
            </a:r>
            <a:r>
              <a:rPr lang="en-GB" sz="2800" dirty="0">
                <a:solidFill>
                  <a:srgbClr val="222222"/>
                </a:solidFill>
                <a:latin typeface="Arial"/>
                <a:cs typeface="Arial"/>
              </a:rPr>
              <a:t> </a:t>
            </a:r>
            <a:r>
              <a:rPr lang="en-GB" sz="2800" err="1">
                <a:solidFill>
                  <a:srgbClr val="222222"/>
                </a:solidFill>
                <a:latin typeface="Arial"/>
                <a:cs typeface="Arial"/>
              </a:rPr>
              <a:t>त्‍यस</a:t>
            </a:r>
            <a:r>
              <a:rPr lang="en-GB" sz="2800" dirty="0">
                <a:solidFill>
                  <a:srgbClr val="222222"/>
                </a:solidFill>
                <a:latin typeface="Arial"/>
                <a:cs typeface="Arial"/>
              </a:rPr>
              <a:t> </a:t>
            </a:r>
            <a:r>
              <a:rPr lang="en-GB" sz="2800" err="1">
                <a:solidFill>
                  <a:srgbClr val="222222"/>
                </a:solidFill>
                <a:latin typeface="Arial"/>
                <a:cs typeface="Arial"/>
              </a:rPr>
              <a:t>नोकरले</a:t>
            </a:r>
            <a:r>
              <a:rPr lang="en-GB" sz="2800" dirty="0">
                <a:solidFill>
                  <a:srgbClr val="222222"/>
                </a:solidFill>
                <a:latin typeface="Arial"/>
                <a:cs typeface="Arial"/>
              </a:rPr>
              <a:t> </a:t>
            </a:r>
            <a:r>
              <a:rPr lang="en-GB" sz="2800" err="1">
                <a:solidFill>
                  <a:srgbClr val="222222"/>
                </a:solidFill>
                <a:latin typeface="Arial"/>
                <a:cs typeface="Arial"/>
              </a:rPr>
              <a:t>निस्‍केर</a:t>
            </a:r>
            <a:r>
              <a:rPr lang="en-GB" sz="2800" dirty="0">
                <a:solidFill>
                  <a:srgbClr val="222222"/>
                </a:solidFill>
                <a:latin typeface="Arial"/>
                <a:cs typeface="Arial"/>
              </a:rPr>
              <a:t> </a:t>
            </a:r>
            <a:r>
              <a:rPr lang="en-GB" sz="2800" err="1">
                <a:solidFill>
                  <a:srgbClr val="222222"/>
                </a:solidFill>
                <a:latin typeface="Arial"/>
                <a:cs typeface="Arial"/>
              </a:rPr>
              <a:t>जाँदा</a:t>
            </a:r>
            <a:r>
              <a:rPr lang="en-GB" sz="2800" dirty="0">
                <a:solidFill>
                  <a:srgbClr val="222222"/>
                </a:solidFill>
                <a:latin typeface="Arial"/>
                <a:cs typeface="Arial"/>
              </a:rPr>
              <a:t> </a:t>
            </a:r>
            <a:r>
              <a:rPr lang="en-GB" sz="2800" err="1">
                <a:solidFill>
                  <a:srgbClr val="222222"/>
                </a:solidFill>
                <a:latin typeface="Arial"/>
                <a:cs typeface="Arial"/>
              </a:rPr>
              <a:t>आफ्‍नो</a:t>
            </a:r>
            <a:r>
              <a:rPr lang="en-GB" sz="2800" dirty="0">
                <a:solidFill>
                  <a:srgbClr val="222222"/>
                </a:solidFill>
                <a:latin typeface="Arial"/>
                <a:cs typeface="Arial"/>
              </a:rPr>
              <a:t> </a:t>
            </a:r>
            <a:r>
              <a:rPr lang="en-GB" sz="2800" err="1">
                <a:solidFill>
                  <a:srgbClr val="222222"/>
                </a:solidFill>
                <a:latin typeface="Arial"/>
                <a:cs typeface="Arial"/>
              </a:rPr>
              <a:t>सङ्गी-नोकरहरूमध्‍ये</a:t>
            </a:r>
            <a:r>
              <a:rPr lang="en-GB" sz="2800" dirty="0">
                <a:solidFill>
                  <a:srgbClr val="222222"/>
                </a:solidFill>
                <a:latin typeface="Arial"/>
                <a:cs typeface="Arial"/>
              </a:rPr>
              <a:t> </a:t>
            </a:r>
            <a:r>
              <a:rPr lang="en-GB" sz="2800" err="1">
                <a:solidFill>
                  <a:srgbClr val="222222"/>
                </a:solidFill>
                <a:latin typeface="Arial"/>
                <a:cs typeface="Arial"/>
              </a:rPr>
              <a:t>एक</a:t>
            </a:r>
            <a:r>
              <a:rPr lang="en-GB" sz="2800" dirty="0">
                <a:solidFill>
                  <a:srgbClr val="222222"/>
                </a:solidFill>
                <a:latin typeface="Arial"/>
                <a:cs typeface="Arial"/>
              </a:rPr>
              <a:t> </a:t>
            </a:r>
            <a:r>
              <a:rPr lang="en-GB" sz="2800" err="1">
                <a:solidFill>
                  <a:srgbClr val="222222"/>
                </a:solidFill>
                <a:latin typeface="Arial"/>
                <a:cs typeface="Arial"/>
              </a:rPr>
              <a:t>जनालाई</a:t>
            </a:r>
            <a:r>
              <a:rPr lang="en-GB" sz="2800" dirty="0">
                <a:solidFill>
                  <a:srgbClr val="222222"/>
                </a:solidFill>
                <a:latin typeface="Arial"/>
                <a:cs typeface="Arial"/>
              </a:rPr>
              <a:t> </a:t>
            </a:r>
            <a:r>
              <a:rPr lang="en-GB" sz="2800" err="1">
                <a:solidFill>
                  <a:srgbClr val="222222"/>
                </a:solidFill>
                <a:latin typeface="Arial"/>
                <a:cs typeface="Arial"/>
              </a:rPr>
              <a:t>भेट्यो</a:t>
            </a:r>
            <a:r>
              <a:rPr lang="en-GB" sz="2800" dirty="0">
                <a:solidFill>
                  <a:srgbClr val="222222"/>
                </a:solidFill>
                <a:latin typeface="Arial"/>
                <a:cs typeface="Arial"/>
              </a:rPr>
              <a:t>, </a:t>
            </a:r>
            <a:r>
              <a:rPr lang="en-GB" sz="2800" err="1">
                <a:solidFill>
                  <a:srgbClr val="222222"/>
                </a:solidFill>
                <a:latin typeface="Arial"/>
                <a:cs typeface="Arial"/>
              </a:rPr>
              <a:t>जो</a:t>
            </a:r>
            <a:r>
              <a:rPr lang="en-GB" sz="2800" dirty="0">
                <a:solidFill>
                  <a:srgbClr val="222222"/>
                </a:solidFill>
                <a:latin typeface="Arial"/>
                <a:cs typeface="Arial"/>
              </a:rPr>
              <a:t> </a:t>
            </a:r>
            <a:r>
              <a:rPr lang="en-GB" sz="2800" err="1">
                <a:solidFill>
                  <a:srgbClr val="222222"/>
                </a:solidFill>
                <a:latin typeface="Arial"/>
                <a:cs typeface="Arial"/>
              </a:rPr>
              <a:t>त्‍यसको</a:t>
            </a:r>
            <a:r>
              <a:rPr lang="en-GB" sz="2800" dirty="0">
                <a:solidFill>
                  <a:srgbClr val="222222"/>
                </a:solidFill>
                <a:latin typeface="Arial"/>
                <a:cs typeface="Arial"/>
              </a:rPr>
              <a:t> </a:t>
            </a:r>
            <a:r>
              <a:rPr lang="en-GB" sz="2800" err="1">
                <a:solidFill>
                  <a:srgbClr val="222222"/>
                </a:solidFill>
                <a:latin typeface="Arial"/>
                <a:cs typeface="Arial"/>
              </a:rPr>
              <a:t>एक</a:t>
            </a:r>
            <a:r>
              <a:rPr lang="en-GB" sz="2800" dirty="0">
                <a:solidFill>
                  <a:srgbClr val="222222"/>
                </a:solidFill>
                <a:latin typeface="Arial"/>
                <a:cs typeface="Arial"/>
              </a:rPr>
              <a:t> </a:t>
            </a:r>
            <a:r>
              <a:rPr lang="en-GB" sz="2800" err="1">
                <a:solidFill>
                  <a:srgbClr val="222222"/>
                </a:solidFill>
                <a:latin typeface="Arial"/>
                <a:cs typeface="Arial"/>
              </a:rPr>
              <a:t>सय</a:t>
            </a:r>
            <a:r>
              <a:rPr lang="en-GB" sz="2800" dirty="0">
                <a:solidFill>
                  <a:srgbClr val="222222"/>
                </a:solidFill>
                <a:latin typeface="Arial"/>
                <a:cs typeface="Arial"/>
              </a:rPr>
              <a:t> </a:t>
            </a:r>
            <a:r>
              <a:rPr lang="en-GB" sz="2800" err="1">
                <a:solidFill>
                  <a:srgbClr val="222222"/>
                </a:solidFill>
                <a:latin typeface="Arial"/>
                <a:cs typeface="Arial"/>
              </a:rPr>
              <a:t>चाँदीका</a:t>
            </a:r>
            <a:r>
              <a:rPr lang="en-GB" sz="2800" dirty="0">
                <a:solidFill>
                  <a:srgbClr val="222222"/>
                </a:solidFill>
                <a:latin typeface="Arial"/>
                <a:cs typeface="Arial"/>
              </a:rPr>
              <a:t> </a:t>
            </a:r>
            <a:r>
              <a:rPr lang="en-GB" sz="2800" err="1">
                <a:solidFill>
                  <a:srgbClr val="222222"/>
                </a:solidFill>
                <a:latin typeface="Arial"/>
                <a:cs typeface="Arial"/>
              </a:rPr>
              <a:t>सिक्‍काको</a:t>
            </a:r>
            <a:r>
              <a:rPr lang="en-GB" sz="2800" dirty="0">
                <a:solidFill>
                  <a:srgbClr val="222222"/>
                </a:solidFill>
                <a:latin typeface="Arial"/>
                <a:cs typeface="Arial"/>
              </a:rPr>
              <a:t> </a:t>
            </a:r>
            <a:r>
              <a:rPr lang="en-GB" sz="2800" err="1">
                <a:solidFill>
                  <a:srgbClr val="222222"/>
                </a:solidFill>
                <a:latin typeface="Arial"/>
                <a:cs typeface="Arial"/>
              </a:rPr>
              <a:t>ऋणी</a:t>
            </a:r>
            <a:r>
              <a:rPr lang="en-GB" sz="2800" dirty="0">
                <a:solidFill>
                  <a:srgbClr val="222222"/>
                </a:solidFill>
                <a:latin typeface="Arial"/>
                <a:cs typeface="Arial"/>
              </a:rPr>
              <a:t> </a:t>
            </a:r>
            <a:r>
              <a:rPr lang="en-GB" sz="2800" err="1">
                <a:solidFill>
                  <a:srgbClr val="222222"/>
                </a:solidFill>
                <a:latin typeface="Arial"/>
                <a:cs typeface="Arial"/>
              </a:rPr>
              <a:t>थियो</a:t>
            </a:r>
            <a:r>
              <a:rPr lang="en-GB" sz="2800" dirty="0">
                <a:solidFill>
                  <a:srgbClr val="222222"/>
                </a:solidFill>
                <a:latin typeface="Arial"/>
                <a:cs typeface="Arial"/>
              </a:rPr>
              <a:t>। </a:t>
            </a:r>
            <a:r>
              <a:rPr lang="en-GB" sz="2800" err="1">
                <a:solidFill>
                  <a:srgbClr val="222222"/>
                </a:solidFill>
                <a:latin typeface="Arial"/>
                <a:cs typeface="Arial"/>
              </a:rPr>
              <a:t>उसलाई</a:t>
            </a:r>
            <a:r>
              <a:rPr lang="en-GB" sz="2800" dirty="0">
                <a:solidFill>
                  <a:srgbClr val="222222"/>
                </a:solidFill>
                <a:latin typeface="Arial"/>
                <a:cs typeface="Arial"/>
              </a:rPr>
              <a:t> </a:t>
            </a:r>
            <a:r>
              <a:rPr lang="en-GB" sz="2800" err="1">
                <a:solidFill>
                  <a:srgbClr val="222222"/>
                </a:solidFill>
                <a:latin typeface="Arial"/>
                <a:cs typeface="Arial"/>
              </a:rPr>
              <a:t>घोक्रोमा</a:t>
            </a:r>
            <a:r>
              <a:rPr lang="en-GB" sz="2800" dirty="0">
                <a:solidFill>
                  <a:srgbClr val="222222"/>
                </a:solidFill>
                <a:latin typeface="Arial"/>
                <a:cs typeface="Arial"/>
              </a:rPr>
              <a:t> </a:t>
            </a:r>
            <a:r>
              <a:rPr lang="en-GB" sz="2800" err="1">
                <a:solidFill>
                  <a:srgbClr val="222222"/>
                </a:solidFill>
                <a:latin typeface="Arial"/>
                <a:cs typeface="Arial"/>
              </a:rPr>
              <a:t>पक्रेर</a:t>
            </a:r>
            <a:r>
              <a:rPr lang="en-GB" sz="2800" dirty="0">
                <a:solidFill>
                  <a:srgbClr val="222222"/>
                </a:solidFill>
                <a:latin typeface="Arial"/>
                <a:cs typeface="Arial"/>
              </a:rPr>
              <a:t> </a:t>
            </a:r>
            <a:r>
              <a:rPr lang="en-GB" sz="2800" err="1">
                <a:solidFill>
                  <a:srgbClr val="222222"/>
                </a:solidFill>
                <a:latin typeface="Arial"/>
                <a:cs typeface="Arial"/>
              </a:rPr>
              <a:t>त्‍यसले</a:t>
            </a:r>
            <a:r>
              <a:rPr lang="en-GB" sz="2800" dirty="0">
                <a:solidFill>
                  <a:srgbClr val="222222"/>
                </a:solidFill>
                <a:latin typeface="Arial"/>
                <a:cs typeface="Arial"/>
              </a:rPr>
              <a:t> </a:t>
            </a:r>
            <a:r>
              <a:rPr lang="en-GB" sz="2800" err="1">
                <a:solidFill>
                  <a:srgbClr val="222222"/>
                </a:solidFill>
                <a:latin typeface="Arial"/>
                <a:cs typeface="Arial"/>
              </a:rPr>
              <a:t>भन्‍यो</a:t>
            </a:r>
            <a:r>
              <a:rPr lang="en-GB" sz="2800" dirty="0">
                <a:solidFill>
                  <a:srgbClr val="222222"/>
                </a:solidFill>
                <a:latin typeface="Arial"/>
                <a:cs typeface="Arial"/>
              </a:rPr>
              <a:t>, ‘</a:t>
            </a:r>
            <a:r>
              <a:rPr lang="en-GB" sz="2800" err="1">
                <a:solidFill>
                  <a:srgbClr val="222222"/>
                </a:solidFill>
                <a:latin typeface="Arial"/>
                <a:cs typeface="Arial"/>
              </a:rPr>
              <a:t>तेरो</a:t>
            </a:r>
            <a:r>
              <a:rPr lang="en-GB" sz="2800" dirty="0">
                <a:solidFill>
                  <a:srgbClr val="222222"/>
                </a:solidFill>
                <a:latin typeface="Arial"/>
                <a:cs typeface="Arial"/>
              </a:rPr>
              <a:t> </a:t>
            </a:r>
            <a:r>
              <a:rPr lang="en-GB" sz="2800" err="1">
                <a:solidFill>
                  <a:srgbClr val="222222"/>
                </a:solidFill>
                <a:latin typeface="Arial"/>
                <a:cs typeface="Arial"/>
              </a:rPr>
              <a:t>ऋण</a:t>
            </a:r>
            <a:r>
              <a:rPr lang="en-GB" sz="2800" dirty="0">
                <a:solidFill>
                  <a:srgbClr val="222222"/>
                </a:solidFill>
                <a:latin typeface="Arial"/>
                <a:cs typeface="Arial"/>
              </a:rPr>
              <a:t> </a:t>
            </a:r>
            <a:r>
              <a:rPr lang="en-GB" sz="2800" err="1">
                <a:solidFill>
                  <a:srgbClr val="222222"/>
                </a:solidFill>
                <a:latin typeface="Arial"/>
                <a:cs typeface="Arial"/>
              </a:rPr>
              <a:t>तिरिहाल्</a:t>
            </a:r>
            <a:r>
              <a:rPr lang="en-GB" sz="2800" dirty="0">
                <a:solidFill>
                  <a:srgbClr val="222222"/>
                </a:solidFill>
                <a:latin typeface="Arial"/>
                <a:cs typeface="Arial"/>
              </a:rPr>
              <a:t>‌।’</a:t>
            </a:r>
            <a:br>
              <a:rPr lang="en-GB" sz="2800" dirty="0">
                <a:latin typeface="Arial"/>
                <a:cs typeface="Arial"/>
              </a:rPr>
            </a:br>
            <a:r>
              <a:rPr lang="en-GB" sz="2800" dirty="0">
                <a:solidFill>
                  <a:srgbClr val="222222"/>
                </a:solidFill>
                <a:latin typeface="Arial"/>
                <a:cs typeface="Arial"/>
              </a:rPr>
              <a:t>29. “</a:t>
            </a:r>
            <a:r>
              <a:rPr lang="en-GB" sz="2800" err="1">
                <a:solidFill>
                  <a:srgbClr val="222222"/>
                </a:solidFill>
                <a:latin typeface="Arial"/>
                <a:cs typeface="Arial"/>
              </a:rPr>
              <a:t>तर</a:t>
            </a:r>
            <a:r>
              <a:rPr lang="en-GB" sz="2800" dirty="0">
                <a:solidFill>
                  <a:srgbClr val="222222"/>
                </a:solidFill>
                <a:latin typeface="Arial"/>
                <a:cs typeface="Arial"/>
              </a:rPr>
              <a:t> </a:t>
            </a:r>
            <a:r>
              <a:rPr lang="en-GB" sz="2800" err="1">
                <a:solidFill>
                  <a:srgbClr val="222222"/>
                </a:solidFill>
                <a:latin typeface="Arial"/>
                <a:cs typeface="Arial"/>
              </a:rPr>
              <a:t>त्‍यसको</a:t>
            </a:r>
            <a:r>
              <a:rPr lang="en-GB" sz="2800" dirty="0">
                <a:solidFill>
                  <a:srgbClr val="222222"/>
                </a:solidFill>
                <a:latin typeface="Arial"/>
                <a:cs typeface="Arial"/>
              </a:rPr>
              <a:t> </a:t>
            </a:r>
            <a:r>
              <a:rPr lang="en-GB" sz="2800" err="1">
                <a:solidFill>
                  <a:srgbClr val="222222"/>
                </a:solidFill>
                <a:latin typeface="Arial"/>
                <a:cs typeface="Arial"/>
              </a:rPr>
              <a:t>सङ्गी-नोकरले</a:t>
            </a:r>
            <a:r>
              <a:rPr lang="en-GB" sz="2800" dirty="0">
                <a:solidFill>
                  <a:srgbClr val="222222"/>
                </a:solidFill>
                <a:latin typeface="Arial"/>
                <a:cs typeface="Arial"/>
              </a:rPr>
              <a:t> </a:t>
            </a:r>
            <a:r>
              <a:rPr lang="en-GB" sz="2800" err="1">
                <a:solidFill>
                  <a:srgbClr val="222222"/>
                </a:solidFill>
                <a:latin typeface="Arial"/>
                <a:cs typeface="Arial"/>
              </a:rPr>
              <a:t>घोप्‍टो</a:t>
            </a:r>
            <a:r>
              <a:rPr lang="en-GB" sz="2800" dirty="0">
                <a:solidFill>
                  <a:srgbClr val="222222"/>
                </a:solidFill>
                <a:latin typeface="Arial"/>
                <a:cs typeface="Arial"/>
              </a:rPr>
              <a:t> </a:t>
            </a:r>
            <a:r>
              <a:rPr lang="en-GB" sz="2800" err="1">
                <a:solidFill>
                  <a:srgbClr val="222222"/>
                </a:solidFill>
                <a:latin typeface="Arial"/>
                <a:cs typeface="Arial"/>
              </a:rPr>
              <a:t>परेर</a:t>
            </a:r>
            <a:r>
              <a:rPr lang="en-GB" sz="2800" dirty="0">
                <a:solidFill>
                  <a:srgbClr val="222222"/>
                </a:solidFill>
                <a:latin typeface="Arial"/>
                <a:cs typeface="Arial"/>
              </a:rPr>
              <a:t> </a:t>
            </a:r>
            <a:r>
              <a:rPr lang="en-GB" sz="2800" err="1">
                <a:solidFill>
                  <a:srgbClr val="222222"/>
                </a:solidFill>
                <a:latin typeface="Arial"/>
                <a:cs typeface="Arial"/>
              </a:rPr>
              <a:t>त्‍यसलाई</a:t>
            </a:r>
            <a:r>
              <a:rPr lang="en-GB" sz="2800" dirty="0">
                <a:solidFill>
                  <a:srgbClr val="222222"/>
                </a:solidFill>
                <a:latin typeface="Arial"/>
                <a:cs typeface="Arial"/>
              </a:rPr>
              <a:t> </a:t>
            </a:r>
            <a:r>
              <a:rPr lang="en-GB" sz="2800" err="1">
                <a:solidFill>
                  <a:srgbClr val="222222"/>
                </a:solidFill>
                <a:latin typeface="Arial"/>
                <a:cs typeface="Arial"/>
              </a:rPr>
              <a:t>बिन्‍ती</a:t>
            </a:r>
            <a:r>
              <a:rPr lang="en-GB" sz="2800" dirty="0">
                <a:solidFill>
                  <a:srgbClr val="222222"/>
                </a:solidFill>
                <a:latin typeface="Arial"/>
                <a:cs typeface="Arial"/>
              </a:rPr>
              <a:t> </a:t>
            </a:r>
            <a:r>
              <a:rPr lang="en-GB" sz="2800" err="1">
                <a:solidFill>
                  <a:srgbClr val="222222"/>
                </a:solidFill>
                <a:latin typeface="Arial"/>
                <a:cs typeface="Arial"/>
              </a:rPr>
              <a:t>गर्‍यो</a:t>
            </a:r>
            <a:r>
              <a:rPr lang="en-GB" sz="2800" dirty="0">
                <a:solidFill>
                  <a:srgbClr val="222222"/>
                </a:solidFill>
                <a:latin typeface="Arial"/>
                <a:cs typeface="Arial"/>
              </a:rPr>
              <a:t>, ‘</a:t>
            </a:r>
            <a:r>
              <a:rPr lang="en-GB" sz="2800" err="1">
                <a:solidFill>
                  <a:srgbClr val="222222"/>
                </a:solidFill>
                <a:latin typeface="Arial"/>
                <a:cs typeface="Arial"/>
              </a:rPr>
              <a:t>ममाथि</a:t>
            </a:r>
            <a:r>
              <a:rPr lang="en-GB" sz="2800" dirty="0">
                <a:solidFill>
                  <a:srgbClr val="222222"/>
                </a:solidFill>
                <a:latin typeface="Arial"/>
                <a:cs typeface="Arial"/>
              </a:rPr>
              <a:t> </a:t>
            </a:r>
            <a:r>
              <a:rPr lang="en-GB" sz="2800" err="1">
                <a:solidFill>
                  <a:srgbClr val="222222"/>
                </a:solidFill>
                <a:latin typeface="Arial"/>
                <a:cs typeface="Arial"/>
              </a:rPr>
              <a:t>धैर्य</a:t>
            </a:r>
            <a:r>
              <a:rPr lang="en-GB" sz="2800" dirty="0">
                <a:solidFill>
                  <a:srgbClr val="222222"/>
                </a:solidFill>
                <a:latin typeface="Arial"/>
                <a:cs typeface="Arial"/>
              </a:rPr>
              <a:t> </a:t>
            </a:r>
            <a:r>
              <a:rPr lang="en-GB" sz="2800" err="1">
                <a:solidFill>
                  <a:srgbClr val="222222"/>
                </a:solidFill>
                <a:latin typeface="Arial"/>
                <a:cs typeface="Arial"/>
              </a:rPr>
              <a:t>गर</a:t>
            </a:r>
            <a:r>
              <a:rPr lang="en-GB" sz="2800" dirty="0">
                <a:solidFill>
                  <a:srgbClr val="222222"/>
                </a:solidFill>
                <a:latin typeface="Arial"/>
                <a:cs typeface="Arial"/>
              </a:rPr>
              <a:t>, म </a:t>
            </a:r>
            <a:r>
              <a:rPr lang="en-GB" sz="2800" err="1">
                <a:solidFill>
                  <a:srgbClr val="222222"/>
                </a:solidFill>
                <a:latin typeface="Arial"/>
                <a:cs typeface="Arial"/>
              </a:rPr>
              <a:t>तिमीलाई</a:t>
            </a:r>
            <a:r>
              <a:rPr lang="en-GB" sz="2800" dirty="0">
                <a:solidFill>
                  <a:srgbClr val="222222"/>
                </a:solidFill>
                <a:latin typeface="Arial"/>
                <a:cs typeface="Arial"/>
              </a:rPr>
              <a:t> </a:t>
            </a:r>
            <a:r>
              <a:rPr lang="en-GB" sz="2800" err="1">
                <a:solidFill>
                  <a:srgbClr val="222222"/>
                </a:solidFill>
                <a:latin typeface="Arial"/>
                <a:cs typeface="Arial"/>
              </a:rPr>
              <a:t>सबै</a:t>
            </a:r>
            <a:r>
              <a:rPr lang="en-GB" sz="2800" dirty="0">
                <a:solidFill>
                  <a:srgbClr val="222222"/>
                </a:solidFill>
                <a:latin typeface="Arial"/>
                <a:cs typeface="Arial"/>
              </a:rPr>
              <a:t> </a:t>
            </a:r>
            <a:r>
              <a:rPr lang="en-GB" sz="2800" err="1">
                <a:solidFill>
                  <a:srgbClr val="222222"/>
                </a:solidFill>
                <a:latin typeface="Arial"/>
                <a:cs typeface="Arial"/>
              </a:rPr>
              <a:t>तिरिदिनेछु</a:t>
            </a:r>
            <a:r>
              <a:rPr lang="en-GB" sz="2800" dirty="0">
                <a:solidFill>
                  <a:srgbClr val="222222"/>
                </a:solidFill>
                <a:latin typeface="Arial"/>
                <a:cs typeface="Arial"/>
              </a:rPr>
              <a:t>।’</a:t>
            </a:r>
            <a:endParaRPr lang="en-US" sz="2800" dirty="0">
              <a:ea typeface="Calibri"/>
              <a:cs typeface="Calibri"/>
            </a:endParaRPr>
          </a:p>
        </p:txBody>
      </p:sp>
    </p:spTree>
    <p:extLst>
      <p:ext uri="{BB962C8B-B14F-4D97-AF65-F5344CB8AC3E}">
        <p14:creationId xmlns:p14="http://schemas.microsoft.com/office/powerpoint/2010/main" val="89726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pointing at a person in a jail cell&#10;&#10;Description automatically generated">
            <a:extLst>
              <a:ext uri="{FF2B5EF4-FFF2-40B4-BE49-F238E27FC236}">
                <a16:creationId xmlns:a16="http://schemas.microsoft.com/office/drawing/2014/main" id="{80826865-5303-6FDB-5570-E4F2EDE615AF}"/>
              </a:ext>
            </a:extLst>
          </p:cNvPr>
          <p:cNvPicPr>
            <a:picLocks noGrp="1" noChangeAspect="1"/>
          </p:cNvPicPr>
          <p:nvPr>
            <p:ph type="pic" idx="1"/>
          </p:nvPr>
        </p:nvPicPr>
        <p:blipFill>
          <a:blip r:embed="rId2"/>
          <a:srcRect l="2752" r="2752"/>
          <a:stretch/>
        </p:blipFill>
        <p:spPr/>
      </p:pic>
      <p:sp>
        <p:nvSpPr>
          <p:cNvPr id="4" name="Text Placeholder 3">
            <a:extLst>
              <a:ext uri="{FF2B5EF4-FFF2-40B4-BE49-F238E27FC236}">
                <a16:creationId xmlns:a16="http://schemas.microsoft.com/office/drawing/2014/main" id="{225E1B1A-BC0C-765B-C35A-E18E00CD7F88}"/>
              </a:ext>
            </a:extLst>
          </p:cNvPr>
          <p:cNvSpPr>
            <a:spLocks noGrp="1"/>
          </p:cNvSpPr>
          <p:nvPr>
            <p:ph type="body" sz="half" idx="2"/>
          </p:nvPr>
        </p:nvSpPr>
        <p:spPr>
          <a:xfrm>
            <a:off x="839788" y="332117"/>
            <a:ext cx="3932237" cy="5536871"/>
          </a:xfrm>
        </p:spPr>
        <p:txBody>
          <a:bodyPr vert="horz" lIns="91440" tIns="45720" rIns="91440" bIns="45720" rtlCol="0" anchor="t">
            <a:noAutofit/>
          </a:bodyPr>
          <a:lstStyle/>
          <a:p>
            <a:r>
              <a:rPr lang="en-GB" sz="2800" dirty="0">
                <a:solidFill>
                  <a:srgbClr val="222222"/>
                </a:solidFill>
                <a:latin typeface="Arial"/>
                <a:cs typeface="Arial"/>
              </a:rPr>
              <a:t>30. “</a:t>
            </a:r>
            <a:r>
              <a:rPr lang="en-GB" sz="2800" err="1">
                <a:solidFill>
                  <a:srgbClr val="222222"/>
                </a:solidFill>
                <a:latin typeface="Arial"/>
                <a:cs typeface="Arial"/>
              </a:rPr>
              <a:t>तर</a:t>
            </a:r>
            <a:r>
              <a:rPr lang="en-GB" sz="2800" dirty="0">
                <a:solidFill>
                  <a:srgbClr val="222222"/>
                </a:solidFill>
                <a:latin typeface="Arial"/>
                <a:cs typeface="Arial"/>
              </a:rPr>
              <a:t> </a:t>
            </a:r>
            <a:r>
              <a:rPr lang="en-GB" sz="2800" err="1">
                <a:solidFill>
                  <a:srgbClr val="222222"/>
                </a:solidFill>
                <a:latin typeface="Arial"/>
                <a:cs typeface="Arial"/>
              </a:rPr>
              <a:t>त्‍यो</a:t>
            </a:r>
            <a:r>
              <a:rPr lang="en-GB" sz="2800" dirty="0">
                <a:solidFill>
                  <a:srgbClr val="222222"/>
                </a:solidFill>
                <a:latin typeface="Arial"/>
                <a:cs typeface="Arial"/>
              </a:rPr>
              <a:t> </a:t>
            </a:r>
            <a:r>
              <a:rPr lang="en-GB" sz="2800" err="1">
                <a:solidFill>
                  <a:srgbClr val="222222"/>
                </a:solidFill>
                <a:latin typeface="Arial"/>
                <a:cs typeface="Arial"/>
              </a:rPr>
              <a:t>मानेन</a:t>
            </a:r>
            <a:r>
              <a:rPr lang="en-GB" sz="2800" dirty="0">
                <a:solidFill>
                  <a:srgbClr val="222222"/>
                </a:solidFill>
                <a:latin typeface="Arial"/>
                <a:cs typeface="Arial"/>
              </a:rPr>
              <a:t>, र </a:t>
            </a:r>
            <a:r>
              <a:rPr lang="en-GB" sz="2800" err="1">
                <a:solidFill>
                  <a:srgbClr val="222222"/>
                </a:solidFill>
                <a:latin typeface="Arial"/>
                <a:cs typeface="Arial"/>
              </a:rPr>
              <a:t>गएर</a:t>
            </a:r>
            <a:r>
              <a:rPr lang="en-GB" sz="2800" dirty="0">
                <a:solidFill>
                  <a:srgbClr val="222222"/>
                </a:solidFill>
                <a:latin typeface="Arial"/>
                <a:cs typeface="Arial"/>
              </a:rPr>
              <a:t> </a:t>
            </a:r>
            <a:r>
              <a:rPr lang="en-GB" sz="2800" err="1">
                <a:solidFill>
                  <a:srgbClr val="222222"/>
                </a:solidFill>
                <a:latin typeface="Arial"/>
                <a:cs typeface="Arial"/>
              </a:rPr>
              <a:t>ऋण</a:t>
            </a:r>
            <a:r>
              <a:rPr lang="en-GB" sz="2800" dirty="0">
                <a:solidFill>
                  <a:srgbClr val="222222"/>
                </a:solidFill>
                <a:latin typeface="Arial"/>
                <a:cs typeface="Arial"/>
              </a:rPr>
              <a:t> </a:t>
            </a:r>
            <a:r>
              <a:rPr lang="en-GB" sz="2800" err="1">
                <a:solidFill>
                  <a:srgbClr val="222222"/>
                </a:solidFill>
                <a:latin typeface="Arial"/>
                <a:cs typeface="Arial"/>
              </a:rPr>
              <a:t>नतिरुञ्‍जेलसम्‍म</a:t>
            </a:r>
            <a:r>
              <a:rPr lang="en-GB" sz="2800" dirty="0">
                <a:solidFill>
                  <a:srgbClr val="222222"/>
                </a:solidFill>
                <a:latin typeface="Arial"/>
                <a:cs typeface="Arial"/>
              </a:rPr>
              <a:t> </a:t>
            </a:r>
            <a:r>
              <a:rPr lang="en-GB" sz="2800" err="1">
                <a:solidFill>
                  <a:srgbClr val="222222"/>
                </a:solidFill>
                <a:latin typeface="Arial"/>
                <a:cs typeface="Arial"/>
              </a:rPr>
              <a:t>उसलाई</a:t>
            </a:r>
            <a:r>
              <a:rPr lang="en-GB" sz="2800" dirty="0">
                <a:solidFill>
                  <a:srgbClr val="222222"/>
                </a:solidFill>
                <a:latin typeface="Arial"/>
                <a:cs typeface="Arial"/>
              </a:rPr>
              <a:t> </a:t>
            </a:r>
            <a:r>
              <a:rPr lang="en-GB" sz="2800" err="1">
                <a:solidFill>
                  <a:srgbClr val="222222"/>
                </a:solidFill>
                <a:latin typeface="Arial"/>
                <a:cs typeface="Arial"/>
              </a:rPr>
              <a:t>झ्‍यालखानमा</a:t>
            </a:r>
            <a:r>
              <a:rPr lang="en-GB" sz="2800" dirty="0">
                <a:solidFill>
                  <a:srgbClr val="222222"/>
                </a:solidFill>
                <a:latin typeface="Arial"/>
                <a:cs typeface="Arial"/>
              </a:rPr>
              <a:t> </a:t>
            </a:r>
            <a:r>
              <a:rPr lang="en-GB" sz="2800" err="1">
                <a:solidFill>
                  <a:srgbClr val="222222"/>
                </a:solidFill>
                <a:latin typeface="Arial"/>
                <a:cs typeface="Arial"/>
              </a:rPr>
              <a:t>हालिदियो</a:t>
            </a:r>
            <a:r>
              <a:rPr lang="en-GB" sz="2800" dirty="0">
                <a:solidFill>
                  <a:srgbClr val="222222"/>
                </a:solidFill>
                <a:latin typeface="Arial"/>
                <a:cs typeface="Arial"/>
              </a:rPr>
              <a:t>।</a:t>
            </a:r>
            <a:br>
              <a:rPr lang="en-GB" sz="2800" dirty="0">
                <a:latin typeface="Arial"/>
                <a:cs typeface="Arial"/>
              </a:rPr>
            </a:br>
            <a:r>
              <a:rPr lang="en-GB" sz="2800" dirty="0">
                <a:solidFill>
                  <a:srgbClr val="222222"/>
                </a:solidFill>
                <a:latin typeface="Arial"/>
                <a:cs typeface="Arial"/>
              </a:rPr>
              <a:t>31. </a:t>
            </a:r>
            <a:r>
              <a:rPr lang="en-GB" sz="2800" err="1">
                <a:solidFill>
                  <a:srgbClr val="222222"/>
                </a:solidFill>
                <a:latin typeface="Arial"/>
                <a:cs typeface="Arial"/>
              </a:rPr>
              <a:t>त्‍यसका</a:t>
            </a:r>
            <a:r>
              <a:rPr lang="en-GB" sz="2800" dirty="0">
                <a:solidFill>
                  <a:srgbClr val="222222"/>
                </a:solidFill>
                <a:latin typeface="Arial"/>
                <a:cs typeface="Arial"/>
              </a:rPr>
              <a:t> </a:t>
            </a:r>
            <a:r>
              <a:rPr lang="en-GB" sz="2800" err="1">
                <a:solidFill>
                  <a:srgbClr val="222222"/>
                </a:solidFill>
                <a:latin typeface="Arial"/>
                <a:cs typeface="Arial"/>
              </a:rPr>
              <a:t>सङ्गी-नोकरहरूले</a:t>
            </a:r>
            <a:r>
              <a:rPr lang="en-GB" sz="2800" dirty="0">
                <a:solidFill>
                  <a:srgbClr val="222222"/>
                </a:solidFill>
                <a:latin typeface="Arial"/>
                <a:cs typeface="Arial"/>
              </a:rPr>
              <a:t> </a:t>
            </a:r>
            <a:r>
              <a:rPr lang="en-GB" sz="2800" err="1">
                <a:solidFill>
                  <a:srgbClr val="222222"/>
                </a:solidFill>
                <a:latin typeface="Arial"/>
                <a:cs typeface="Arial"/>
              </a:rPr>
              <a:t>यी</a:t>
            </a:r>
            <a:r>
              <a:rPr lang="en-GB" sz="2800" dirty="0">
                <a:solidFill>
                  <a:srgbClr val="222222"/>
                </a:solidFill>
                <a:latin typeface="Arial"/>
                <a:cs typeface="Arial"/>
              </a:rPr>
              <a:t> </a:t>
            </a:r>
            <a:r>
              <a:rPr lang="en-GB" sz="2800" err="1">
                <a:solidFill>
                  <a:srgbClr val="222222"/>
                </a:solidFill>
                <a:latin typeface="Arial"/>
                <a:cs typeface="Arial"/>
              </a:rPr>
              <a:t>सब</a:t>
            </a:r>
            <a:r>
              <a:rPr lang="en-GB" sz="2800" dirty="0">
                <a:solidFill>
                  <a:srgbClr val="222222"/>
                </a:solidFill>
                <a:latin typeface="Arial"/>
                <a:cs typeface="Arial"/>
              </a:rPr>
              <a:t> </a:t>
            </a:r>
            <a:r>
              <a:rPr lang="en-GB" sz="2800" err="1">
                <a:solidFill>
                  <a:srgbClr val="222222"/>
                </a:solidFill>
                <a:latin typeface="Arial"/>
                <a:cs typeface="Arial"/>
              </a:rPr>
              <a:t>देखे</a:t>
            </a:r>
            <a:r>
              <a:rPr lang="en-GB" sz="2800" dirty="0">
                <a:solidFill>
                  <a:srgbClr val="222222"/>
                </a:solidFill>
                <a:latin typeface="Arial"/>
                <a:cs typeface="Arial"/>
              </a:rPr>
              <a:t> र </a:t>
            </a:r>
            <a:r>
              <a:rPr lang="en-GB" sz="2800" err="1">
                <a:solidFill>
                  <a:srgbClr val="222222"/>
                </a:solidFill>
                <a:latin typeface="Arial"/>
                <a:cs typeface="Arial"/>
              </a:rPr>
              <a:t>तिनीहरू</a:t>
            </a:r>
            <a:r>
              <a:rPr lang="en-GB" sz="2800" dirty="0">
                <a:solidFill>
                  <a:srgbClr val="222222"/>
                </a:solidFill>
                <a:latin typeface="Arial"/>
                <a:cs typeface="Arial"/>
              </a:rPr>
              <a:t> </a:t>
            </a:r>
            <a:r>
              <a:rPr lang="en-GB" sz="2800" err="1">
                <a:solidFill>
                  <a:srgbClr val="222222"/>
                </a:solidFill>
                <a:latin typeface="Arial"/>
                <a:cs typeface="Arial"/>
              </a:rPr>
              <a:t>अति</a:t>
            </a:r>
            <a:r>
              <a:rPr lang="en-GB" sz="2800" dirty="0">
                <a:solidFill>
                  <a:srgbClr val="222222"/>
                </a:solidFill>
                <a:latin typeface="Arial"/>
                <a:cs typeface="Arial"/>
              </a:rPr>
              <a:t> </a:t>
            </a:r>
            <a:r>
              <a:rPr lang="en-GB" sz="2800" err="1">
                <a:solidFill>
                  <a:srgbClr val="222222"/>
                </a:solidFill>
                <a:latin typeface="Arial"/>
                <a:cs typeface="Arial"/>
              </a:rPr>
              <a:t>दु:खित</a:t>
            </a:r>
            <a:r>
              <a:rPr lang="en-GB" sz="2800" dirty="0">
                <a:solidFill>
                  <a:srgbClr val="222222"/>
                </a:solidFill>
                <a:latin typeface="Arial"/>
                <a:cs typeface="Arial"/>
              </a:rPr>
              <a:t> </a:t>
            </a:r>
            <a:r>
              <a:rPr lang="en-GB" sz="2800" err="1">
                <a:solidFill>
                  <a:srgbClr val="222222"/>
                </a:solidFill>
                <a:latin typeface="Arial"/>
                <a:cs typeface="Arial"/>
              </a:rPr>
              <a:t>भए</a:t>
            </a:r>
            <a:r>
              <a:rPr lang="en-GB" sz="2800" dirty="0">
                <a:solidFill>
                  <a:srgbClr val="222222"/>
                </a:solidFill>
                <a:latin typeface="Arial"/>
                <a:cs typeface="Arial"/>
              </a:rPr>
              <a:t>। </a:t>
            </a:r>
            <a:r>
              <a:rPr lang="en-GB" sz="2800" err="1">
                <a:solidFill>
                  <a:srgbClr val="222222"/>
                </a:solidFill>
                <a:latin typeface="Arial"/>
                <a:cs typeface="Arial"/>
              </a:rPr>
              <a:t>तिनीहरूले</a:t>
            </a:r>
            <a:r>
              <a:rPr lang="en-GB" sz="2800" dirty="0">
                <a:solidFill>
                  <a:srgbClr val="222222"/>
                </a:solidFill>
                <a:latin typeface="Arial"/>
                <a:cs typeface="Arial"/>
              </a:rPr>
              <a:t> </a:t>
            </a:r>
            <a:r>
              <a:rPr lang="en-GB" sz="2800" err="1">
                <a:solidFill>
                  <a:srgbClr val="222222"/>
                </a:solidFill>
                <a:latin typeface="Arial"/>
                <a:cs typeface="Arial"/>
              </a:rPr>
              <a:t>गएर</a:t>
            </a:r>
            <a:r>
              <a:rPr lang="en-GB" sz="2800" dirty="0">
                <a:solidFill>
                  <a:srgbClr val="222222"/>
                </a:solidFill>
                <a:latin typeface="Arial"/>
                <a:cs typeface="Arial"/>
              </a:rPr>
              <a:t> </a:t>
            </a:r>
            <a:r>
              <a:rPr lang="en-GB" sz="2800" err="1">
                <a:solidFill>
                  <a:srgbClr val="222222"/>
                </a:solidFill>
                <a:latin typeface="Arial"/>
                <a:cs typeface="Arial"/>
              </a:rPr>
              <a:t>यी</a:t>
            </a:r>
            <a:r>
              <a:rPr lang="en-GB" sz="2800" dirty="0">
                <a:solidFill>
                  <a:srgbClr val="222222"/>
                </a:solidFill>
                <a:latin typeface="Arial"/>
                <a:cs typeface="Arial"/>
              </a:rPr>
              <a:t> </a:t>
            </a:r>
            <a:r>
              <a:rPr lang="en-GB" sz="2800" err="1">
                <a:solidFill>
                  <a:srgbClr val="222222"/>
                </a:solidFill>
                <a:latin typeface="Arial"/>
                <a:cs typeface="Arial"/>
              </a:rPr>
              <a:t>सब</a:t>
            </a:r>
            <a:r>
              <a:rPr lang="en-GB" sz="2800" dirty="0">
                <a:solidFill>
                  <a:srgbClr val="222222"/>
                </a:solidFill>
                <a:latin typeface="Arial"/>
                <a:cs typeface="Arial"/>
              </a:rPr>
              <a:t> </a:t>
            </a:r>
            <a:r>
              <a:rPr lang="en-GB" sz="2800" err="1">
                <a:solidFill>
                  <a:srgbClr val="222222"/>
                </a:solidFill>
                <a:latin typeface="Arial"/>
                <a:cs typeface="Arial"/>
              </a:rPr>
              <a:t>घटना</a:t>
            </a:r>
            <a:r>
              <a:rPr lang="en-GB" sz="2800" dirty="0">
                <a:solidFill>
                  <a:srgbClr val="222222"/>
                </a:solidFill>
                <a:latin typeface="Arial"/>
                <a:cs typeface="Arial"/>
              </a:rPr>
              <a:t> </a:t>
            </a:r>
            <a:r>
              <a:rPr lang="en-GB" sz="2800" err="1">
                <a:solidFill>
                  <a:srgbClr val="222222"/>
                </a:solidFill>
                <a:latin typeface="Arial"/>
                <a:cs typeface="Arial"/>
              </a:rPr>
              <a:t>आफ्‍ना</a:t>
            </a:r>
            <a:r>
              <a:rPr lang="en-GB" sz="2800" dirty="0">
                <a:solidFill>
                  <a:srgbClr val="222222"/>
                </a:solidFill>
                <a:latin typeface="Arial"/>
                <a:cs typeface="Arial"/>
              </a:rPr>
              <a:t> </a:t>
            </a:r>
            <a:r>
              <a:rPr lang="en-GB" sz="2800" err="1">
                <a:solidFill>
                  <a:srgbClr val="222222"/>
                </a:solidFill>
                <a:latin typeface="Arial"/>
                <a:cs typeface="Arial"/>
              </a:rPr>
              <a:t>मालिकलाई</a:t>
            </a:r>
            <a:r>
              <a:rPr lang="en-GB" sz="2800" dirty="0">
                <a:solidFill>
                  <a:srgbClr val="222222"/>
                </a:solidFill>
                <a:latin typeface="Arial"/>
                <a:cs typeface="Arial"/>
              </a:rPr>
              <a:t> </a:t>
            </a:r>
            <a:r>
              <a:rPr lang="en-GB" sz="2800" err="1">
                <a:solidFill>
                  <a:srgbClr val="222222"/>
                </a:solidFill>
                <a:latin typeface="Arial"/>
                <a:cs typeface="Arial"/>
              </a:rPr>
              <a:t>बताइदिए</a:t>
            </a:r>
            <a:r>
              <a:rPr lang="en-GB" sz="2800" dirty="0">
                <a:solidFill>
                  <a:srgbClr val="222222"/>
                </a:solidFill>
                <a:latin typeface="Arial"/>
                <a:cs typeface="Arial"/>
              </a:rPr>
              <a:t>।</a:t>
            </a:r>
            <a:endParaRPr lang="en-US" sz="2800">
              <a:ea typeface="Calibri"/>
              <a:cs typeface="Calibri"/>
            </a:endParaRPr>
          </a:p>
        </p:txBody>
      </p:sp>
    </p:spTree>
    <p:extLst>
      <p:ext uri="{BB962C8B-B14F-4D97-AF65-F5344CB8AC3E}">
        <p14:creationId xmlns:p14="http://schemas.microsoft.com/office/powerpoint/2010/main" val="3262335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group of men in roman clothing talking to a person&#10;&#10;Description automatically generated">
            <a:extLst>
              <a:ext uri="{FF2B5EF4-FFF2-40B4-BE49-F238E27FC236}">
                <a16:creationId xmlns:a16="http://schemas.microsoft.com/office/drawing/2014/main" id="{5878BEF6-EF4C-59F0-FBFD-73E000F5ED3A}"/>
              </a:ext>
            </a:extLst>
          </p:cNvPr>
          <p:cNvPicPr>
            <a:picLocks noGrp="1" noChangeAspect="1"/>
          </p:cNvPicPr>
          <p:nvPr>
            <p:ph type="pic" idx="1"/>
          </p:nvPr>
        </p:nvPicPr>
        <p:blipFill>
          <a:blip r:embed="rId2"/>
          <a:srcRect l="4210" r="4210"/>
          <a:stretch/>
        </p:blipFill>
        <p:spPr/>
      </p:pic>
      <p:sp>
        <p:nvSpPr>
          <p:cNvPr id="4" name="Text Placeholder 3">
            <a:extLst>
              <a:ext uri="{FF2B5EF4-FFF2-40B4-BE49-F238E27FC236}">
                <a16:creationId xmlns:a16="http://schemas.microsoft.com/office/drawing/2014/main" id="{93B996CC-5A7F-0236-B944-3E84D049B779}"/>
              </a:ext>
            </a:extLst>
          </p:cNvPr>
          <p:cNvSpPr>
            <a:spLocks noGrp="1"/>
          </p:cNvSpPr>
          <p:nvPr>
            <p:ph type="body" sz="half" idx="2"/>
          </p:nvPr>
        </p:nvSpPr>
        <p:spPr>
          <a:xfrm>
            <a:off x="839788" y="217099"/>
            <a:ext cx="3932237" cy="5651889"/>
          </a:xfrm>
        </p:spPr>
        <p:txBody>
          <a:bodyPr vert="horz" lIns="91440" tIns="45720" rIns="91440" bIns="45720" rtlCol="0" anchor="t">
            <a:noAutofit/>
          </a:bodyPr>
          <a:lstStyle/>
          <a:p>
            <a:r>
              <a:rPr lang="en-GB" sz="2400" dirty="0">
                <a:solidFill>
                  <a:srgbClr val="222222"/>
                </a:solidFill>
                <a:latin typeface="Arial"/>
                <a:cs typeface="Arial"/>
              </a:rPr>
              <a:t>32. “</a:t>
            </a:r>
            <a:r>
              <a:rPr lang="en-GB" sz="2400" err="1">
                <a:solidFill>
                  <a:srgbClr val="222222"/>
                </a:solidFill>
                <a:latin typeface="Arial"/>
                <a:cs typeface="Arial"/>
              </a:rPr>
              <a:t>तब</a:t>
            </a:r>
            <a:r>
              <a:rPr lang="en-GB" sz="2400" dirty="0">
                <a:solidFill>
                  <a:srgbClr val="222222"/>
                </a:solidFill>
                <a:latin typeface="Arial"/>
                <a:cs typeface="Arial"/>
              </a:rPr>
              <a:t> </a:t>
            </a:r>
            <a:r>
              <a:rPr lang="en-GB" sz="2400" err="1">
                <a:solidFill>
                  <a:srgbClr val="222222"/>
                </a:solidFill>
                <a:latin typeface="Arial"/>
                <a:cs typeface="Arial"/>
              </a:rPr>
              <a:t>मालिकले</a:t>
            </a:r>
            <a:r>
              <a:rPr lang="en-GB" sz="2400" dirty="0">
                <a:solidFill>
                  <a:srgbClr val="222222"/>
                </a:solidFill>
                <a:latin typeface="Arial"/>
                <a:cs typeface="Arial"/>
              </a:rPr>
              <a:t> </a:t>
            </a:r>
            <a:r>
              <a:rPr lang="en-GB" sz="2400" err="1">
                <a:solidFill>
                  <a:srgbClr val="222222"/>
                </a:solidFill>
                <a:latin typeface="Arial"/>
                <a:cs typeface="Arial"/>
              </a:rPr>
              <a:t>त्‍यस</a:t>
            </a:r>
            <a:r>
              <a:rPr lang="en-GB" sz="2400" dirty="0">
                <a:solidFill>
                  <a:srgbClr val="222222"/>
                </a:solidFill>
                <a:latin typeface="Arial"/>
                <a:cs typeface="Arial"/>
              </a:rPr>
              <a:t> </a:t>
            </a:r>
            <a:r>
              <a:rPr lang="en-GB" sz="2400" err="1">
                <a:solidFill>
                  <a:srgbClr val="222222"/>
                </a:solidFill>
                <a:latin typeface="Arial"/>
                <a:cs typeface="Arial"/>
              </a:rPr>
              <a:t>नोकरलाई</a:t>
            </a:r>
            <a:r>
              <a:rPr lang="en-GB" sz="2400" dirty="0">
                <a:solidFill>
                  <a:srgbClr val="222222"/>
                </a:solidFill>
                <a:latin typeface="Arial"/>
                <a:cs typeface="Arial"/>
              </a:rPr>
              <a:t> </a:t>
            </a:r>
            <a:r>
              <a:rPr lang="en-GB" sz="2400" err="1">
                <a:solidFill>
                  <a:srgbClr val="222222"/>
                </a:solidFill>
                <a:latin typeface="Arial"/>
                <a:cs typeface="Arial"/>
              </a:rPr>
              <a:t>आफूकहाँ</a:t>
            </a:r>
            <a:r>
              <a:rPr lang="en-GB" sz="2400" dirty="0">
                <a:solidFill>
                  <a:srgbClr val="222222"/>
                </a:solidFill>
                <a:latin typeface="Arial"/>
                <a:cs typeface="Arial"/>
              </a:rPr>
              <a:t> </a:t>
            </a:r>
            <a:r>
              <a:rPr lang="en-GB" sz="2400" err="1">
                <a:solidFill>
                  <a:srgbClr val="222222"/>
                </a:solidFill>
                <a:latin typeface="Arial"/>
                <a:cs typeface="Arial"/>
              </a:rPr>
              <a:t>बोलाएर</a:t>
            </a:r>
            <a:r>
              <a:rPr lang="en-GB" sz="2400" dirty="0">
                <a:solidFill>
                  <a:srgbClr val="222222"/>
                </a:solidFill>
                <a:latin typeface="Arial"/>
                <a:cs typeface="Arial"/>
              </a:rPr>
              <a:t> </a:t>
            </a:r>
            <a:r>
              <a:rPr lang="en-GB" sz="2400" err="1">
                <a:solidFill>
                  <a:srgbClr val="222222"/>
                </a:solidFill>
                <a:latin typeface="Arial"/>
                <a:cs typeface="Arial"/>
              </a:rPr>
              <a:t>भने</a:t>
            </a:r>
            <a:r>
              <a:rPr lang="en-GB" sz="2400" dirty="0">
                <a:solidFill>
                  <a:srgbClr val="222222"/>
                </a:solidFill>
                <a:latin typeface="Arial"/>
                <a:cs typeface="Arial"/>
              </a:rPr>
              <a:t>, ‘ए </a:t>
            </a:r>
            <a:r>
              <a:rPr lang="en-GB" sz="2400" err="1">
                <a:solidFill>
                  <a:srgbClr val="222222"/>
                </a:solidFill>
                <a:latin typeface="Arial"/>
                <a:cs typeface="Arial"/>
              </a:rPr>
              <a:t>दुष्‍ट</a:t>
            </a:r>
            <a:r>
              <a:rPr lang="en-GB" sz="2400" dirty="0">
                <a:solidFill>
                  <a:srgbClr val="222222"/>
                </a:solidFill>
                <a:latin typeface="Arial"/>
                <a:cs typeface="Arial"/>
              </a:rPr>
              <a:t> </a:t>
            </a:r>
            <a:r>
              <a:rPr lang="en-GB" sz="2400" err="1">
                <a:solidFill>
                  <a:srgbClr val="222222"/>
                </a:solidFill>
                <a:latin typeface="Arial"/>
                <a:cs typeface="Arial"/>
              </a:rPr>
              <a:t>नोकर</a:t>
            </a:r>
            <a:r>
              <a:rPr lang="en-GB" sz="2400" dirty="0">
                <a:solidFill>
                  <a:srgbClr val="222222"/>
                </a:solidFill>
                <a:latin typeface="Arial"/>
                <a:cs typeface="Arial"/>
              </a:rPr>
              <a:t>, </a:t>
            </a:r>
            <a:r>
              <a:rPr lang="en-GB" sz="2400" err="1">
                <a:solidFill>
                  <a:srgbClr val="222222"/>
                </a:solidFill>
                <a:latin typeface="Arial"/>
                <a:cs typeface="Arial"/>
              </a:rPr>
              <a:t>तैंले</a:t>
            </a:r>
            <a:r>
              <a:rPr lang="en-GB" sz="2400" dirty="0">
                <a:solidFill>
                  <a:srgbClr val="222222"/>
                </a:solidFill>
                <a:latin typeface="Arial"/>
                <a:cs typeface="Arial"/>
              </a:rPr>
              <a:t> </a:t>
            </a:r>
            <a:r>
              <a:rPr lang="en-GB" sz="2400" err="1">
                <a:solidFill>
                  <a:srgbClr val="222222"/>
                </a:solidFill>
                <a:latin typeface="Arial"/>
                <a:cs typeface="Arial"/>
              </a:rPr>
              <a:t>मसँग</a:t>
            </a:r>
            <a:r>
              <a:rPr lang="en-GB" sz="2400" dirty="0">
                <a:solidFill>
                  <a:srgbClr val="222222"/>
                </a:solidFill>
                <a:latin typeface="Arial"/>
                <a:cs typeface="Arial"/>
              </a:rPr>
              <a:t> </a:t>
            </a:r>
            <a:r>
              <a:rPr lang="en-GB" sz="2400" err="1">
                <a:solidFill>
                  <a:srgbClr val="222222"/>
                </a:solidFill>
                <a:latin typeface="Arial"/>
                <a:cs typeface="Arial"/>
              </a:rPr>
              <a:t>बिन्‍ती</a:t>
            </a:r>
            <a:r>
              <a:rPr lang="en-GB" sz="2400" dirty="0">
                <a:solidFill>
                  <a:srgbClr val="222222"/>
                </a:solidFill>
                <a:latin typeface="Arial"/>
                <a:cs typeface="Arial"/>
              </a:rPr>
              <a:t> </a:t>
            </a:r>
            <a:r>
              <a:rPr lang="en-GB" sz="2400" err="1">
                <a:solidFill>
                  <a:srgbClr val="222222"/>
                </a:solidFill>
                <a:latin typeface="Arial"/>
                <a:cs typeface="Arial"/>
              </a:rPr>
              <a:t>गरिस्</a:t>
            </a:r>
            <a:r>
              <a:rPr lang="en-GB" sz="2400" dirty="0">
                <a:solidFill>
                  <a:srgbClr val="222222"/>
                </a:solidFill>
                <a:latin typeface="Arial"/>
                <a:cs typeface="Arial"/>
              </a:rPr>
              <a:t>‌, र </a:t>
            </a:r>
            <a:r>
              <a:rPr lang="en-GB" sz="2400" err="1">
                <a:solidFill>
                  <a:srgbClr val="222222"/>
                </a:solidFill>
                <a:latin typeface="Arial"/>
                <a:cs typeface="Arial"/>
              </a:rPr>
              <a:t>मैले</a:t>
            </a:r>
            <a:r>
              <a:rPr lang="en-GB" sz="2400" dirty="0">
                <a:solidFill>
                  <a:srgbClr val="222222"/>
                </a:solidFill>
                <a:latin typeface="Arial"/>
                <a:cs typeface="Arial"/>
              </a:rPr>
              <a:t> </a:t>
            </a:r>
            <a:r>
              <a:rPr lang="en-GB" sz="2400" err="1">
                <a:solidFill>
                  <a:srgbClr val="222222"/>
                </a:solidFill>
                <a:latin typeface="Arial"/>
                <a:cs typeface="Arial"/>
              </a:rPr>
              <a:t>तँलाई</a:t>
            </a:r>
            <a:r>
              <a:rPr lang="en-GB" sz="2400" dirty="0">
                <a:solidFill>
                  <a:srgbClr val="222222"/>
                </a:solidFill>
                <a:latin typeface="Arial"/>
                <a:cs typeface="Arial"/>
              </a:rPr>
              <a:t> </a:t>
            </a:r>
            <a:r>
              <a:rPr lang="en-GB" sz="2400" err="1">
                <a:solidFill>
                  <a:srgbClr val="222222"/>
                </a:solidFill>
                <a:latin typeface="Arial"/>
                <a:cs typeface="Arial"/>
              </a:rPr>
              <a:t>तेरो</a:t>
            </a:r>
            <a:r>
              <a:rPr lang="en-GB" sz="2400" dirty="0">
                <a:solidFill>
                  <a:srgbClr val="222222"/>
                </a:solidFill>
                <a:latin typeface="Arial"/>
                <a:cs typeface="Arial"/>
              </a:rPr>
              <a:t> </a:t>
            </a:r>
            <a:r>
              <a:rPr lang="en-GB" sz="2400" err="1">
                <a:solidFill>
                  <a:srgbClr val="222222"/>
                </a:solidFill>
                <a:latin typeface="Arial"/>
                <a:cs typeface="Arial"/>
              </a:rPr>
              <a:t>ऋण</a:t>
            </a:r>
            <a:r>
              <a:rPr lang="en-GB" sz="2400" dirty="0">
                <a:solidFill>
                  <a:srgbClr val="222222"/>
                </a:solidFill>
                <a:latin typeface="Arial"/>
                <a:cs typeface="Arial"/>
              </a:rPr>
              <a:t> </a:t>
            </a:r>
            <a:r>
              <a:rPr lang="en-GB" sz="2400" err="1">
                <a:solidFill>
                  <a:srgbClr val="222222"/>
                </a:solidFill>
                <a:latin typeface="Arial"/>
                <a:cs typeface="Arial"/>
              </a:rPr>
              <a:t>माफी</a:t>
            </a:r>
            <a:r>
              <a:rPr lang="en-GB" sz="2400" dirty="0">
                <a:solidFill>
                  <a:srgbClr val="222222"/>
                </a:solidFill>
                <a:latin typeface="Arial"/>
                <a:cs typeface="Arial"/>
              </a:rPr>
              <a:t> </a:t>
            </a:r>
            <a:r>
              <a:rPr lang="en-GB" sz="2400" err="1">
                <a:solidFill>
                  <a:srgbClr val="222222"/>
                </a:solidFill>
                <a:latin typeface="Arial"/>
                <a:cs typeface="Arial"/>
              </a:rPr>
              <a:t>गरिदिएँ</a:t>
            </a:r>
            <a:r>
              <a:rPr lang="en-GB" sz="2400" dirty="0">
                <a:solidFill>
                  <a:srgbClr val="222222"/>
                </a:solidFill>
                <a:latin typeface="Arial"/>
                <a:cs typeface="Arial"/>
              </a:rPr>
              <a:t>।</a:t>
            </a:r>
            <a:br>
              <a:rPr lang="en-GB" sz="2400" dirty="0">
                <a:latin typeface="Arial"/>
                <a:cs typeface="Arial"/>
              </a:rPr>
            </a:br>
            <a:r>
              <a:rPr lang="en-GB" sz="2400" dirty="0">
                <a:solidFill>
                  <a:srgbClr val="222222"/>
                </a:solidFill>
                <a:latin typeface="Arial"/>
                <a:cs typeface="Arial"/>
              </a:rPr>
              <a:t>33. </a:t>
            </a:r>
            <a:r>
              <a:rPr lang="en-GB" sz="2400" err="1">
                <a:solidFill>
                  <a:srgbClr val="222222"/>
                </a:solidFill>
                <a:latin typeface="Arial"/>
                <a:cs typeface="Arial"/>
              </a:rPr>
              <a:t>मैले</a:t>
            </a:r>
            <a:r>
              <a:rPr lang="en-GB" sz="2400" dirty="0">
                <a:solidFill>
                  <a:srgbClr val="222222"/>
                </a:solidFill>
                <a:latin typeface="Arial"/>
                <a:cs typeface="Arial"/>
              </a:rPr>
              <a:t> </a:t>
            </a:r>
            <a:r>
              <a:rPr lang="en-GB" sz="2400" err="1">
                <a:solidFill>
                  <a:srgbClr val="222222"/>
                </a:solidFill>
                <a:latin typeface="Arial"/>
                <a:cs typeface="Arial"/>
              </a:rPr>
              <a:t>तँमाथि</a:t>
            </a:r>
            <a:r>
              <a:rPr lang="en-GB" sz="2400" dirty="0">
                <a:solidFill>
                  <a:srgbClr val="222222"/>
                </a:solidFill>
                <a:latin typeface="Arial"/>
                <a:cs typeface="Arial"/>
              </a:rPr>
              <a:t> </a:t>
            </a:r>
            <a:r>
              <a:rPr lang="en-GB" sz="2400" err="1">
                <a:solidFill>
                  <a:srgbClr val="222222"/>
                </a:solidFill>
                <a:latin typeface="Arial"/>
                <a:cs typeface="Arial"/>
              </a:rPr>
              <a:t>दया</a:t>
            </a:r>
            <a:r>
              <a:rPr lang="en-GB" sz="2400" dirty="0">
                <a:solidFill>
                  <a:srgbClr val="222222"/>
                </a:solidFill>
                <a:latin typeface="Arial"/>
                <a:cs typeface="Arial"/>
              </a:rPr>
              <a:t> </a:t>
            </a:r>
            <a:r>
              <a:rPr lang="en-GB" sz="2400" err="1">
                <a:solidFill>
                  <a:srgbClr val="222222"/>
                </a:solidFill>
                <a:latin typeface="Arial"/>
                <a:cs typeface="Arial"/>
              </a:rPr>
              <a:t>गरेझैँ</a:t>
            </a:r>
            <a:r>
              <a:rPr lang="en-GB" sz="2400" dirty="0">
                <a:solidFill>
                  <a:srgbClr val="222222"/>
                </a:solidFill>
                <a:latin typeface="Arial"/>
                <a:cs typeface="Arial"/>
              </a:rPr>
              <a:t> </a:t>
            </a:r>
            <a:r>
              <a:rPr lang="en-GB" sz="2400" err="1">
                <a:solidFill>
                  <a:srgbClr val="222222"/>
                </a:solidFill>
                <a:latin typeface="Arial"/>
                <a:cs typeface="Arial"/>
              </a:rPr>
              <a:t>तैंले</a:t>
            </a:r>
            <a:r>
              <a:rPr lang="en-GB" sz="2400" dirty="0">
                <a:solidFill>
                  <a:srgbClr val="222222"/>
                </a:solidFill>
                <a:latin typeface="Arial"/>
                <a:cs typeface="Arial"/>
              </a:rPr>
              <a:t> </a:t>
            </a:r>
            <a:r>
              <a:rPr lang="en-GB" sz="2400" err="1">
                <a:solidFill>
                  <a:srgbClr val="222222"/>
                </a:solidFill>
                <a:latin typeface="Arial"/>
                <a:cs typeface="Arial"/>
              </a:rPr>
              <a:t>पनि</a:t>
            </a:r>
            <a:r>
              <a:rPr lang="en-GB" sz="2400" dirty="0">
                <a:solidFill>
                  <a:srgbClr val="222222"/>
                </a:solidFill>
                <a:latin typeface="Arial"/>
                <a:cs typeface="Arial"/>
              </a:rPr>
              <a:t> </a:t>
            </a:r>
            <a:r>
              <a:rPr lang="en-GB" sz="2400" err="1">
                <a:solidFill>
                  <a:srgbClr val="222222"/>
                </a:solidFill>
                <a:latin typeface="Arial"/>
                <a:cs typeface="Arial"/>
              </a:rPr>
              <a:t>तेरो</a:t>
            </a:r>
            <a:r>
              <a:rPr lang="en-GB" sz="2400" dirty="0">
                <a:solidFill>
                  <a:srgbClr val="222222"/>
                </a:solidFill>
                <a:latin typeface="Arial"/>
                <a:cs typeface="Arial"/>
              </a:rPr>
              <a:t> </a:t>
            </a:r>
            <a:r>
              <a:rPr lang="en-GB" sz="2400" err="1">
                <a:solidFill>
                  <a:srgbClr val="222222"/>
                </a:solidFill>
                <a:latin typeface="Arial"/>
                <a:cs typeface="Arial"/>
              </a:rPr>
              <a:t>सङ्गी-नोकरमाथि</a:t>
            </a:r>
            <a:r>
              <a:rPr lang="en-GB" sz="2400" dirty="0">
                <a:solidFill>
                  <a:srgbClr val="222222"/>
                </a:solidFill>
                <a:latin typeface="Arial"/>
                <a:cs typeface="Arial"/>
              </a:rPr>
              <a:t> </a:t>
            </a:r>
            <a:r>
              <a:rPr lang="en-GB" sz="2400" err="1">
                <a:solidFill>
                  <a:srgbClr val="222222"/>
                </a:solidFill>
                <a:latin typeface="Arial"/>
                <a:cs typeface="Arial"/>
              </a:rPr>
              <a:t>दया</a:t>
            </a:r>
            <a:r>
              <a:rPr lang="en-GB" sz="2400" dirty="0">
                <a:solidFill>
                  <a:srgbClr val="222222"/>
                </a:solidFill>
                <a:latin typeface="Arial"/>
                <a:cs typeface="Arial"/>
              </a:rPr>
              <a:t> </a:t>
            </a:r>
            <a:r>
              <a:rPr lang="en-GB" sz="2400" err="1">
                <a:solidFill>
                  <a:srgbClr val="222222"/>
                </a:solidFill>
                <a:latin typeface="Arial"/>
                <a:cs typeface="Arial"/>
              </a:rPr>
              <a:t>गर्नुपर्नेथिएन</a:t>
            </a:r>
            <a:r>
              <a:rPr lang="en-GB" sz="2400" dirty="0">
                <a:solidFill>
                  <a:srgbClr val="222222"/>
                </a:solidFill>
                <a:latin typeface="Arial"/>
                <a:cs typeface="Arial"/>
              </a:rPr>
              <a:t>?’</a:t>
            </a:r>
            <a:br>
              <a:rPr lang="en-GB" sz="2400" dirty="0">
                <a:latin typeface="Arial"/>
                <a:cs typeface="Arial"/>
              </a:rPr>
            </a:br>
            <a:r>
              <a:rPr lang="en-GB" sz="2400" dirty="0">
                <a:solidFill>
                  <a:srgbClr val="222222"/>
                </a:solidFill>
                <a:latin typeface="Arial"/>
                <a:cs typeface="Arial"/>
              </a:rPr>
              <a:t>34. </a:t>
            </a:r>
            <a:r>
              <a:rPr lang="en-GB" sz="2400" err="1">
                <a:solidFill>
                  <a:srgbClr val="222222"/>
                </a:solidFill>
                <a:latin typeface="Arial"/>
                <a:cs typeface="Arial"/>
              </a:rPr>
              <a:t>तब</a:t>
            </a:r>
            <a:r>
              <a:rPr lang="en-GB" sz="2400" dirty="0">
                <a:solidFill>
                  <a:srgbClr val="222222"/>
                </a:solidFill>
                <a:latin typeface="Arial"/>
                <a:cs typeface="Arial"/>
              </a:rPr>
              <a:t> </a:t>
            </a:r>
            <a:r>
              <a:rPr lang="en-GB" sz="2400" err="1">
                <a:solidFill>
                  <a:srgbClr val="222222"/>
                </a:solidFill>
                <a:latin typeface="Arial"/>
                <a:cs typeface="Arial"/>
              </a:rPr>
              <a:t>त्‍यसका</a:t>
            </a:r>
            <a:r>
              <a:rPr lang="en-GB" sz="2400" dirty="0">
                <a:solidFill>
                  <a:srgbClr val="222222"/>
                </a:solidFill>
                <a:latin typeface="Arial"/>
                <a:cs typeface="Arial"/>
              </a:rPr>
              <a:t> </a:t>
            </a:r>
            <a:r>
              <a:rPr lang="en-GB" sz="2400" err="1">
                <a:solidFill>
                  <a:srgbClr val="222222"/>
                </a:solidFill>
                <a:latin typeface="Arial"/>
                <a:cs typeface="Arial"/>
              </a:rPr>
              <a:t>मालिकले</a:t>
            </a:r>
            <a:r>
              <a:rPr lang="en-GB" sz="2400" dirty="0">
                <a:solidFill>
                  <a:srgbClr val="222222"/>
                </a:solidFill>
                <a:latin typeface="Arial"/>
                <a:cs typeface="Arial"/>
              </a:rPr>
              <a:t> </a:t>
            </a:r>
            <a:r>
              <a:rPr lang="en-GB" sz="2400" err="1">
                <a:solidFill>
                  <a:srgbClr val="222222"/>
                </a:solidFill>
                <a:latin typeface="Arial"/>
                <a:cs typeface="Arial"/>
              </a:rPr>
              <a:t>क्रुद्ध</a:t>
            </a:r>
            <a:r>
              <a:rPr lang="en-GB" sz="2400" dirty="0">
                <a:solidFill>
                  <a:srgbClr val="222222"/>
                </a:solidFill>
                <a:latin typeface="Arial"/>
                <a:cs typeface="Arial"/>
              </a:rPr>
              <a:t> </a:t>
            </a:r>
            <a:r>
              <a:rPr lang="en-GB" sz="2400" err="1">
                <a:solidFill>
                  <a:srgbClr val="222222"/>
                </a:solidFill>
                <a:latin typeface="Arial"/>
                <a:cs typeface="Arial"/>
              </a:rPr>
              <a:t>भएर</a:t>
            </a:r>
            <a:r>
              <a:rPr lang="en-GB" sz="2400" dirty="0">
                <a:solidFill>
                  <a:srgbClr val="222222"/>
                </a:solidFill>
                <a:latin typeface="Arial"/>
                <a:cs typeface="Arial"/>
              </a:rPr>
              <a:t> </a:t>
            </a:r>
            <a:r>
              <a:rPr lang="en-GB" sz="2400" err="1">
                <a:solidFill>
                  <a:srgbClr val="222222"/>
                </a:solidFill>
                <a:latin typeface="Arial"/>
                <a:cs typeface="Arial"/>
              </a:rPr>
              <a:t>त्‍यसलाई</a:t>
            </a:r>
            <a:r>
              <a:rPr lang="en-GB" sz="2400" dirty="0">
                <a:solidFill>
                  <a:srgbClr val="222222"/>
                </a:solidFill>
                <a:latin typeface="Arial"/>
                <a:cs typeface="Arial"/>
              </a:rPr>
              <a:t> </a:t>
            </a:r>
            <a:r>
              <a:rPr lang="en-GB" sz="2400" err="1">
                <a:solidFill>
                  <a:srgbClr val="222222"/>
                </a:solidFill>
                <a:latin typeface="Arial"/>
                <a:cs typeface="Arial"/>
              </a:rPr>
              <a:t>सबै</a:t>
            </a:r>
            <a:r>
              <a:rPr lang="en-GB" sz="2400" dirty="0">
                <a:solidFill>
                  <a:srgbClr val="222222"/>
                </a:solidFill>
                <a:latin typeface="Arial"/>
                <a:cs typeface="Arial"/>
              </a:rPr>
              <a:t> </a:t>
            </a:r>
            <a:r>
              <a:rPr lang="en-GB" sz="2400" err="1">
                <a:solidFill>
                  <a:srgbClr val="222222"/>
                </a:solidFill>
                <a:latin typeface="Arial"/>
                <a:cs typeface="Arial"/>
              </a:rPr>
              <a:t>ऋण</a:t>
            </a:r>
            <a:r>
              <a:rPr lang="en-GB" sz="2400" dirty="0">
                <a:solidFill>
                  <a:srgbClr val="222222"/>
                </a:solidFill>
                <a:latin typeface="Arial"/>
                <a:cs typeface="Arial"/>
              </a:rPr>
              <a:t> </a:t>
            </a:r>
            <a:r>
              <a:rPr lang="en-GB" sz="2400" err="1">
                <a:solidFill>
                  <a:srgbClr val="222222"/>
                </a:solidFill>
                <a:latin typeface="Arial"/>
                <a:cs typeface="Arial"/>
              </a:rPr>
              <a:t>नतिरुञ्‍जेल</a:t>
            </a:r>
            <a:r>
              <a:rPr lang="en-GB" sz="2400" dirty="0">
                <a:solidFill>
                  <a:srgbClr val="222222"/>
                </a:solidFill>
                <a:latin typeface="Arial"/>
                <a:cs typeface="Arial"/>
              </a:rPr>
              <a:t> </a:t>
            </a:r>
            <a:r>
              <a:rPr lang="en-GB" sz="2400" err="1">
                <a:solidFill>
                  <a:srgbClr val="222222"/>
                </a:solidFill>
                <a:latin typeface="Arial"/>
                <a:cs typeface="Arial"/>
              </a:rPr>
              <a:t>दण्‍ड</a:t>
            </a:r>
            <a:r>
              <a:rPr lang="en-GB" sz="2400" dirty="0">
                <a:solidFill>
                  <a:srgbClr val="222222"/>
                </a:solidFill>
                <a:latin typeface="Arial"/>
                <a:cs typeface="Arial"/>
              </a:rPr>
              <a:t> </a:t>
            </a:r>
            <a:r>
              <a:rPr lang="en-GB" sz="2400" err="1">
                <a:solidFill>
                  <a:srgbClr val="222222"/>
                </a:solidFill>
                <a:latin typeface="Arial"/>
                <a:cs typeface="Arial"/>
              </a:rPr>
              <a:t>दिनेहरूका</a:t>
            </a:r>
            <a:r>
              <a:rPr lang="en-GB" sz="2400" dirty="0">
                <a:solidFill>
                  <a:srgbClr val="222222"/>
                </a:solidFill>
                <a:latin typeface="Arial"/>
                <a:cs typeface="Arial"/>
              </a:rPr>
              <a:t> </a:t>
            </a:r>
            <a:r>
              <a:rPr lang="en-GB" sz="2400" err="1">
                <a:solidFill>
                  <a:srgbClr val="222222"/>
                </a:solidFill>
                <a:latin typeface="Arial"/>
                <a:cs typeface="Arial"/>
              </a:rPr>
              <a:t>हातमा</a:t>
            </a:r>
            <a:r>
              <a:rPr lang="en-GB" sz="2400" dirty="0">
                <a:solidFill>
                  <a:srgbClr val="222222"/>
                </a:solidFill>
                <a:latin typeface="Arial"/>
                <a:cs typeface="Arial"/>
              </a:rPr>
              <a:t> </a:t>
            </a:r>
            <a:r>
              <a:rPr lang="en-GB" sz="2400" err="1">
                <a:solidFill>
                  <a:srgbClr val="222222"/>
                </a:solidFill>
                <a:latin typeface="Arial"/>
                <a:cs typeface="Arial"/>
              </a:rPr>
              <a:t>सुम्‍पिदिए</a:t>
            </a:r>
            <a:r>
              <a:rPr lang="en-GB" sz="2400" dirty="0">
                <a:solidFill>
                  <a:srgbClr val="222222"/>
                </a:solidFill>
                <a:latin typeface="Arial"/>
                <a:cs typeface="Arial"/>
              </a:rPr>
              <a:t>।</a:t>
            </a:r>
            <a:br>
              <a:rPr lang="en-GB" sz="2400" dirty="0">
                <a:latin typeface="Arial"/>
                <a:cs typeface="Arial"/>
              </a:rPr>
            </a:br>
            <a:r>
              <a:rPr lang="en-GB" sz="2400" dirty="0">
                <a:solidFill>
                  <a:srgbClr val="222222"/>
                </a:solidFill>
                <a:latin typeface="Arial"/>
                <a:cs typeface="Arial"/>
              </a:rPr>
              <a:t>35. “</a:t>
            </a:r>
            <a:r>
              <a:rPr lang="en-GB" sz="2400" err="1">
                <a:solidFill>
                  <a:srgbClr val="222222"/>
                </a:solidFill>
                <a:latin typeface="Arial"/>
                <a:cs typeface="Arial"/>
              </a:rPr>
              <a:t>तिमीहरूले</a:t>
            </a:r>
            <a:r>
              <a:rPr lang="en-GB" sz="2400" dirty="0">
                <a:solidFill>
                  <a:srgbClr val="222222"/>
                </a:solidFill>
                <a:latin typeface="Arial"/>
                <a:cs typeface="Arial"/>
              </a:rPr>
              <a:t> </a:t>
            </a:r>
            <a:r>
              <a:rPr lang="en-GB" sz="2400" err="1">
                <a:solidFill>
                  <a:srgbClr val="222222"/>
                </a:solidFill>
                <a:latin typeface="Arial"/>
                <a:cs typeface="Arial"/>
              </a:rPr>
              <a:t>आफ्‍नो</a:t>
            </a:r>
            <a:r>
              <a:rPr lang="en-GB" sz="2400" dirty="0">
                <a:solidFill>
                  <a:srgbClr val="222222"/>
                </a:solidFill>
                <a:latin typeface="Arial"/>
                <a:cs typeface="Arial"/>
              </a:rPr>
              <a:t> </a:t>
            </a:r>
            <a:r>
              <a:rPr lang="en-GB" sz="2400" err="1">
                <a:solidFill>
                  <a:srgbClr val="222222"/>
                </a:solidFill>
                <a:latin typeface="Arial"/>
                <a:cs typeface="Arial"/>
              </a:rPr>
              <a:t>भाइलाई</a:t>
            </a:r>
            <a:r>
              <a:rPr lang="en-GB" sz="2400" dirty="0">
                <a:solidFill>
                  <a:srgbClr val="222222"/>
                </a:solidFill>
                <a:latin typeface="Arial"/>
                <a:cs typeface="Arial"/>
              </a:rPr>
              <a:t> </a:t>
            </a:r>
            <a:r>
              <a:rPr lang="en-GB" sz="2400" err="1">
                <a:solidFill>
                  <a:srgbClr val="222222"/>
                </a:solidFill>
                <a:latin typeface="Arial"/>
                <a:cs typeface="Arial"/>
              </a:rPr>
              <a:t>आफ्‍नो</a:t>
            </a:r>
            <a:r>
              <a:rPr lang="en-GB" sz="2400" dirty="0">
                <a:solidFill>
                  <a:srgbClr val="222222"/>
                </a:solidFill>
                <a:latin typeface="Arial"/>
                <a:cs typeface="Arial"/>
              </a:rPr>
              <a:t> </a:t>
            </a:r>
            <a:r>
              <a:rPr lang="en-GB" sz="2400" err="1">
                <a:solidFill>
                  <a:srgbClr val="222222"/>
                </a:solidFill>
                <a:latin typeface="Arial"/>
                <a:cs typeface="Arial"/>
              </a:rPr>
              <a:t>हृदयदेखि</a:t>
            </a:r>
            <a:r>
              <a:rPr lang="en-GB" sz="2400" dirty="0">
                <a:solidFill>
                  <a:srgbClr val="222222"/>
                </a:solidFill>
                <a:latin typeface="Arial"/>
                <a:cs typeface="Arial"/>
              </a:rPr>
              <a:t> </a:t>
            </a:r>
            <a:r>
              <a:rPr lang="en-GB" sz="2400" err="1">
                <a:solidFill>
                  <a:srgbClr val="222222"/>
                </a:solidFill>
                <a:latin typeface="Arial"/>
                <a:cs typeface="Arial"/>
              </a:rPr>
              <a:t>क्षमा</a:t>
            </a:r>
            <a:r>
              <a:rPr lang="en-GB" sz="2400" dirty="0">
                <a:solidFill>
                  <a:srgbClr val="222222"/>
                </a:solidFill>
                <a:latin typeface="Arial"/>
                <a:cs typeface="Arial"/>
              </a:rPr>
              <a:t> </a:t>
            </a:r>
            <a:r>
              <a:rPr lang="en-GB" sz="2400" err="1">
                <a:solidFill>
                  <a:srgbClr val="222222"/>
                </a:solidFill>
                <a:latin typeface="Arial"/>
                <a:cs typeface="Arial"/>
              </a:rPr>
              <a:t>गरेनौ</a:t>
            </a:r>
            <a:r>
              <a:rPr lang="en-GB" sz="2400" dirty="0">
                <a:solidFill>
                  <a:srgbClr val="222222"/>
                </a:solidFill>
                <a:latin typeface="Arial"/>
                <a:cs typeface="Arial"/>
              </a:rPr>
              <a:t> </a:t>
            </a:r>
            <a:r>
              <a:rPr lang="en-GB" sz="2400" err="1">
                <a:solidFill>
                  <a:srgbClr val="222222"/>
                </a:solidFill>
                <a:latin typeface="Arial"/>
                <a:cs typeface="Arial"/>
              </a:rPr>
              <a:t>भने</a:t>
            </a:r>
            <a:r>
              <a:rPr lang="en-GB" sz="2400" dirty="0">
                <a:solidFill>
                  <a:srgbClr val="222222"/>
                </a:solidFill>
                <a:latin typeface="Arial"/>
                <a:cs typeface="Arial"/>
              </a:rPr>
              <a:t>, </a:t>
            </a:r>
            <a:r>
              <a:rPr lang="en-GB" sz="2400" err="1">
                <a:solidFill>
                  <a:srgbClr val="222222"/>
                </a:solidFill>
                <a:latin typeface="Arial"/>
                <a:cs typeface="Arial"/>
              </a:rPr>
              <a:t>स्‍वर्गमा</a:t>
            </a:r>
            <a:r>
              <a:rPr lang="en-GB" sz="2400" dirty="0">
                <a:solidFill>
                  <a:srgbClr val="222222"/>
                </a:solidFill>
                <a:latin typeface="Arial"/>
                <a:cs typeface="Arial"/>
              </a:rPr>
              <a:t> </a:t>
            </a:r>
            <a:r>
              <a:rPr lang="en-GB" sz="2400" err="1">
                <a:solidFill>
                  <a:srgbClr val="222222"/>
                </a:solidFill>
                <a:latin typeface="Arial"/>
                <a:cs typeface="Arial"/>
              </a:rPr>
              <a:t>हुनुहुने</a:t>
            </a:r>
            <a:r>
              <a:rPr lang="en-GB" sz="2400" dirty="0">
                <a:solidFill>
                  <a:srgbClr val="222222"/>
                </a:solidFill>
                <a:latin typeface="Arial"/>
                <a:cs typeface="Arial"/>
              </a:rPr>
              <a:t> </a:t>
            </a:r>
            <a:r>
              <a:rPr lang="en-GB" sz="2400" err="1">
                <a:solidFill>
                  <a:srgbClr val="222222"/>
                </a:solidFill>
                <a:latin typeface="Arial"/>
                <a:cs typeface="Arial"/>
              </a:rPr>
              <a:t>मेरा</a:t>
            </a:r>
            <a:r>
              <a:rPr lang="en-GB" sz="2400" dirty="0">
                <a:solidFill>
                  <a:srgbClr val="222222"/>
                </a:solidFill>
                <a:latin typeface="Arial"/>
                <a:cs typeface="Arial"/>
              </a:rPr>
              <a:t> </a:t>
            </a:r>
            <a:r>
              <a:rPr lang="en-GB" sz="2400" err="1">
                <a:solidFill>
                  <a:srgbClr val="222222"/>
                </a:solidFill>
                <a:latin typeface="Arial"/>
                <a:cs typeface="Arial"/>
              </a:rPr>
              <a:t>पिताले</a:t>
            </a:r>
            <a:r>
              <a:rPr lang="en-GB" sz="2400" dirty="0">
                <a:solidFill>
                  <a:srgbClr val="222222"/>
                </a:solidFill>
                <a:latin typeface="Arial"/>
                <a:cs typeface="Arial"/>
              </a:rPr>
              <a:t> </a:t>
            </a:r>
            <a:r>
              <a:rPr lang="en-GB" sz="2400" err="1">
                <a:solidFill>
                  <a:srgbClr val="222222"/>
                </a:solidFill>
                <a:latin typeface="Arial"/>
                <a:cs typeface="Arial"/>
              </a:rPr>
              <a:t>पनि</a:t>
            </a:r>
            <a:r>
              <a:rPr lang="en-GB" sz="2400" dirty="0">
                <a:solidFill>
                  <a:srgbClr val="222222"/>
                </a:solidFill>
                <a:latin typeface="Arial"/>
                <a:cs typeface="Arial"/>
              </a:rPr>
              <a:t> </a:t>
            </a:r>
            <a:r>
              <a:rPr lang="en-GB" sz="2400" err="1">
                <a:solidFill>
                  <a:srgbClr val="222222"/>
                </a:solidFill>
                <a:latin typeface="Arial"/>
                <a:cs typeface="Arial"/>
              </a:rPr>
              <a:t>तिमीहरूसँग</a:t>
            </a:r>
            <a:r>
              <a:rPr lang="en-GB" sz="2400" dirty="0">
                <a:solidFill>
                  <a:srgbClr val="222222"/>
                </a:solidFill>
                <a:latin typeface="Arial"/>
                <a:cs typeface="Arial"/>
              </a:rPr>
              <a:t> </a:t>
            </a:r>
            <a:r>
              <a:rPr lang="en-GB" sz="2400" err="1">
                <a:solidFill>
                  <a:srgbClr val="222222"/>
                </a:solidFill>
                <a:latin typeface="Arial"/>
                <a:cs typeface="Arial"/>
              </a:rPr>
              <a:t>त्‍यसै</a:t>
            </a:r>
            <a:r>
              <a:rPr lang="en-GB" sz="2400" dirty="0">
                <a:solidFill>
                  <a:srgbClr val="222222"/>
                </a:solidFill>
                <a:latin typeface="Arial"/>
                <a:cs typeface="Arial"/>
              </a:rPr>
              <a:t> </a:t>
            </a:r>
            <a:r>
              <a:rPr lang="en-GB" sz="2400" err="1">
                <a:solidFill>
                  <a:srgbClr val="222222"/>
                </a:solidFill>
                <a:latin typeface="Arial"/>
                <a:cs typeface="Arial"/>
              </a:rPr>
              <a:t>गर्नुहुनेछ</a:t>
            </a:r>
            <a:r>
              <a:rPr lang="en-GB" sz="2400" dirty="0">
                <a:solidFill>
                  <a:srgbClr val="222222"/>
                </a:solidFill>
                <a:latin typeface="Arial"/>
                <a:cs typeface="Arial"/>
              </a:rPr>
              <a:t>।”</a:t>
            </a:r>
            <a:endParaRPr lang="en-US" sz="2400">
              <a:ea typeface="Calibri"/>
              <a:cs typeface="Calibri"/>
            </a:endParaRPr>
          </a:p>
        </p:txBody>
      </p:sp>
    </p:spTree>
    <p:extLst>
      <p:ext uri="{BB962C8B-B14F-4D97-AF65-F5344CB8AC3E}">
        <p14:creationId xmlns:p14="http://schemas.microsoft.com/office/powerpoint/2010/main" val="468662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33A8C-1991-3599-B584-C1CD54B7C1A5}"/>
              </a:ext>
            </a:extLst>
          </p:cNvPr>
          <p:cNvSpPr>
            <a:spLocks noGrp="1"/>
          </p:cNvSpPr>
          <p:nvPr>
            <p:ph idx="1"/>
          </p:nvPr>
        </p:nvSpPr>
        <p:spPr>
          <a:xfrm>
            <a:off x="838200" y="531663"/>
            <a:ext cx="10515600" cy="5645300"/>
          </a:xfrm>
        </p:spPr>
        <p:txBody>
          <a:bodyPr vert="horz" lIns="91440" tIns="45720" rIns="91440" bIns="45720" rtlCol="0" anchor="t">
            <a:normAutofit/>
          </a:bodyPr>
          <a:lstStyle/>
          <a:p>
            <a:pPr marL="0" indent="0">
              <a:buNone/>
            </a:pPr>
            <a:r>
              <a:rPr lang="en-GB" dirty="0">
                <a:solidFill>
                  <a:srgbClr val="222222"/>
                </a:solidFill>
                <a:latin typeface="Arial"/>
                <a:cs typeface="Arial"/>
              </a:rPr>
              <a:t>                      </a:t>
            </a:r>
            <a:r>
              <a:rPr lang="en-GB" sz="4000" dirty="0">
                <a:solidFill>
                  <a:srgbClr val="222222"/>
                </a:solidFill>
                <a:latin typeface="Arial"/>
                <a:cs typeface="Arial"/>
              </a:rPr>
              <a:t> </a:t>
            </a:r>
            <a:r>
              <a:rPr lang="en-GB" sz="6000" dirty="0">
                <a:solidFill>
                  <a:srgbClr val="222222"/>
                </a:solidFill>
                <a:latin typeface="Arial"/>
                <a:cs typeface="Arial"/>
              </a:rPr>
              <a:t> </a:t>
            </a:r>
            <a:r>
              <a:rPr lang="en-GB" sz="6000" err="1">
                <a:solidFill>
                  <a:srgbClr val="222222"/>
                </a:solidFill>
                <a:latin typeface="Arial"/>
                <a:cs typeface="Arial"/>
              </a:rPr>
              <a:t>याकूब</a:t>
            </a:r>
            <a:r>
              <a:rPr lang="en-GB" sz="6000" dirty="0">
                <a:solidFill>
                  <a:srgbClr val="222222"/>
                </a:solidFill>
                <a:latin typeface="Arial"/>
                <a:cs typeface="Arial"/>
              </a:rPr>
              <a:t> 2:13</a:t>
            </a:r>
            <a:endParaRPr lang="en-GB" sz="6000">
              <a:solidFill>
                <a:srgbClr val="000000"/>
              </a:solidFill>
              <a:latin typeface="Calibri" panose="020F0502020204030204"/>
              <a:ea typeface="Calibri"/>
              <a:cs typeface="Calibri"/>
            </a:endParaRPr>
          </a:p>
          <a:p>
            <a:pPr marL="0" indent="0">
              <a:buNone/>
            </a:pPr>
            <a:br>
              <a:rPr lang="en-GB" dirty="0">
                <a:solidFill>
                  <a:srgbClr val="222222"/>
                </a:solidFill>
                <a:latin typeface="Arial"/>
                <a:cs typeface="Arial"/>
              </a:rPr>
            </a:br>
            <a:r>
              <a:rPr lang="en-GB" sz="4400" dirty="0">
                <a:solidFill>
                  <a:srgbClr val="222222"/>
                </a:solidFill>
                <a:latin typeface="Arial"/>
                <a:cs typeface="Arial"/>
              </a:rPr>
              <a:t>13. </a:t>
            </a:r>
            <a:r>
              <a:rPr lang="en-GB" sz="4400" err="1">
                <a:solidFill>
                  <a:srgbClr val="222222"/>
                </a:solidFill>
                <a:latin typeface="Arial"/>
                <a:cs typeface="Arial"/>
              </a:rPr>
              <a:t>किनकि</a:t>
            </a:r>
            <a:r>
              <a:rPr lang="en-GB" sz="4400" dirty="0">
                <a:solidFill>
                  <a:srgbClr val="222222"/>
                </a:solidFill>
                <a:latin typeface="Arial"/>
                <a:cs typeface="Arial"/>
              </a:rPr>
              <a:t> </a:t>
            </a:r>
            <a:r>
              <a:rPr lang="en-GB" sz="4400" err="1">
                <a:solidFill>
                  <a:srgbClr val="222222"/>
                </a:solidFill>
                <a:latin typeface="Arial"/>
                <a:cs typeface="Arial"/>
              </a:rPr>
              <a:t>जुन</a:t>
            </a:r>
            <a:r>
              <a:rPr lang="en-GB" sz="4400" dirty="0">
                <a:solidFill>
                  <a:srgbClr val="222222"/>
                </a:solidFill>
                <a:latin typeface="Arial"/>
                <a:cs typeface="Arial"/>
              </a:rPr>
              <a:t> </a:t>
            </a:r>
            <a:r>
              <a:rPr lang="en-GB" sz="4400" err="1">
                <a:solidFill>
                  <a:srgbClr val="222222"/>
                </a:solidFill>
                <a:latin typeface="Arial"/>
                <a:cs typeface="Arial"/>
              </a:rPr>
              <a:t>मानिसले</a:t>
            </a:r>
            <a:r>
              <a:rPr lang="en-GB" sz="4400" dirty="0">
                <a:solidFill>
                  <a:srgbClr val="222222"/>
                </a:solidFill>
                <a:latin typeface="Arial"/>
                <a:cs typeface="Arial"/>
              </a:rPr>
              <a:t> </a:t>
            </a:r>
            <a:r>
              <a:rPr lang="en-GB" sz="4400" err="1">
                <a:solidFill>
                  <a:srgbClr val="222222"/>
                </a:solidFill>
                <a:latin typeface="Arial"/>
                <a:cs typeface="Arial"/>
              </a:rPr>
              <a:t>कृपा</a:t>
            </a:r>
            <a:r>
              <a:rPr lang="en-GB" sz="4400" dirty="0">
                <a:solidFill>
                  <a:srgbClr val="222222"/>
                </a:solidFill>
                <a:latin typeface="Arial"/>
                <a:cs typeface="Arial"/>
              </a:rPr>
              <a:t> </a:t>
            </a:r>
            <a:r>
              <a:rPr lang="en-GB" sz="4400" err="1">
                <a:solidFill>
                  <a:srgbClr val="222222"/>
                </a:solidFill>
                <a:latin typeface="Arial"/>
                <a:cs typeface="Arial"/>
              </a:rPr>
              <a:t>गरेको</a:t>
            </a:r>
            <a:r>
              <a:rPr lang="en-GB" sz="4400" dirty="0">
                <a:solidFill>
                  <a:srgbClr val="222222"/>
                </a:solidFill>
                <a:latin typeface="Arial"/>
                <a:cs typeface="Arial"/>
              </a:rPr>
              <a:t> </a:t>
            </a:r>
            <a:r>
              <a:rPr lang="en-GB" sz="4400" err="1">
                <a:solidFill>
                  <a:srgbClr val="222222"/>
                </a:solidFill>
                <a:latin typeface="Arial"/>
                <a:cs typeface="Arial"/>
              </a:rPr>
              <a:t>छैन</a:t>
            </a:r>
            <a:r>
              <a:rPr lang="en-GB" sz="4400" dirty="0">
                <a:solidFill>
                  <a:srgbClr val="222222"/>
                </a:solidFill>
                <a:latin typeface="Arial"/>
                <a:cs typeface="Arial"/>
              </a:rPr>
              <a:t>, </a:t>
            </a:r>
            <a:r>
              <a:rPr lang="en-GB" sz="4400" err="1">
                <a:solidFill>
                  <a:srgbClr val="222222"/>
                </a:solidFill>
                <a:latin typeface="Arial"/>
                <a:cs typeface="Arial"/>
              </a:rPr>
              <a:t>त्‍यसको</a:t>
            </a:r>
            <a:r>
              <a:rPr lang="en-GB" sz="4400" dirty="0">
                <a:solidFill>
                  <a:srgbClr val="222222"/>
                </a:solidFill>
                <a:latin typeface="Arial"/>
                <a:cs typeface="Arial"/>
              </a:rPr>
              <a:t> </a:t>
            </a:r>
            <a:r>
              <a:rPr lang="en-GB" sz="4400" err="1">
                <a:solidFill>
                  <a:srgbClr val="222222"/>
                </a:solidFill>
                <a:latin typeface="Arial"/>
                <a:cs typeface="Arial"/>
              </a:rPr>
              <a:t>न्‍याय</a:t>
            </a:r>
            <a:r>
              <a:rPr lang="en-GB" sz="4400" dirty="0">
                <a:solidFill>
                  <a:srgbClr val="222222"/>
                </a:solidFill>
                <a:latin typeface="Arial"/>
                <a:cs typeface="Arial"/>
              </a:rPr>
              <a:t> </a:t>
            </a:r>
            <a:r>
              <a:rPr lang="en-GB" sz="4400" err="1">
                <a:solidFill>
                  <a:srgbClr val="222222"/>
                </a:solidFill>
                <a:latin typeface="Arial"/>
                <a:cs typeface="Arial"/>
              </a:rPr>
              <a:t>कृपाविना</a:t>
            </a:r>
            <a:r>
              <a:rPr lang="en-GB" sz="4400" dirty="0">
                <a:solidFill>
                  <a:srgbClr val="222222"/>
                </a:solidFill>
                <a:latin typeface="Arial"/>
                <a:cs typeface="Arial"/>
              </a:rPr>
              <a:t> </a:t>
            </a:r>
            <a:r>
              <a:rPr lang="en-GB" sz="4400" err="1">
                <a:solidFill>
                  <a:srgbClr val="222222"/>
                </a:solidFill>
                <a:latin typeface="Arial"/>
                <a:cs typeface="Arial"/>
              </a:rPr>
              <a:t>नै</a:t>
            </a:r>
            <a:r>
              <a:rPr lang="en-GB" sz="4400" dirty="0">
                <a:solidFill>
                  <a:srgbClr val="222222"/>
                </a:solidFill>
                <a:latin typeface="Arial"/>
                <a:cs typeface="Arial"/>
              </a:rPr>
              <a:t> </a:t>
            </a:r>
            <a:r>
              <a:rPr lang="en-GB" sz="4400" err="1">
                <a:solidFill>
                  <a:srgbClr val="222222"/>
                </a:solidFill>
                <a:latin typeface="Arial"/>
                <a:cs typeface="Arial"/>
              </a:rPr>
              <a:t>हुन्‍छ</a:t>
            </a:r>
            <a:r>
              <a:rPr lang="en-GB" sz="4400" dirty="0">
                <a:solidFill>
                  <a:srgbClr val="222222"/>
                </a:solidFill>
                <a:latin typeface="Arial"/>
                <a:cs typeface="Arial"/>
              </a:rPr>
              <a:t>। </a:t>
            </a:r>
            <a:r>
              <a:rPr lang="en-GB" sz="4400" err="1">
                <a:solidFill>
                  <a:srgbClr val="222222"/>
                </a:solidFill>
                <a:latin typeface="Arial"/>
                <a:cs typeface="Arial"/>
              </a:rPr>
              <a:t>कृपा</a:t>
            </a:r>
            <a:r>
              <a:rPr lang="en-GB" sz="4400" dirty="0">
                <a:solidFill>
                  <a:srgbClr val="222222"/>
                </a:solidFill>
                <a:latin typeface="Arial"/>
                <a:cs typeface="Arial"/>
              </a:rPr>
              <a:t> </a:t>
            </a:r>
            <a:r>
              <a:rPr lang="en-GB" sz="4400" err="1">
                <a:solidFill>
                  <a:srgbClr val="222222"/>
                </a:solidFill>
                <a:latin typeface="Arial"/>
                <a:cs typeface="Arial"/>
              </a:rPr>
              <a:t>न्‍यायमाथि</a:t>
            </a:r>
            <a:r>
              <a:rPr lang="en-GB" sz="4400" dirty="0">
                <a:solidFill>
                  <a:srgbClr val="222222"/>
                </a:solidFill>
                <a:latin typeface="Arial"/>
                <a:cs typeface="Arial"/>
              </a:rPr>
              <a:t> </a:t>
            </a:r>
            <a:r>
              <a:rPr lang="en-GB" sz="4400" err="1">
                <a:solidFill>
                  <a:srgbClr val="222222"/>
                </a:solidFill>
                <a:latin typeface="Arial"/>
                <a:cs typeface="Arial"/>
              </a:rPr>
              <a:t>विजयी</a:t>
            </a:r>
            <a:r>
              <a:rPr lang="en-GB" sz="4400" dirty="0">
                <a:solidFill>
                  <a:srgbClr val="222222"/>
                </a:solidFill>
                <a:latin typeface="Arial"/>
                <a:cs typeface="Arial"/>
              </a:rPr>
              <a:t> </a:t>
            </a:r>
            <a:r>
              <a:rPr lang="en-GB" sz="4400" err="1">
                <a:solidFill>
                  <a:srgbClr val="222222"/>
                </a:solidFill>
                <a:latin typeface="Arial"/>
                <a:cs typeface="Arial"/>
              </a:rPr>
              <a:t>हुन्‍छ</a:t>
            </a:r>
            <a:r>
              <a:rPr lang="en-GB" sz="4400" dirty="0">
                <a:solidFill>
                  <a:srgbClr val="222222"/>
                </a:solidFill>
                <a:latin typeface="Arial"/>
                <a:cs typeface="Arial"/>
              </a:rPr>
              <a:t>।</a:t>
            </a:r>
            <a:endParaRPr lang="en-GB" sz="4400">
              <a:ea typeface="Calibri"/>
              <a:cs typeface="Calibri"/>
            </a:endParaRPr>
          </a:p>
          <a:p>
            <a:endParaRPr lang="en-GB" sz="3600" dirty="0">
              <a:ea typeface="Calibri"/>
              <a:cs typeface="Calibri"/>
            </a:endParaRPr>
          </a:p>
        </p:txBody>
      </p:sp>
    </p:spTree>
    <p:extLst>
      <p:ext uri="{BB962C8B-B14F-4D97-AF65-F5344CB8AC3E}">
        <p14:creationId xmlns:p14="http://schemas.microsoft.com/office/powerpoint/2010/main" val="1133132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F353E-5C5F-A741-EA4B-59B988DD27DA}"/>
              </a:ext>
            </a:extLst>
          </p:cNvPr>
          <p:cNvSpPr>
            <a:spLocks noGrp="1"/>
          </p:cNvSpPr>
          <p:nvPr>
            <p:ph idx="1"/>
          </p:nvPr>
        </p:nvSpPr>
        <p:spPr>
          <a:xfrm>
            <a:off x="838200" y="546040"/>
            <a:ext cx="10515600" cy="6191639"/>
          </a:xfrm>
        </p:spPr>
        <p:txBody>
          <a:bodyPr vert="horz" lIns="91440" tIns="45720" rIns="91440" bIns="45720" rtlCol="0" anchor="t">
            <a:normAutofit lnSpcReduction="10000"/>
          </a:bodyPr>
          <a:lstStyle/>
          <a:p>
            <a:pPr marL="0" indent="0">
              <a:buNone/>
            </a:pPr>
            <a:r>
              <a:rPr lang="en-GB" dirty="0">
                <a:solidFill>
                  <a:srgbClr val="222222"/>
                </a:solidFill>
                <a:latin typeface="Arial"/>
                <a:cs typeface="Arial"/>
              </a:rPr>
              <a:t>                   </a:t>
            </a:r>
            <a:r>
              <a:rPr lang="en-GB" sz="8000" dirty="0">
                <a:solidFill>
                  <a:srgbClr val="222222"/>
                </a:solidFill>
                <a:latin typeface="Arial"/>
                <a:cs typeface="Arial"/>
              </a:rPr>
              <a:t> </a:t>
            </a:r>
            <a:r>
              <a:rPr lang="en-GB" sz="8000" err="1">
                <a:solidFill>
                  <a:srgbClr val="222222"/>
                </a:solidFill>
                <a:latin typeface="Arial"/>
                <a:cs typeface="Arial"/>
              </a:rPr>
              <a:t>एफिसी</a:t>
            </a:r>
            <a:r>
              <a:rPr lang="en-GB" sz="8000" dirty="0">
                <a:solidFill>
                  <a:srgbClr val="222222"/>
                </a:solidFill>
                <a:latin typeface="Arial"/>
                <a:cs typeface="Arial"/>
              </a:rPr>
              <a:t> 4:32</a:t>
            </a:r>
            <a:r>
              <a:rPr lang="en-GB" dirty="0">
                <a:solidFill>
                  <a:srgbClr val="222222"/>
                </a:solidFill>
                <a:latin typeface="Arial"/>
                <a:cs typeface="Arial"/>
              </a:rPr>
              <a:t> </a:t>
            </a:r>
            <a:endParaRPr lang="en-GB" dirty="0">
              <a:solidFill>
                <a:srgbClr val="000000"/>
              </a:solidFill>
              <a:latin typeface="Calibri" panose="020F0502020204030204"/>
              <a:ea typeface="Calibri"/>
              <a:cs typeface="Calibri"/>
            </a:endParaRPr>
          </a:p>
          <a:p>
            <a:pPr marL="0" indent="0">
              <a:buNone/>
            </a:pPr>
            <a:endParaRPr lang="en-GB" dirty="0">
              <a:latin typeface="Arial"/>
              <a:cs typeface="Arial"/>
            </a:endParaRPr>
          </a:p>
          <a:p>
            <a:pPr marL="0" indent="0">
              <a:buNone/>
            </a:pPr>
            <a:br>
              <a:rPr lang="en-GB" dirty="0">
                <a:solidFill>
                  <a:srgbClr val="222222"/>
                </a:solidFill>
                <a:latin typeface="Arial"/>
                <a:cs typeface="Arial"/>
              </a:rPr>
            </a:br>
            <a:r>
              <a:rPr lang="en-GB" sz="6000" dirty="0">
                <a:solidFill>
                  <a:srgbClr val="222222"/>
                </a:solidFill>
                <a:latin typeface="Arial"/>
                <a:cs typeface="Arial"/>
              </a:rPr>
              <a:t>32. </a:t>
            </a:r>
            <a:r>
              <a:rPr lang="en-GB" sz="6000" err="1">
                <a:solidFill>
                  <a:srgbClr val="222222"/>
                </a:solidFill>
                <a:latin typeface="Arial"/>
                <a:cs typeface="Arial"/>
              </a:rPr>
              <a:t>जसरी</a:t>
            </a:r>
            <a:r>
              <a:rPr lang="en-GB" sz="6000" dirty="0">
                <a:solidFill>
                  <a:srgbClr val="222222"/>
                </a:solidFill>
                <a:latin typeface="Arial"/>
                <a:cs typeface="Arial"/>
              </a:rPr>
              <a:t> </a:t>
            </a:r>
            <a:r>
              <a:rPr lang="en-GB" sz="6000" err="1">
                <a:solidFill>
                  <a:srgbClr val="222222"/>
                </a:solidFill>
                <a:latin typeface="Arial"/>
                <a:cs typeface="Arial"/>
              </a:rPr>
              <a:t>परमेश्‍वरले</a:t>
            </a:r>
            <a:r>
              <a:rPr lang="en-GB" sz="6000" dirty="0">
                <a:solidFill>
                  <a:srgbClr val="222222"/>
                </a:solidFill>
                <a:latin typeface="Arial"/>
                <a:cs typeface="Arial"/>
              </a:rPr>
              <a:t> </a:t>
            </a:r>
            <a:r>
              <a:rPr lang="en-GB" sz="6000" err="1">
                <a:solidFill>
                  <a:srgbClr val="222222"/>
                </a:solidFill>
                <a:latin typeface="Arial"/>
                <a:cs typeface="Arial"/>
              </a:rPr>
              <a:t>ख्रीष्‍टमा</a:t>
            </a:r>
            <a:r>
              <a:rPr lang="en-GB" sz="6000" dirty="0">
                <a:solidFill>
                  <a:srgbClr val="222222"/>
                </a:solidFill>
                <a:latin typeface="Arial"/>
                <a:cs typeface="Arial"/>
              </a:rPr>
              <a:t> </a:t>
            </a:r>
            <a:r>
              <a:rPr lang="en-GB" sz="6000" err="1">
                <a:solidFill>
                  <a:srgbClr val="222222"/>
                </a:solidFill>
                <a:latin typeface="Arial"/>
                <a:cs typeface="Arial"/>
              </a:rPr>
              <a:t>तिमीहरूलाई</a:t>
            </a:r>
            <a:r>
              <a:rPr lang="en-GB" sz="6000" dirty="0">
                <a:solidFill>
                  <a:srgbClr val="222222"/>
                </a:solidFill>
                <a:latin typeface="Arial"/>
                <a:cs typeface="Arial"/>
              </a:rPr>
              <a:t> </a:t>
            </a:r>
            <a:r>
              <a:rPr lang="en-GB" sz="6000" err="1">
                <a:solidFill>
                  <a:srgbClr val="222222"/>
                </a:solidFill>
                <a:latin typeface="Arial"/>
                <a:cs typeface="Arial"/>
              </a:rPr>
              <a:t>क्षमा</a:t>
            </a:r>
            <a:r>
              <a:rPr lang="en-GB" sz="6000" dirty="0">
                <a:solidFill>
                  <a:srgbClr val="222222"/>
                </a:solidFill>
                <a:latin typeface="Arial"/>
                <a:cs typeface="Arial"/>
              </a:rPr>
              <a:t> </a:t>
            </a:r>
            <a:r>
              <a:rPr lang="en-GB" sz="6000" err="1">
                <a:solidFill>
                  <a:srgbClr val="222222"/>
                </a:solidFill>
                <a:latin typeface="Arial"/>
                <a:cs typeface="Arial"/>
              </a:rPr>
              <a:t>गर्नुभयो</a:t>
            </a:r>
            <a:r>
              <a:rPr lang="en-GB" sz="6000" dirty="0">
                <a:solidFill>
                  <a:srgbClr val="222222"/>
                </a:solidFill>
                <a:latin typeface="Arial"/>
                <a:cs typeface="Arial"/>
              </a:rPr>
              <a:t>, </a:t>
            </a:r>
            <a:r>
              <a:rPr lang="en-GB" sz="6000" err="1">
                <a:solidFill>
                  <a:srgbClr val="222222"/>
                </a:solidFill>
                <a:latin typeface="Arial"/>
                <a:cs typeface="Arial"/>
              </a:rPr>
              <a:t>त्‍यसरी</a:t>
            </a:r>
            <a:r>
              <a:rPr lang="en-GB" sz="6000" dirty="0">
                <a:solidFill>
                  <a:srgbClr val="222222"/>
                </a:solidFill>
                <a:latin typeface="Arial"/>
                <a:cs typeface="Arial"/>
              </a:rPr>
              <a:t> </a:t>
            </a:r>
            <a:r>
              <a:rPr lang="en-GB" sz="6000" err="1">
                <a:solidFill>
                  <a:srgbClr val="222222"/>
                </a:solidFill>
                <a:latin typeface="Arial"/>
                <a:cs typeface="Arial"/>
              </a:rPr>
              <a:t>नै</a:t>
            </a:r>
            <a:r>
              <a:rPr lang="en-GB" sz="6000" dirty="0">
                <a:solidFill>
                  <a:srgbClr val="222222"/>
                </a:solidFill>
                <a:latin typeface="Arial"/>
                <a:cs typeface="Arial"/>
              </a:rPr>
              <a:t> </a:t>
            </a:r>
            <a:r>
              <a:rPr lang="en-GB" sz="6000" err="1">
                <a:solidFill>
                  <a:srgbClr val="222222"/>
                </a:solidFill>
                <a:latin typeface="Arial"/>
                <a:cs typeface="Arial"/>
              </a:rPr>
              <a:t>एउटाले</a:t>
            </a:r>
            <a:r>
              <a:rPr lang="en-GB" sz="6000" dirty="0">
                <a:solidFill>
                  <a:srgbClr val="222222"/>
                </a:solidFill>
                <a:latin typeface="Arial"/>
                <a:cs typeface="Arial"/>
              </a:rPr>
              <a:t> </a:t>
            </a:r>
            <a:r>
              <a:rPr lang="en-GB" sz="6000" err="1">
                <a:solidFill>
                  <a:srgbClr val="222222"/>
                </a:solidFill>
                <a:latin typeface="Arial"/>
                <a:cs typeface="Arial"/>
              </a:rPr>
              <a:t>अर्कालाई</a:t>
            </a:r>
            <a:r>
              <a:rPr lang="en-GB" sz="6000" dirty="0">
                <a:solidFill>
                  <a:srgbClr val="222222"/>
                </a:solidFill>
                <a:latin typeface="Arial"/>
                <a:cs typeface="Arial"/>
              </a:rPr>
              <a:t> </a:t>
            </a:r>
            <a:r>
              <a:rPr lang="en-GB" sz="6000" err="1">
                <a:solidFill>
                  <a:srgbClr val="222222"/>
                </a:solidFill>
                <a:latin typeface="Arial"/>
                <a:cs typeface="Arial"/>
              </a:rPr>
              <a:t>क्षमा</a:t>
            </a:r>
            <a:r>
              <a:rPr lang="en-GB" sz="6000" dirty="0">
                <a:solidFill>
                  <a:srgbClr val="222222"/>
                </a:solidFill>
                <a:latin typeface="Arial"/>
                <a:cs typeface="Arial"/>
              </a:rPr>
              <a:t> </a:t>
            </a:r>
            <a:r>
              <a:rPr lang="en-GB" sz="6000" err="1">
                <a:solidFill>
                  <a:srgbClr val="222222"/>
                </a:solidFill>
                <a:latin typeface="Arial"/>
                <a:cs typeface="Arial"/>
              </a:rPr>
              <a:t>गरेर</a:t>
            </a:r>
            <a:r>
              <a:rPr lang="en-GB" sz="6000" dirty="0">
                <a:solidFill>
                  <a:srgbClr val="222222"/>
                </a:solidFill>
                <a:latin typeface="Arial"/>
                <a:cs typeface="Arial"/>
              </a:rPr>
              <a:t> </a:t>
            </a:r>
            <a:r>
              <a:rPr lang="en-GB" sz="6000" err="1">
                <a:solidFill>
                  <a:srgbClr val="222222"/>
                </a:solidFill>
                <a:latin typeface="Arial"/>
                <a:cs typeface="Arial"/>
              </a:rPr>
              <a:t>तिमीहरू</a:t>
            </a:r>
            <a:r>
              <a:rPr lang="en-GB" sz="6000" dirty="0">
                <a:solidFill>
                  <a:srgbClr val="222222"/>
                </a:solidFill>
                <a:latin typeface="Arial"/>
                <a:cs typeface="Arial"/>
              </a:rPr>
              <a:t> </a:t>
            </a:r>
            <a:r>
              <a:rPr lang="en-GB" sz="6000" err="1">
                <a:solidFill>
                  <a:srgbClr val="222222"/>
                </a:solidFill>
                <a:latin typeface="Arial"/>
                <a:cs typeface="Arial"/>
              </a:rPr>
              <a:t>एक-अर्काप्रति</a:t>
            </a:r>
            <a:r>
              <a:rPr lang="en-GB" sz="6000" dirty="0">
                <a:solidFill>
                  <a:srgbClr val="222222"/>
                </a:solidFill>
                <a:latin typeface="Arial"/>
                <a:cs typeface="Arial"/>
              </a:rPr>
              <a:t> </a:t>
            </a:r>
            <a:r>
              <a:rPr lang="en-GB" sz="6000" err="1">
                <a:solidFill>
                  <a:srgbClr val="222222"/>
                </a:solidFill>
                <a:latin typeface="Arial"/>
                <a:cs typeface="Arial"/>
              </a:rPr>
              <a:t>कोमल</a:t>
            </a:r>
            <a:r>
              <a:rPr lang="en-GB" sz="6000" dirty="0">
                <a:solidFill>
                  <a:srgbClr val="222222"/>
                </a:solidFill>
                <a:latin typeface="Arial"/>
                <a:cs typeface="Arial"/>
              </a:rPr>
              <a:t> </a:t>
            </a:r>
            <a:r>
              <a:rPr lang="en-GB" sz="6000" err="1">
                <a:solidFill>
                  <a:srgbClr val="222222"/>
                </a:solidFill>
                <a:latin typeface="Arial"/>
                <a:cs typeface="Arial"/>
              </a:rPr>
              <a:t>मनका</a:t>
            </a:r>
            <a:r>
              <a:rPr lang="en-GB" sz="6000" dirty="0">
                <a:solidFill>
                  <a:srgbClr val="222222"/>
                </a:solidFill>
                <a:latin typeface="Arial"/>
                <a:cs typeface="Arial"/>
              </a:rPr>
              <a:t> र </a:t>
            </a:r>
            <a:r>
              <a:rPr lang="en-GB" sz="6000" err="1">
                <a:solidFill>
                  <a:srgbClr val="222222"/>
                </a:solidFill>
                <a:latin typeface="Arial"/>
                <a:cs typeface="Arial"/>
              </a:rPr>
              <a:t>दयालु</a:t>
            </a:r>
            <a:r>
              <a:rPr lang="en-GB" sz="6000" dirty="0">
                <a:solidFill>
                  <a:srgbClr val="222222"/>
                </a:solidFill>
                <a:latin typeface="Arial"/>
                <a:cs typeface="Arial"/>
              </a:rPr>
              <a:t> </a:t>
            </a:r>
            <a:r>
              <a:rPr lang="en-GB" sz="6000" err="1">
                <a:solidFill>
                  <a:srgbClr val="222222"/>
                </a:solidFill>
                <a:latin typeface="Arial"/>
                <a:cs typeface="Arial"/>
              </a:rPr>
              <a:t>होओ</a:t>
            </a:r>
            <a:r>
              <a:rPr lang="en-GB" sz="6000" dirty="0">
                <a:solidFill>
                  <a:srgbClr val="222222"/>
                </a:solidFill>
                <a:latin typeface="Arial"/>
                <a:cs typeface="Arial"/>
              </a:rPr>
              <a:t>।</a:t>
            </a:r>
            <a:endParaRPr lang="en-GB" sz="6000" dirty="0">
              <a:ea typeface="Calibri"/>
              <a:cs typeface="Calibri"/>
            </a:endParaRPr>
          </a:p>
          <a:p>
            <a:endParaRPr lang="en-GB" sz="6000" dirty="0">
              <a:ea typeface="Calibri"/>
              <a:cs typeface="Calibri"/>
            </a:endParaRPr>
          </a:p>
        </p:txBody>
      </p:sp>
    </p:spTree>
    <p:extLst>
      <p:ext uri="{BB962C8B-B14F-4D97-AF65-F5344CB8AC3E}">
        <p14:creationId xmlns:p14="http://schemas.microsoft.com/office/powerpoint/2010/main" val="29655524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निर्दयी नोकरको दृष्टान्त  मत्ती 18:21-35</vt:lpstr>
      <vt:lpstr>21. तब उहाँकहाँ आएर पत्रुसले भने, “प्रभु, मेरो भाइले कति पल्‍ट मेरो विरुद्धमा अपराध गरे मैले त्‍यसलाई क्षमा गर्ने? के सात पल्‍टसम्‍म?” 22. येशूले तिनलाई भन्‍नुभयो,  “म तिमीलाई भन्‍दछु, सात पल्‍ट होइन, तर सत्तरी गुणा सात पल्‍ट।</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137</cp:revision>
  <dcterms:created xsi:type="dcterms:W3CDTF">2023-11-21T12:20:08Z</dcterms:created>
  <dcterms:modified xsi:type="dcterms:W3CDTF">2023-11-21T12:55:14Z</dcterms:modified>
</cp:coreProperties>
</file>