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Components of Cloud Computing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Front-End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Client Devices</a:t>
            </a:r>
          </a:p>
          <a:p>
            <a:r>
              <a:t>  - Computers, smartphones, tablets</a:t>
            </a:r>
          </a:p>
          <a:p>
            <a:r>
              <a:t>- Web Browser</a:t>
            </a:r>
          </a:p>
          <a:p>
            <a:r>
              <a:t>  - Access cloud services via user-friendly interface</a:t>
            </a:r>
          </a:p>
          <a:p>
            <a:r>
              <a:t>- Client Software</a:t>
            </a:r>
          </a:p>
          <a:p>
            <a:r>
              <a:t>  - Applications connecting to cloud services (e.g., email clients, cloud storage apps)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Back-End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Servers</a:t>
            </a:r>
          </a:p>
          <a:p>
            <a:r>
              <a:t>  - Provide computing power, storage, applications</a:t>
            </a:r>
          </a:p>
          <a:p>
            <a:r>
              <a:t>- Data Storage</a:t>
            </a:r>
          </a:p>
          <a:p>
            <a:r>
              <a:t>  - Databases and storage systems (block, object, file storage)</a:t>
            </a:r>
          </a:p>
          <a:p>
            <a:r>
              <a:t>- Hypervisor</a:t>
            </a:r>
          </a:p>
          <a:p>
            <a:r>
              <a:t>  - Software enabling virtualization</a:t>
            </a:r>
          </a:p>
          <a:p>
            <a:r>
              <a:t>- Network</a:t>
            </a:r>
          </a:p>
          <a:p>
            <a:r>
              <a:t>  - Connects all components (routers, switches, internet connectivity)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Infrastructure as a Service (IaaS)</a:t>
            </a:r>
          </a:p>
          <a:p>
            <a:r>
              <a:t>  - Virtualized computing resources (e.g., AWS EC2, Google Compute Engine)</a:t>
            </a:r>
          </a:p>
          <a:p>
            <a:r>
              <a:t>- Platform as a Service (PaaS)</a:t>
            </a:r>
          </a:p>
          <a:p>
            <a:r>
              <a:t>  - Platform for developing, running, managing applications (e.g., Google App Engine, Heroku)</a:t>
            </a:r>
          </a:p>
          <a:p>
            <a:r>
              <a:t>- Software as a Service (SaaS)</a:t>
            </a:r>
          </a:p>
          <a:p>
            <a:r>
              <a:t>  - Software applications over the internet (e.g., Google Workspace, Microsoft Office 365, Salesforce)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Public Cloud</a:t>
            </a:r>
          </a:p>
          <a:p>
            <a:r>
              <a:t>  - Services over the public internet (e.g., AWS, Google Cloud Platform, Microsoft Azure)</a:t>
            </a:r>
          </a:p>
          <a:p>
            <a:r>
              <a:t>- Private Cloud</a:t>
            </a:r>
          </a:p>
          <a:p>
            <a:r>
              <a:t>  - Exclusive cloud infrastructure for a single organization</a:t>
            </a:r>
          </a:p>
          <a:p>
            <a:r>
              <a:t>- Hybrid Cloud</a:t>
            </a:r>
          </a:p>
          <a:p>
            <a:r>
              <a:t>  - Combines public and private clouds</a:t>
            </a:r>
          </a:p>
          <a:p>
            <a:r>
              <a:t>- Community Cloud</a:t>
            </a:r>
          </a:p>
          <a:p>
            <a:r>
              <a:t>  - Shared infrastructure for a specific user community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and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Identity and Access Management (IAM)</a:t>
            </a:r>
          </a:p>
          <a:p>
            <a:r>
              <a:t>  - Authorization for cloud services and resources</a:t>
            </a:r>
          </a:p>
          <a:p>
            <a:r>
              <a:t>- Compliance and Governance</a:t>
            </a:r>
          </a:p>
          <a:p>
            <a:r>
              <a:t>  - Regulatory adherence and organizational policies</a:t>
            </a:r>
          </a:p>
          <a:p>
            <a:r>
              <a:t>- Monitoring and Management Tools</a:t>
            </a:r>
          </a:p>
          <a:p>
            <a:r>
              <a:t>  - Tools for monitoring, managing, optimizing cloud services (e.g., AWS CloudWatch, Azure Monitor)</a:t>
            </a:r>
          </a:p>
          <a:p>
            <a:r>
              <a:t>- Security</a:t>
            </a:r>
          </a:p>
          <a:p>
            <a:r>
              <a:t>  - Measures to protect data and applications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APIs and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APIs (Application Programming Interfaces)</a:t>
            </a:r>
          </a:p>
          <a:p>
            <a:r>
              <a:t>  - Enable communication between software applications and cloud services (e.g., RESTful APIs, GraphQL)</a:t>
            </a:r>
          </a:p>
          <a:p>
            <a:r>
              <a:t>- CLI (Command Line Interface)</a:t>
            </a:r>
          </a:p>
          <a:p>
            <a:r>
              <a:t>  - Command-line tools for managing cloud services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Service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Service Orchestration</a:t>
            </a:r>
          </a:p>
          <a:p>
            <a:r>
              <a:t>  - Arrangement, coordination, management of cloud resources</a:t>
            </a:r>
          </a:p>
          <a:p>
            <a:r>
              <a:t>- Automation</a:t>
            </a:r>
          </a:p>
          <a:p>
            <a:r>
              <a:t>  - Scripts and tools for automating repetitive tasks and workflows</a:t>
            </a:r>
          </a:p>
          <a:p>
            <a:r>
              <a:t>- Billing and Cost Management</a:t>
            </a:r>
          </a:p>
          <a:p>
            <a:r>
              <a:t>  - Tools for tracking and managing cloud service usage and costs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