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08513" cy="9001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90" y="-72"/>
      </p:cViewPr>
      <p:guideLst>
        <p:guide orient="horz" pos="2835"/>
        <p:guide pos="14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39" y="2796183"/>
            <a:ext cx="3917236" cy="1929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277" y="5100637"/>
            <a:ext cx="3225959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C5E-619A-4CA0-A4C3-55BC3BC7EF9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A245-9644-48DC-9F64-BC466D14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C5E-619A-4CA0-A4C3-55BC3BC7EF9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A245-9644-48DC-9F64-BC466D14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1172" y="360463"/>
            <a:ext cx="1036915" cy="7680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426" y="360463"/>
            <a:ext cx="3033938" cy="7680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C5E-619A-4CA0-A4C3-55BC3BC7EF9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A245-9644-48DC-9F64-BC466D14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C5E-619A-4CA0-A4C3-55BC3BC7EF9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A245-9644-48DC-9F64-BC466D14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41" y="5784057"/>
            <a:ext cx="3917236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041" y="3815062"/>
            <a:ext cx="3917236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C5E-619A-4CA0-A4C3-55BC3BC7EF9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A245-9644-48DC-9F64-BC466D14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25" y="2100263"/>
            <a:ext cx="2035427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2661" y="2100263"/>
            <a:ext cx="2035427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C5E-619A-4CA0-A4C3-55BC3BC7EF9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A245-9644-48DC-9F64-BC466D14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26" y="2014836"/>
            <a:ext cx="2036227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426" y="2854523"/>
            <a:ext cx="2036227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41061" y="2014836"/>
            <a:ext cx="2037027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41061" y="2854523"/>
            <a:ext cx="2037027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C5E-619A-4CA0-A4C3-55BC3BC7EF9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A245-9644-48DC-9F64-BC466D14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C5E-619A-4CA0-A4C3-55BC3BC7EF9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A245-9644-48DC-9F64-BC466D14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C5E-619A-4CA0-A4C3-55BC3BC7EF9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A245-9644-48DC-9F64-BC466D14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26" y="358378"/>
            <a:ext cx="1516169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800" y="358379"/>
            <a:ext cx="2576287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426" y="1883570"/>
            <a:ext cx="1516169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C5E-619A-4CA0-A4C3-55BC3BC7EF9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A245-9644-48DC-9F64-BC466D14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301" y="6300787"/>
            <a:ext cx="2765108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3301" y="804267"/>
            <a:ext cx="2765108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301" y="7044631"/>
            <a:ext cx="2765108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C5E-619A-4CA0-A4C3-55BC3BC7EF9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A245-9644-48DC-9F64-BC466D14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26" y="360462"/>
            <a:ext cx="4147662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26" y="2100263"/>
            <a:ext cx="4147662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426" y="8342710"/>
            <a:ext cx="107532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AC5E-619A-4CA0-A4C3-55BC3BC7EF9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4576" y="8342710"/>
            <a:ext cx="1459362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2768" y="8342710"/>
            <a:ext cx="107532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A245-9644-48DC-9F64-BC466D147C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8372" y="785786"/>
            <a:ext cx="278608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over c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48" y="562"/>
            <a:ext cx="4407417" cy="9000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752" y="1071538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JUDUL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SKRIPSI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69772" y="1885252"/>
            <a:ext cx="18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/>
              <a:t>Nama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Dosen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Beserta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Gelar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NIP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75562" y="2714612"/>
            <a:ext cx="187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/>
              <a:t>Nama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Lengkap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Mahasiswa</a:t>
            </a:r>
            <a:endParaRPr lang="en-US" sz="1200" b="1" dirty="0" smtClean="0"/>
          </a:p>
          <a:p>
            <a:pPr algn="ctr"/>
            <a:r>
              <a:rPr lang="en-US" sz="1200" b="1" dirty="0" err="1" smtClean="0"/>
              <a:t>NIM</a:t>
            </a:r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518306" y="1571604"/>
            <a:ext cx="1071570" cy="107157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32752" y="5643570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JUDUL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SKRIPSI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669772" y="6457284"/>
            <a:ext cx="18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/>
              <a:t>Nama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Dosen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Beserta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Gelar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NIP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75562" y="7286644"/>
            <a:ext cx="187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/>
              <a:t>Nama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Lengkap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Mahasiswa</a:t>
            </a:r>
            <a:endParaRPr lang="en-US" sz="1200" b="1" dirty="0" smtClean="0"/>
          </a:p>
          <a:p>
            <a:pPr algn="ctr"/>
            <a:r>
              <a:rPr lang="en-US" sz="1200" b="1" dirty="0" err="1" smtClean="0"/>
              <a:t>NIM</a:t>
            </a:r>
            <a:endParaRPr lang="en-US" sz="1200" b="1" dirty="0"/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467572" y="5846644"/>
            <a:ext cx="108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1200" b="1" dirty="0" err="1" smtClean="0"/>
              <a:t>Foto</a:t>
            </a:r>
            <a:r>
              <a:rPr lang="en-US" sz="1200" b="1" dirty="0" smtClean="0"/>
              <a:t>  </a:t>
            </a:r>
            <a:r>
              <a:rPr lang="en-US" sz="1200" b="1" dirty="0" smtClean="0"/>
              <a:t>3 </a:t>
            </a:r>
            <a:r>
              <a:rPr lang="en-US" sz="1200" b="1" dirty="0" smtClean="0"/>
              <a:t>x </a:t>
            </a:r>
            <a:r>
              <a:rPr lang="en-US" sz="1200" b="1" dirty="0" smtClean="0"/>
              <a:t>4 </a:t>
            </a:r>
            <a:r>
              <a:rPr lang="en-US" sz="1200" b="1" dirty="0" smtClean="0"/>
              <a:t>cm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518306" y="6143636"/>
            <a:ext cx="1071570" cy="107157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367612" y="1274612"/>
            <a:ext cx="108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1200" b="1" dirty="0" err="1" smtClean="0"/>
              <a:t>Foto</a:t>
            </a:r>
            <a:r>
              <a:rPr lang="en-US" sz="1200" b="1" dirty="0" smtClean="0"/>
              <a:t>  </a:t>
            </a:r>
            <a:r>
              <a:rPr lang="en-US" sz="1200" b="1" dirty="0" smtClean="0"/>
              <a:t>3 </a:t>
            </a:r>
            <a:r>
              <a:rPr lang="en-US" sz="1200" b="1" dirty="0" smtClean="0"/>
              <a:t>x </a:t>
            </a:r>
            <a:r>
              <a:rPr lang="en-US" sz="1200" b="1" dirty="0" smtClean="0"/>
              <a:t>4 </a:t>
            </a:r>
            <a:r>
              <a:rPr lang="en-US" sz="1200" b="1" dirty="0" smtClean="0"/>
              <a:t>cm</a:t>
            </a:r>
            <a:endParaRPr lang="en-US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</dc:creator>
  <cp:lastModifiedBy>SJK</cp:lastModifiedBy>
  <cp:revision>5</cp:revision>
  <dcterms:created xsi:type="dcterms:W3CDTF">2015-03-13T09:01:15Z</dcterms:created>
  <dcterms:modified xsi:type="dcterms:W3CDTF">2015-05-19T12:14:27Z</dcterms:modified>
</cp:coreProperties>
</file>