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7" r:id="rId6"/>
    <p:sldId id="258" r:id="rId7"/>
    <p:sldId id="260" r:id="rId8"/>
    <p:sldId id="293" r:id="rId9"/>
    <p:sldId id="262" r:id="rId10"/>
    <p:sldId id="267" r:id="rId11"/>
    <p:sldId id="269" r:id="rId12"/>
    <p:sldId id="270" r:id="rId13"/>
    <p:sldId id="263" r:id="rId14"/>
    <p:sldId id="271" r:id="rId15"/>
    <p:sldId id="272" r:id="rId16"/>
    <p:sldId id="294" r:id="rId17"/>
    <p:sldId id="274" r:id="rId18"/>
    <p:sldId id="275" r:id="rId19"/>
    <p:sldId id="276" r:id="rId20"/>
    <p:sldId id="277" r:id="rId21"/>
    <p:sldId id="278" r:id="rId22"/>
    <p:sldId id="292" r:id="rId23"/>
    <p:sldId id="283" r:id="rId24"/>
    <p:sldId id="284" r:id="rId25"/>
    <p:sldId id="285" r:id="rId26"/>
    <p:sldId id="286" r:id="rId27"/>
    <p:sldId id="287" r:id="rId28"/>
    <p:sldId id="264" r:id="rId29"/>
    <p:sldId id="288" r:id="rId30"/>
    <p:sldId id="289" r:id="rId31"/>
    <p:sldId id="268" r:id="rId32"/>
    <p:sldId id="291" r:id="rId33"/>
    <p:sldId id="265" r:id="rId34"/>
    <p:sldId id="290" r:id="rId35"/>
    <p:sldId id="266" r:id="rId36"/>
    <p:sldId id="295" r:id="rId37"/>
    <p:sldId id="296" r:id="rId38"/>
    <p:sldId id="298" r:id="rId39"/>
    <p:sldId id="297" r:id="rId40"/>
    <p:sldId id="300" r:id="rId41"/>
    <p:sldId id="303" r:id="rId42"/>
    <p:sldId id="299" r:id="rId43"/>
    <p:sldId id="301" r:id="rId44"/>
    <p:sldId id="302" r:id="rId45"/>
    <p:sldId id="279" r:id="rId46"/>
    <p:sldId id="280" r:id="rId47"/>
    <p:sldId id="304" r:id="rId48"/>
    <p:sldId id="305" r:id="rId49"/>
    <p:sldId id="306" r:id="rId50"/>
    <p:sldId id="307" r:id="rId51"/>
    <p:sldId id="309" r:id="rId52"/>
    <p:sldId id="310" r:id="rId53"/>
    <p:sldId id="311" r:id="rId54"/>
    <p:sldId id="312" r:id="rId55"/>
    <p:sldId id="313" r:id="rId56"/>
    <p:sldId id="308" r:id="rId57"/>
    <p:sldId id="314" r:id="rId58"/>
    <p:sldId id="315" r:id="rId59"/>
    <p:sldId id="316" r:id="rId6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63A6EA-E7CD-43C8-9802-3B01D66DBB4C}" v="478" dt="2023-03-11T17:25:28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0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Bimassl" userId="73c9e0d0-4f1e-4b1f-9903-6f7212b2cdff" providerId="ADAL" clId="{5563A6EA-E7CD-43C8-9802-3B01D66DBB4C}"/>
    <pc:docChg chg="undo custSel addSld delSld modSld sldOrd addMainMaster delMainMaster modMainMaster modShowInfo">
      <pc:chgData name="Markus Bimassl" userId="73c9e0d0-4f1e-4b1f-9903-6f7212b2cdff" providerId="ADAL" clId="{5563A6EA-E7CD-43C8-9802-3B01D66DBB4C}" dt="2023-03-11T17:28:18.790" v="5921" actId="207"/>
      <pc:docMkLst>
        <pc:docMk/>
      </pc:docMkLst>
      <pc:sldChg chg="addSp delSp modSp new mod modTransition modMedia setBg modClrScheme delAnim setClrOvrMap chgLayout">
        <pc:chgData name="Markus Bimassl" userId="73c9e0d0-4f1e-4b1f-9903-6f7212b2cdff" providerId="ADAL" clId="{5563A6EA-E7CD-43C8-9802-3B01D66DBB4C}" dt="2023-03-11T16:46:14.518" v="5313"/>
        <pc:sldMkLst>
          <pc:docMk/>
          <pc:sldMk cId="3875281624" sldId="256"/>
        </pc:sldMkLst>
        <pc:spChg chg="mod">
          <ac:chgData name="Markus Bimassl" userId="73c9e0d0-4f1e-4b1f-9903-6f7212b2cdff" providerId="ADAL" clId="{5563A6EA-E7CD-43C8-9802-3B01D66DBB4C}" dt="2023-03-03T18:46:10.461" v="239" actId="14100"/>
          <ac:spMkLst>
            <pc:docMk/>
            <pc:sldMk cId="3875281624" sldId="256"/>
            <ac:spMk id="2" creationId="{F2E8E735-7C09-7379-AF43-031790571418}"/>
          </ac:spMkLst>
        </pc:spChg>
        <pc:spChg chg="mod">
          <ac:chgData name="Markus Bimassl" userId="73c9e0d0-4f1e-4b1f-9903-6f7212b2cdff" providerId="ADAL" clId="{5563A6EA-E7CD-43C8-9802-3B01D66DBB4C}" dt="2023-03-03T19:58:57.415" v="3611" actId="20577"/>
          <ac:spMkLst>
            <pc:docMk/>
            <pc:sldMk cId="3875281624" sldId="256"/>
            <ac:spMk id="3" creationId="{0C75A3F2-EECD-2A05-95FB-033270228F39}"/>
          </ac:spMkLst>
        </pc:spChg>
        <pc:spChg chg="add del">
          <ac:chgData name="Markus Bimassl" userId="73c9e0d0-4f1e-4b1f-9903-6f7212b2cdff" providerId="ADAL" clId="{5563A6EA-E7CD-43C8-9802-3B01D66DBB4C}" dt="2023-03-03T18:43:42.301" v="60" actId="26606"/>
          <ac:spMkLst>
            <pc:docMk/>
            <pc:sldMk cId="3875281624" sldId="256"/>
            <ac:spMk id="5" creationId="{0671A8AE-40A1-4631-A6B8-581AFF065482}"/>
          </ac:spMkLst>
        </pc:spChg>
        <pc:spChg chg="add del">
          <ac:chgData name="Markus Bimassl" userId="73c9e0d0-4f1e-4b1f-9903-6f7212b2cdff" providerId="ADAL" clId="{5563A6EA-E7CD-43C8-9802-3B01D66DBB4C}" dt="2023-03-03T18:43:42.301" v="60" actId="26606"/>
          <ac:spMkLst>
            <pc:docMk/>
            <pc:sldMk cId="3875281624" sldId="256"/>
            <ac:spMk id="7" creationId="{A44CD100-6267-4E62-AA64-2182A3A6A1C0}"/>
          </ac:spMkLst>
        </pc:spChg>
        <pc:spChg chg="add del">
          <ac:chgData name="Markus Bimassl" userId="73c9e0d0-4f1e-4b1f-9903-6f7212b2cdff" providerId="ADAL" clId="{5563A6EA-E7CD-43C8-9802-3B01D66DBB4C}" dt="2023-03-03T18:43:54.683" v="62" actId="26606"/>
          <ac:spMkLst>
            <pc:docMk/>
            <pc:sldMk cId="3875281624" sldId="256"/>
            <ac:spMk id="8" creationId="{78E81931-EC11-4433-BB7B-ED42BAA2441E}"/>
          </ac:spMkLst>
        </pc:spChg>
        <pc:spChg chg="add del">
          <ac:chgData name="Markus Bimassl" userId="73c9e0d0-4f1e-4b1f-9903-6f7212b2cdff" providerId="ADAL" clId="{5563A6EA-E7CD-43C8-9802-3B01D66DBB4C}" dt="2023-03-03T18:41:23.089" v="18" actId="26606"/>
          <ac:spMkLst>
            <pc:docMk/>
            <pc:sldMk cId="3875281624" sldId="256"/>
            <ac:spMk id="9" creationId="{0671A8AE-40A1-4631-A6B8-581AFF065482}"/>
          </ac:spMkLst>
        </pc:spChg>
        <pc:spChg chg="add del">
          <ac:chgData name="Markus Bimassl" userId="73c9e0d0-4f1e-4b1f-9903-6f7212b2cdff" providerId="ADAL" clId="{5563A6EA-E7CD-43C8-9802-3B01D66DBB4C}" dt="2023-03-03T18:43:54.683" v="62" actId="26606"/>
          <ac:spMkLst>
            <pc:docMk/>
            <pc:sldMk cId="3875281624" sldId="256"/>
            <ac:spMk id="10" creationId="{F35BC353-549C-47DC-9732-7E6961372840}"/>
          </ac:spMkLst>
        </pc:spChg>
        <pc:spChg chg="add del">
          <ac:chgData name="Markus Bimassl" userId="73c9e0d0-4f1e-4b1f-9903-6f7212b2cdff" providerId="ADAL" clId="{5563A6EA-E7CD-43C8-9802-3B01D66DBB4C}" dt="2023-03-03T18:41:23.089" v="18" actId="26606"/>
          <ac:spMkLst>
            <pc:docMk/>
            <pc:sldMk cId="3875281624" sldId="256"/>
            <ac:spMk id="11" creationId="{A44CD100-6267-4E62-AA64-2182A3A6A1C0}"/>
          </ac:spMkLst>
        </pc:spChg>
        <pc:spChg chg="add del">
          <ac:chgData name="Markus Bimassl" userId="73c9e0d0-4f1e-4b1f-9903-6f7212b2cdff" providerId="ADAL" clId="{5563A6EA-E7CD-43C8-9802-3B01D66DBB4C}" dt="2023-03-03T18:42:46.572" v="48" actId="26606"/>
          <ac:spMkLst>
            <pc:docMk/>
            <pc:sldMk cId="3875281624" sldId="256"/>
            <ac:spMk id="12" creationId="{68AF5748-FED8-45BA-8631-26D1D10F3246}"/>
          </ac:spMkLst>
        </pc:spChg>
        <pc:spChg chg="add del">
          <ac:chgData name="Markus Bimassl" userId="73c9e0d0-4f1e-4b1f-9903-6f7212b2cdff" providerId="ADAL" clId="{5563A6EA-E7CD-43C8-9802-3B01D66DBB4C}" dt="2023-03-03T18:41:23.089" v="18" actId="26606"/>
          <ac:spMkLst>
            <pc:docMk/>
            <pc:sldMk cId="3875281624" sldId="256"/>
            <ac:spMk id="13" creationId="{AF2F604E-43BE-4DC3-B983-E071523364F8}"/>
          </ac:spMkLst>
        </pc:spChg>
        <pc:spChg chg="add del">
          <ac:chgData name="Markus Bimassl" userId="73c9e0d0-4f1e-4b1f-9903-6f7212b2cdff" providerId="ADAL" clId="{5563A6EA-E7CD-43C8-9802-3B01D66DBB4C}" dt="2023-03-03T18:42:46.572" v="48" actId="26606"/>
          <ac:spMkLst>
            <pc:docMk/>
            <pc:sldMk cId="3875281624" sldId="256"/>
            <ac:spMk id="14" creationId="{AF2F604E-43BE-4DC3-B983-E071523364F8}"/>
          </ac:spMkLst>
        </pc:spChg>
        <pc:spChg chg="add del">
          <ac:chgData name="Markus Bimassl" userId="73c9e0d0-4f1e-4b1f-9903-6f7212b2cdff" providerId="ADAL" clId="{5563A6EA-E7CD-43C8-9802-3B01D66DBB4C}" dt="2023-03-03T18:41:23.089" v="18" actId="26606"/>
          <ac:spMkLst>
            <pc:docMk/>
            <pc:sldMk cId="3875281624" sldId="256"/>
            <ac:spMk id="15" creationId="{08C9B587-E65E-4B52-B37C-ABEBB6E87928}"/>
          </ac:spMkLst>
        </pc:spChg>
        <pc:spChg chg="add del">
          <ac:chgData name="Markus Bimassl" userId="73c9e0d0-4f1e-4b1f-9903-6f7212b2cdff" providerId="ADAL" clId="{5563A6EA-E7CD-43C8-9802-3B01D66DBB4C}" dt="2023-03-03T18:42:46.572" v="48" actId="26606"/>
          <ac:spMkLst>
            <pc:docMk/>
            <pc:sldMk cId="3875281624" sldId="256"/>
            <ac:spMk id="16" creationId="{08C9B587-E65E-4B52-B37C-ABEBB6E87928}"/>
          </ac:spMkLst>
        </pc:spChg>
        <pc:spChg chg="add del">
          <ac:chgData name="Markus Bimassl" userId="73c9e0d0-4f1e-4b1f-9903-6f7212b2cdff" providerId="ADAL" clId="{5563A6EA-E7CD-43C8-9802-3B01D66DBB4C}" dt="2023-03-03T18:41:40.427" v="22" actId="26606"/>
          <ac:spMkLst>
            <pc:docMk/>
            <pc:sldMk cId="3875281624" sldId="256"/>
            <ac:spMk id="17" creationId="{4AA13AD3-0A4F-475A-BEBB-DEEFF5C096C3}"/>
          </ac:spMkLst>
        </pc:spChg>
        <pc:spChg chg="add del">
          <ac:chgData name="Markus Bimassl" userId="73c9e0d0-4f1e-4b1f-9903-6f7212b2cdff" providerId="ADAL" clId="{5563A6EA-E7CD-43C8-9802-3B01D66DBB4C}" dt="2023-03-03T18:41:40.427" v="22" actId="26606"/>
          <ac:spMkLst>
            <pc:docMk/>
            <pc:sldMk cId="3875281624" sldId="256"/>
            <ac:spMk id="19" creationId="{52F9B1C2-7D20-4F91-A660-197C98B9A3B1}"/>
          </ac:spMkLst>
        </pc:spChg>
        <pc:spChg chg="add del">
          <ac:chgData name="Markus Bimassl" userId="73c9e0d0-4f1e-4b1f-9903-6f7212b2cdff" providerId="ADAL" clId="{5563A6EA-E7CD-43C8-9802-3B01D66DBB4C}" dt="2023-03-03T18:41:40.427" v="22" actId="26606"/>
          <ac:spMkLst>
            <pc:docMk/>
            <pc:sldMk cId="3875281624" sldId="256"/>
            <ac:spMk id="20" creationId="{A89C4E6E-ECA4-40E5-A54E-13E92B678E8C}"/>
          </ac:spMkLst>
        </pc:spChg>
        <pc:spChg chg="add del">
          <ac:chgData name="Markus Bimassl" userId="73c9e0d0-4f1e-4b1f-9903-6f7212b2cdff" providerId="ADAL" clId="{5563A6EA-E7CD-43C8-9802-3B01D66DBB4C}" dt="2023-03-03T18:42:12.372" v="42" actId="26606"/>
          <ac:spMkLst>
            <pc:docMk/>
            <pc:sldMk cId="3875281624" sldId="256"/>
            <ac:spMk id="21" creationId="{9C969C2C-E7E3-4052-87D4-61E733EC1BBD}"/>
          </ac:spMkLst>
        </pc:spChg>
        <pc:spChg chg="add del">
          <ac:chgData name="Markus Bimassl" userId="73c9e0d0-4f1e-4b1f-9903-6f7212b2cdff" providerId="ADAL" clId="{5563A6EA-E7CD-43C8-9802-3B01D66DBB4C}" dt="2023-03-03T18:41:42.264" v="24" actId="26606"/>
          <ac:spMkLst>
            <pc:docMk/>
            <pc:sldMk cId="3875281624" sldId="256"/>
            <ac:spMk id="22" creationId="{6CCA5F87-1D1E-45CB-8D83-FC7EEFAD9935}"/>
          </ac:spMkLst>
        </pc:spChg>
        <pc:spChg chg="add del">
          <ac:chgData name="Markus Bimassl" userId="73c9e0d0-4f1e-4b1f-9903-6f7212b2cdff" providerId="ADAL" clId="{5563A6EA-E7CD-43C8-9802-3B01D66DBB4C}" dt="2023-03-03T18:41:42.264" v="24" actId="26606"/>
          <ac:spMkLst>
            <pc:docMk/>
            <pc:sldMk cId="3875281624" sldId="256"/>
            <ac:spMk id="24" creationId="{7CCFC2C6-6238-4A2F-93DE-2ADF74AF635E}"/>
          </ac:spMkLst>
        </pc:spChg>
        <pc:spChg chg="add del">
          <ac:chgData name="Markus Bimassl" userId="73c9e0d0-4f1e-4b1f-9903-6f7212b2cdff" providerId="ADAL" clId="{5563A6EA-E7CD-43C8-9802-3B01D66DBB4C}" dt="2023-03-03T18:41:42.264" v="24" actId="26606"/>
          <ac:spMkLst>
            <pc:docMk/>
            <pc:sldMk cId="3875281624" sldId="256"/>
            <ac:spMk id="25" creationId="{AF2F604E-43BE-4DC3-B983-E071523364F8}"/>
          </ac:spMkLst>
        </pc:spChg>
        <pc:spChg chg="add del">
          <ac:chgData name="Markus Bimassl" userId="73c9e0d0-4f1e-4b1f-9903-6f7212b2cdff" providerId="ADAL" clId="{5563A6EA-E7CD-43C8-9802-3B01D66DBB4C}" dt="2023-03-03T18:41:42.264" v="24" actId="26606"/>
          <ac:spMkLst>
            <pc:docMk/>
            <pc:sldMk cId="3875281624" sldId="256"/>
            <ac:spMk id="26" creationId="{08C9B587-E65E-4B52-B37C-ABEBB6E87928}"/>
          </ac:spMkLst>
        </pc:spChg>
        <pc:spChg chg="add del">
          <ac:chgData name="Markus Bimassl" userId="73c9e0d0-4f1e-4b1f-9903-6f7212b2cdff" providerId="ADAL" clId="{5563A6EA-E7CD-43C8-9802-3B01D66DBB4C}" dt="2023-03-03T18:42:48.295" v="50" actId="26606"/>
          <ac:spMkLst>
            <pc:docMk/>
            <pc:sldMk cId="3875281624" sldId="256"/>
            <ac:spMk id="27" creationId="{5DCB5928-DC7D-4612-9922-441966E15627}"/>
          </ac:spMkLst>
        </pc:spChg>
        <pc:spChg chg="add del">
          <ac:chgData name="Markus Bimassl" userId="73c9e0d0-4f1e-4b1f-9903-6f7212b2cdff" providerId="ADAL" clId="{5563A6EA-E7CD-43C8-9802-3B01D66DBB4C}" dt="2023-03-03T18:41:43.606" v="26" actId="26606"/>
          <ac:spMkLst>
            <pc:docMk/>
            <pc:sldMk cId="3875281624" sldId="256"/>
            <ac:spMk id="28" creationId="{8384DFCF-812D-4D4D-AF17-87CF24095564}"/>
          </ac:spMkLst>
        </pc:spChg>
        <pc:spChg chg="add del">
          <ac:chgData name="Markus Bimassl" userId="73c9e0d0-4f1e-4b1f-9903-6f7212b2cdff" providerId="ADAL" clId="{5563A6EA-E7CD-43C8-9802-3B01D66DBB4C}" dt="2023-03-03T18:41:43.606" v="26" actId="26606"/>
          <ac:spMkLst>
            <pc:docMk/>
            <pc:sldMk cId="3875281624" sldId="256"/>
            <ac:spMk id="29" creationId="{EB7497C9-43E6-4E9B-BE72-57BEC1EB36E1}"/>
          </ac:spMkLst>
        </pc:spChg>
        <pc:spChg chg="add del">
          <ac:chgData name="Markus Bimassl" userId="73c9e0d0-4f1e-4b1f-9903-6f7212b2cdff" providerId="ADAL" clId="{5563A6EA-E7CD-43C8-9802-3B01D66DBB4C}" dt="2023-03-03T18:42:48.295" v="50" actId="26606"/>
          <ac:spMkLst>
            <pc:docMk/>
            <pc:sldMk cId="3875281624" sldId="256"/>
            <ac:spMk id="34" creationId="{682C1161-1736-45EC-99B7-33F3CAE9D517}"/>
          </ac:spMkLst>
        </pc:spChg>
        <pc:spChg chg="add del">
          <ac:chgData name="Markus Bimassl" userId="73c9e0d0-4f1e-4b1f-9903-6f7212b2cdff" providerId="ADAL" clId="{5563A6EA-E7CD-43C8-9802-3B01D66DBB4C}" dt="2023-03-03T18:41:45.758" v="28" actId="26606"/>
          <ac:spMkLst>
            <pc:docMk/>
            <pc:sldMk cId="3875281624" sldId="256"/>
            <ac:spMk id="35" creationId="{1DB043B4-68C6-45B9-82AC-A5800EADB8DB}"/>
          </ac:spMkLst>
        </pc:spChg>
        <pc:spChg chg="add del">
          <ac:chgData name="Markus Bimassl" userId="73c9e0d0-4f1e-4b1f-9903-6f7212b2cdff" providerId="ADAL" clId="{5563A6EA-E7CD-43C8-9802-3B01D66DBB4C}" dt="2023-03-03T18:42:48.295" v="50" actId="26606"/>
          <ac:spMkLst>
            <pc:docMk/>
            <pc:sldMk cId="3875281624" sldId="256"/>
            <ac:spMk id="37" creationId="{84D4DDB8-B68F-45B0-9F62-C4279996F672}"/>
          </ac:spMkLst>
        </pc:spChg>
        <pc:spChg chg="add del">
          <ac:chgData name="Markus Bimassl" userId="73c9e0d0-4f1e-4b1f-9903-6f7212b2cdff" providerId="ADAL" clId="{5563A6EA-E7CD-43C8-9802-3B01D66DBB4C}" dt="2023-03-03T18:41:45.758" v="28" actId="26606"/>
          <ac:spMkLst>
            <pc:docMk/>
            <pc:sldMk cId="3875281624" sldId="256"/>
            <ac:spMk id="39" creationId="{41AC6C06-99FE-4BA1-BC82-8406A424CD67}"/>
          </ac:spMkLst>
        </pc:spChg>
        <pc:spChg chg="add del">
          <ac:chgData name="Markus Bimassl" userId="73c9e0d0-4f1e-4b1f-9903-6f7212b2cdff" providerId="ADAL" clId="{5563A6EA-E7CD-43C8-9802-3B01D66DBB4C}" dt="2023-03-03T18:41:45.758" v="28" actId="26606"/>
          <ac:spMkLst>
            <pc:docMk/>
            <pc:sldMk cId="3875281624" sldId="256"/>
            <ac:spMk id="40" creationId="{7AEC842D-C905-4DEA-B1C3-CA51995C572A}"/>
          </ac:spMkLst>
        </pc:spChg>
        <pc:spChg chg="add del">
          <ac:chgData name="Markus Bimassl" userId="73c9e0d0-4f1e-4b1f-9903-6f7212b2cdff" providerId="ADAL" clId="{5563A6EA-E7CD-43C8-9802-3B01D66DBB4C}" dt="2023-03-03T18:42:48.295" v="50" actId="26606"/>
          <ac:spMkLst>
            <pc:docMk/>
            <pc:sldMk cId="3875281624" sldId="256"/>
            <ac:spMk id="41" creationId="{AF2F604E-43BE-4DC3-B983-E071523364F8}"/>
          </ac:spMkLst>
        </pc:spChg>
        <pc:spChg chg="add del">
          <ac:chgData name="Markus Bimassl" userId="73c9e0d0-4f1e-4b1f-9903-6f7212b2cdff" providerId="ADAL" clId="{5563A6EA-E7CD-43C8-9802-3B01D66DBB4C}" dt="2023-03-03T18:41:50.772" v="30" actId="26606"/>
          <ac:spMkLst>
            <pc:docMk/>
            <pc:sldMk cId="3875281624" sldId="256"/>
            <ac:spMk id="42" creationId="{7A18C9FB-EC4C-4DAE-8F7D-C6E5AF607958}"/>
          </ac:spMkLst>
        </pc:spChg>
        <pc:spChg chg="add del">
          <ac:chgData name="Markus Bimassl" userId="73c9e0d0-4f1e-4b1f-9903-6f7212b2cdff" providerId="ADAL" clId="{5563A6EA-E7CD-43C8-9802-3B01D66DBB4C}" dt="2023-03-03T18:41:50.772" v="30" actId="26606"/>
          <ac:spMkLst>
            <pc:docMk/>
            <pc:sldMk cId="3875281624" sldId="256"/>
            <ac:spMk id="44" creationId="{F47DB6CD-8E9E-4643-B3B6-01BD80429B3C}"/>
          </ac:spMkLst>
        </pc:spChg>
        <pc:spChg chg="add del">
          <ac:chgData name="Markus Bimassl" userId="73c9e0d0-4f1e-4b1f-9903-6f7212b2cdff" providerId="ADAL" clId="{5563A6EA-E7CD-43C8-9802-3B01D66DBB4C}" dt="2023-03-03T18:42:48.295" v="50" actId="26606"/>
          <ac:spMkLst>
            <pc:docMk/>
            <pc:sldMk cId="3875281624" sldId="256"/>
            <ac:spMk id="45" creationId="{08C9B587-E65E-4B52-B37C-ABEBB6E87928}"/>
          </ac:spMkLst>
        </pc:spChg>
        <pc:spChg chg="add del">
          <ac:chgData name="Markus Bimassl" userId="73c9e0d0-4f1e-4b1f-9903-6f7212b2cdff" providerId="ADAL" clId="{5563A6EA-E7CD-43C8-9802-3B01D66DBB4C}" dt="2023-03-03T18:41:54.680" v="32" actId="26606"/>
          <ac:spMkLst>
            <pc:docMk/>
            <pc:sldMk cId="3875281624" sldId="256"/>
            <ac:spMk id="46" creationId="{9B7AD9F6-8CE7-4299-8FC6-328F4DCD3FF9}"/>
          </ac:spMkLst>
        </pc:spChg>
        <pc:spChg chg="add del">
          <ac:chgData name="Markus Bimassl" userId="73c9e0d0-4f1e-4b1f-9903-6f7212b2cdff" providerId="ADAL" clId="{5563A6EA-E7CD-43C8-9802-3B01D66DBB4C}" dt="2023-03-03T18:41:54.680" v="32" actId="26606"/>
          <ac:spMkLst>
            <pc:docMk/>
            <pc:sldMk cId="3875281624" sldId="256"/>
            <ac:spMk id="47" creationId="{F49775AF-8896-43EE-92C6-83497D6DC56F}"/>
          </ac:spMkLst>
        </pc:spChg>
        <pc:spChg chg="add del">
          <ac:chgData name="Markus Bimassl" userId="73c9e0d0-4f1e-4b1f-9903-6f7212b2cdff" providerId="ADAL" clId="{5563A6EA-E7CD-43C8-9802-3B01D66DBB4C}" dt="2023-03-03T18:42:48.925" v="52" actId="26606"/>
          <ac:spMkLst>
            <pc:docMk/>
            <pc:sldMk cId="3875281624" sldId="256"/>
            <ac:spMk id="49" creationId="{F4209EE6-922E-445F-BDA3-269C6608BF08}"/>
          </ac:spMkLst>
        </pc:spChg>
        <pc:spChg chg="add del">
          <ac:chgData name="Markus Bimassl" userId="73c9e0d0-4f1e-4b1f-9903-6f7212b2cdff" providerId="ADAL" clId="{5563A6EA-E7CD-43C8-9802-3B01D66DBB4C}" dt="2023-03-03T18:41:57.988" v="34" actId="26606"/>
          <ac:spMkLst>
            <pc:docMk/>
            <pc:sldMk cId="3875281624" sldId="256"/>
            <ac:spMk id="51" creationId="{FE469E50-3893-4ED6-92BA-2985C32B0CA6}"/>
          </ac:spMkLst>
        </pc:spChg>
        <pc:spChg chg="add del">
          <ac:chgData name="Markus Bimassl" userId="73c9e0d0-4f1e-4b1f-9903-6f7212b2cdff" providerId="ADAL" clId="{5563A6EA-E7CD-43C8-9802-3B01D66DBB4C}" dt="2023-03-03T18:42:48.925" v="52" actId="26606"/>
          <ac:spMkLst>
            <pc:docMk/>
            <pc:sldMk cId="3875281624" sldId="256"/>
            <ac:spMk id="52" creationId="{0ADDB668-2CA4-4D2B-9C34-3487CA330BA8}"/>
          </ac:spMkLst>
        </pc:spChg>
        <pc:spChg chg="add del">
          <ac:chgData name="Markus Bimassl" userId="73c9e0d0-4f1e-4b1f-9903-6f7212b2cdff" providerId="ADAL" clId="{5563A6EA-E7CD-43C8-9802-3B01D66DBB4C}" dt="2023-03-03T18:41:59.885" v="36" actId="26606"/>
          <ac:spMkLst>
            <pc:docMk/>
            <pc:sldMk cId="3875281624" sldId="256"/>
            <ac:spMk id="53" creationId="{F96187D8-B32D-4D1A-8C48-A15933DDCD8C}"/>
          </ac:spMkLst>
        </pc:spChg>
        <pc:spChg chg="add del">
          <ac:chgData name="Markus Bimassl" userId="73c9e0d0-4f1e-4b1f-9903-6f7212b2cdff" providerId="ADAL" clId="{5563A6EA-E7CD-43C8-9802-3B01D66DBB4C}" dt="2023-03-03T18:41:59.885" v="36" actId="26606"/>
          <ac:spMkLst>
            <pc:docMk/>
            <pc:sldMk cId="3875281624" sldId="256"/>
            <ac:spMk id="55" creationId="{D019BB32-A409-4C93-9090-8BDDC45E5796}"/>
          </ac:spMkLst>
        </pc:spChg>
        <pc:spChg chg="add del">
          <ac:chgData name="Markus Bimassl" userId="73c9e0d0-4f1e-4b1f-9903-6f7212b2cdff" providerId="ADAL" clId="{5563A6EA-E7CD-43C8-9802-3B01D66DBB4C}" dt="2023-03-03T18:41:59.885" v="36" actId="26606"/>
          <ac:spMkLst>
            <pc:docMk/>
            <pc:sldMk cId="3875281624" sldId="256"/>
            <ac:spMk id="57" creationId="{74ED70DB-1943-4E5C-A1B6-D49DFE44028B}"/>
          </ac:spMkLst>
        </pc:spChg>
        <pc:spChg chg="add del">
          <ac:chgData name="Markus Bimassl" userId="73c9e0d0-4f1e-4b1f-9903-6f7212b2cdff" providerId="ADAL" clId="{5563A6EA-E7CD-43C8-9802-3B01D66DBB4C}" dt="2023-03-03T18:42:48.925" v="52" actId="26606"/>
          <ac:spMkLst>
            <pc:docMk/>
            <pc:sldMk cId="3875281624" sldId="256"/>
            <ac:spMk id="58" creationId="{2568BC19-F052-4108-93E1-6A3D1DEC072F}"/>
          </ac:spMkLst>
        </pc:spChg>
        <pc:spChg chg="add del">
          <ac:chgData name="Markus Bimassl" userId="73c9e0d0-4f1e-4b1f-9903-6f7212b2cdff" providerId="ADAL" clId="{5563A6EA-E7CD-43C8-9802-3B01D66DBB4C}" dt="2023-03-03T18:42:01.709" v="38" actId="26606"/>
          <ac:spMkLst>
            <pc:docMk/>
            <pc:sldMk cId="3875281624" sldId="256"/>
            <ac:spMk id="59" creationId="{4EFE82FE-7465-AE46-88DF-34D347E83B84}"/>
          </ac:spMkLst>
        </pc:spChg>
        <pc:spChg chg="add del">
          <ac:chgData name="Markus Bimassl" userId="73c9e0d0-4f1e-4b1f-9903-6f7212b2cdff" providerId="ADAL" clId="{5563A6EA-E7CD-43C8-9802-3B01D66DBB4C}" dt="2023-03-03T18:42:48.925" v="52" actId="26606"/>
          <ac:spMkLst>
            <pc:docMk/>
            <pc:sldMk cId="3875281624" sldId="256"/>
            <ac:spMk id="61" creationId="{D5FD337D-4D6B-4C8B-B6F5-121097E09881}"/>
          </ac:spMkLst>
        </pc:spChg>
        <pc:spChg chg="add del">
          <ac:chgData name="Markus Bimassl" userId="73c9e0d0-4f1e-4b1f-9903-6f7212b2cdff" providerId="ADAL" clId="{5563A6EA-E7CD-43C8-9802-3B01D66DBB4C}" dt="2023-03-03T18:42:51.115" v="54" actId="26606"/>
          <ac:spMkLst>
            <pc:docMk/>
            <pc:sldMk cId="3875281624" sldId="256"/>
            <ac:spMk id="63" creationId="{017517EF-BD4D-4055-BDB4-A322C53568AD}"/>
          </ac:spMkLst>
        </pc:spChg>
        <pc:spChg chg="add del">
          <ac:chgData name="Markus Bimassl" userId="73c9e0d0-4f1e-4b1f-9903-6f7212b2cdff" providerId="ADAL" clId="{5563A6EA-E7CD-43C8-9802-3B01D66DBB4C}" dt="2023-03-03T18:42:51.115" v="54" actId="26606"/>
          <ac:spMkLst>
            <pc:docMk/>
            <pc:sldMk cId="3875281624" sldId="256"/>
            <ac:spMk id="64" creationId="{0ADDB668-2CA4-4D2B-9C34-3487CA330BA8}"/>
          </ac:spMkLst>
        </pc:spChg>
        <pc:spChg chg="add del">
          <ac:chgData name="Markus Bimassl" userId="73c9e0d0-4f1e-4b1f-9903-6f7212b2cdff" providerId="ADAL" clId="{5563A6EA-E7CD-43C8-9802-3B01D66DBB4C}" dt="2023-03-03T18:42:51.115" v="54" actId="26606"/>
          <ac:spMkLst>
            <pc:docMk/>
            <pc:sldMk cId="3875281624" sldId="256"/>
            <ac:spMk id="67" creationId="{2568BC19-F052-4108-93E1-6A3D1DEC072F}"/>
          </ac:spMkLst>
        </pc:spChg>
        <pc:spChg chg="add del">
          <ac:chgData name="Markus Bimassl" userId="73c9e0d0-4f1e-4b1f-9903-6f7212b2cdff" providerId="ADAL" clId="{5563A6EA-E7CD-43C8-9802-3B01D66DBB4C}" dt="2023-03-03T18:42:03.950" v="40" actId="26606"/>
          <ac:spMkLst>
            <pc:docMk/>
            <pc:sldMk cId="3875281624" sldId="256"/>
            <ac:spMk id="69" creationId="{608EAA06-5488-416B-B2B2-E55213011012}"/>
          </ac:spMkLst>
        </pc:spChg>
        <pc:spChg chg="add del">
          <ac:chgData name="Markus Bimassl" userId="73c9e0d0-4f1e-4b1f-9903-6f7212b2cdff" providerId="ADAL" clId="{5563A6EA-E7CD-43C8-9802-3B01D66DBB4C}" dt="2023-03-03T18:42:51.115" v="54" actId="26606"/>
          <ac:spMkLst>
            <pc:docMk/>
            <pc:sldMk cId="3875281624" sldId="256"/>
            <ac:spMk id="70" creationId="{D5FD337D-4D6B-4C8B-B6F5-121097E09881}"/>
          </ac:spMkLst>
        </pc:spChg>
        <pc:spChg chg="add del">
          <ac:chgData name="Markus Bimassl" userId="73c9e0d0-4f1e-4b1f-9903-6f7212b2cdff" providerId="ADAL" clId="{5563A6EA-E7CD-43C8-9802-3B01D66DBB4C}" dt="2023-03-03T18:42:12.372" v="42" actId="26606"/>
          <ac:spMkLst>
            <pc:docMk/>
            <pc:sldMk cId="3875281624" sldId="256"/>
            <ac:spMk id="71" creationId="{EA164D6B-6878-4B9F-A2D0-985D39B17B46}"/>
          </ac:spMkLst>
        </pc:spChg>
        <pc:spChg chg="add del">
          <ac:chgData name="Markus Bimassl" userId="73c9e0d0-4f1e-4b1f-9903-6f7212b2cdff" providerId="ADAL" clId="{5563A6EA-E7CD-43C8-9802-3B01D66DBB4C}" dt="2023-03-03T18:42:12.372" v="42" actId="26606"/>
          <ac:spMkLst>
            <pc:docMk/>
            <pc:sldMk cId="3875281624" sldId="256"/>
            <ac:spMk id="72" creationId="{362F176A-9349-4CD7-8042-59C0200C8CE9}"/>
          </ac:spMkLst>
        </pc:spChg>
        <pc:spChg chg="add del">
          <ac:chgData name="Markus Bimassl" userId="73c9e0d0-4f1e-4b1f-9903-6f7212b2cdff" providerId="ADAL" clId="{5563A6EA-E7CD-43C8-9802-3B01D66DBB4C}" dt="2023-03-03T18:42:12.372" v="42" actId="26606"/>
          <ac:spMkLst>
            <pc:docMk/>
            <pc:sldMk cId="3875281624" sldId="256"/>
            <ac:spMk id="74" creationId="{4E9A171F-91A7-42F8-B25C-E38B244E757C}"/>
          </ac:spMkLst>
        </pc:spChg>
        <pc:spChg chg="add del">
          <ac:chgData name="Markus Bimassl" userId="73c9e0d0-4f1e-4b1f-9903-6f7212b2cdff" providerId="ADAL" clId="{5563A6EA-E7CD-43C8-9802-3B01D66DBB4C}" dt="2023-03-03T18:42:12.372" v="42" actId="26606"/>
          <ac:spMkLst>
            <pc:docMk/>
            <pc:sldMk cId="3875281624" sldId="256"/>
            <ac:spMk id="75" creationId="{064738AB-B6BE-4867-889A-52CE4AC8DBD0}"/>
          </ac:spMkLst>
        </pc:spChg>
        <pc:spChg chg="add del">
          <ac:chgData name="Markus Bimassl" userId="73c9e0d0-4f1e-4b1f-9903-6f7212b2cdff" providerId="ADAL" clId="{5563A6EA-E7CD-43C8-9802-3B01D66DBB4C}" dt="2023-03-03T18:42:12.372" v="42" actId="26606"/>
          <ac:spMkLst>
            <pc:docMk/>
            <pc:sldMk cId="3875281624" sldId="256"/>
            <ac:spMk id="76" creationId="{57851D67-7085-40E2-B146-F91433A28E08}"/>
          </ac:spMkLst>
        </pc:spChg>
        <pc:spChg chg="add del">
          <ac:chgData name="Markus Bimassl" userId="73c9e0d0-4f1e-4b1f-9903-6f7212b2cdff" providerId="ADAL" clId="{5563A6EA-E7CD-43C8-9802-3B01D66DBB4C}" dt="2023-03-03T18:42:12.372" v="42" actId="26606"/>
          <ac:spMkLst>
            <pc:docMk/>
            <pc:sldMk cId="3875281624" sldId="256"/>
            <ac:spMk id="77" creationId="{985AAE23-FCB6-4663-907C-0110B0FDC58E}"/>
          </ac:spMkLst>
        </pc:spChg>
        <pc:spChg chg="add del">
          <ac:chgData name="Markus Bimassl" userId="73c9e0d0-4f1e-4b1f-9903-6f7212b2cdff" providerId="ADAL" clId="{5563A6EA-E7CD-43C8-9802-3B01D66DBB4C}" dt="2023-03-03T18:42:12.372" v="42" actId="26606"/>
          <ac:spMkLst>
            <pc:docMk/>
            <pc:sldMk cId="3875281624" sldId="256"/>
            <ac:spMk id="78" creationId="{7C60369F-A41B-4D6E-8990-30E2715C5730}"/>
          </ac:spMkLst>
        </pc:spChg>
        <pc:spChg chg="add del">
          <ac:chgData name="Markus Bimassl" userId="73c9e0d0-4f1e-4b1f-9903-6f7212b2cdff" providerId="ADAL" clId="{5563A6EA-E7CD-43C8-9802-3B01D66DBB4C}" dt="2023-03-03T18:42:53.079" v="56" actId="26606"/>
          <ac:spMkLst>
            <pc:docMk/>
            <pc:sldMk cId="3875281624" sldId="256"/>
            <ac:spMk id="79" creationId="{50A3C1AB-1153-42D2-8378-34B849C1C4B6}"/>
          </ac:spMkLst>
        </pc:spChg>
        <pc:spChg chg="add del">
          <ac:chgData name="Markus Bimassl" userId="73c9e0d0-4f1e-4b1f-9903-6f7212b2cdff" providerId="ADAL" clId="{5563A6EA-E7CD-43C8-9802-3B01D66DBB4C}" dt="2023-03-03T18:42:53.079" v="56" actId="26606"/>
          <ac:spMkLst>
            <pc:docMk/>
            <pc:sldMk cId="3875281624" sldId="256"/>
            <ac:spMk id="80" creationId="{A3473CF9-37EB-43E7-89EF-D2D1C53D1DAC}"/>
          </ac:spMkLst>
        </pc:spChg>
        <pc:spChg chg="add del">
          <ac:chgData name="Markus Bimassl" userId="73c9e0d0-4f1e-4b1f-9903-6f7212b2cdff" providerId="ADAL" clId="{5563A6EA-E7CD-43C8-9802-3B01D66DBB4C}" dt="2023-03-03T18:42:53.079" v="56" actId="26606"/>
          <ac:spMkLst>
            <pc:docMk/>
            <pc:sldMk cId="3875281624" sldId="256"/>
            <ac:spMk id="81" creationId="{586B4EF9-43BA-4655-A6FF-1D8E21574C95}"/>
          </ac:spMkLst>
        </pc:spChg>
        <pc:spChg chg="add del">
          <ac:chgData name="Markus Bimassl" userId="73c9e0d0-4f1e-4b1f-9903-6f7212b2cdff" providerId="ADAL" clId="{5563A6EA-E7CD-43C8-9802-3B01D66DBB4C}" dt="2023-03-03T18:43:58.847" v="66" actId="26606"/>
          <ac:spMkLst>
            <pc:docMk/>
            <pc:sldMk cId="3875281624" sldId="256"/>
            <ac:spMk id="82" creationId="{4AA13AD3-0A4F-475A-BEBB-DEEFF5C096C3}"/>
          </ac:spMkLst>
        </pc:spChg>
        <pc:spChg chg="add del">
          <ac:chgData name="Markus Bimassl" userId="73c9e0d0-4f1e-4b1f-9903-6f7212b2cdff" providerId="ADAL" clId="{5563A6EA-E7CD-43C8-9802-3B01D66DBB4C}" dt="2023-03-03T18:43:41.154" v="58" actId="26606"/>
          <ac:spMkLst>
            <pc:docMk/>
            <pc:sldMk cId="3875281624" sldId="256"/>
            <ac:spMk id="83" creationId="{68AF5748-FED8-45BA-8631-26D1D10F3246}"/>
          </ac:spMkLst>
        </pc:spChg>
        <pc:spChg chg="add del">
          <ac:chgData name="Markus Bimassl" userId="73c9e0d0-4f1e-4b1f-9903-6f7212b2cdff" providerId="ADAL" clId="{5563A6EA-E7CD-43C8-9802-3B01D66DBB4C}" dt="2023-03-03T18:43:41.154" v="58" actId="26606"/>
          <ac:spMkLst>
            <pc:docMk/>
            <pc:sldMk cId="3875281624" sldId="256"/>
            <ac:spMk id="84" creationId="{AF2F604E-43BE-4DC3-B983-E071523364F8}"/>
          </ac:spMkLst>
        </pc:spChg>
        <pc:spChg chg="add del">
          <ac:chgData name="Markus Bimassl" userId="73c9e0d0-4f1e-4b1f-9903-6f7212b2cdff" providerId="ADAL" clId="{5563A6EA-E7CD-43C8-9802-3B01D66DBB4C}" dt="2023-03-03T18:43:41.154" v="58" actId="26606"/>
          <ac:spMkLst>
            <pc:docMk/>
            <pc:sldMk cId="3875281624" sldId="256"/>
            <ac:spMk id="85" creationId="{08C9B587-E65E-4B52-B37C-ABEBB6E87928}"/>
          </ac:spMkLst>
        </pc:spChg>
        <pc:spChg chg="add del">
          <ac:chgData name="Markus Bimassl" userId="73c9e0d0-4f1e-4b1f-9903-6f7212b2cdff" providerId="ADAL" clId="{5563A6EA-E7CD-43C8-9802-3B01D66DBB4C}" dt="2023-03-03T18:43:58.847" v="66" actId="26606"/>
          <ac:spMkLst>
            <pc:docMk/>
            <pc:sldMk cId="3875281624" sldId="256"/>
            <ac:spMk id="87" creationId="{365A786E-9028-443F-8713-B9552D9A2355}"/>
          </ac:spMkLst>
        </pc:spChg>
        <pc:spChg chg="add del">
          <ac:chgData name="Markus Bimassl" userId="73c9e0d0-4f1e-4b1f-9903-6f7212b2cdff" providerId="ADAL" clId="{5563A6EA-E7CD-43C8-9802-3B01D66DBB4C}" dt="2023-03-03T18:44:07.377" v="68" actId="26606"/>
          <ac:spMkLst>
            <pc:docMk/>
            <pc:sldMk cId="3875281624" sldId="256"/>
            <ac:spMk id="89" creationId="{9B45BA4C-9B54-4496-821F-9E0985CA984D}"/>
          </ac:spMkLst>
        </pc:spChg>
        <pc:spChg chg="add del">
          <ac:chgData name="Markus Bimassl" userId="73c9e0d0-4f1e-4b1f-9903-6f7212b2cdff" providerId="ADAL" clId="{5563A6EA-E7CD-43C8-9802-3B01D66DBB4C}" dt="2023-03-03T18:44:12.939" v="70" actId="26606"/>
          <ac:spMkLst>
            <pc:docMk/>
            <pc:sldMk cId="3875281624" sldId="256"/>
            <ac:spMk id="92" creationId="{1DB043B4-68C6-45B9-82AC-A5800EADB8DB}"/>
          </ac:spMkLst>
        </pc:spChg>
        <pc:spChg chg="add del">
          <ac:chgData name="Markus Bimassl" userId="73c9e0d0-4f1e-4b1f-9903-6f7212b2cdff" providerId="ADAL" clId="{5563A6EA-E7CD-43C8-9802-3B01D66DBB4C}" dt="2023-03-03T18:44:12.939" v="70" actId="26606"/>
          <ac:spMkLst>
            <pc:docMk/>
            <pc:sldMk cId="3875281624" sldId="256"/>
            <ac:spMk id="94" creationId="{5337EA23-6703-4C96-9EEB-A408CBDD67BD}"/>
          </ac:spMkLst>
        </pc:spChg>
        <pc:spChg chg="add del">
          <ac:chgData name="Markus Bimassl" userId="73c9e0d0-4f1e-4b1f-9903-6f7212b2cdff" providerId="ADAL" clId="{5563A6EA-E7CD-43C8-9802-3B01D66DBB4C}" dt="2023-03-03T18:44:18.420" v="72" actId="26606"/>
          <ac:spMkLst>
            <pc:docMk/>
            <pc:sldMk cId="3875281624" sldId="256"/>
            <ac:spMk id="96" creationId="{68CA250C-CF5A-4736-9249-D6111F7C5545}"/>
          </ac:spMkLst>
        </pc:spChg>
        <pc:spChg chg="add del">
          <ac:chgData name="Markus Bimassl" userId="73c9e0d0-4f1e-4b1f-9903-6f7212b2cdff" providerId="ADAL" clId="{5563A6EA-E7CD-43C8-9802-3B01D66DBB4C}" dt="2023-03-03T18:44:18.420" v="72" actId="26606"/>
          <ac:spMkLst>
            <pc:docMk/>
            <pc:sldMk cId="3875281624" sldId="256"/>
            <ac:spMk id="97" creationId="{032274B4-B001-4088-B01D-E6999509E268}"/>
          </ac:spMkLst>
        </pc:spChg>
        <pc:spChg chg="add del">
          <ac:chgData name="Markus Bimassl" userId="73c9e0d0-4f1e-4b1f-9903-6f7212b2cdff" providerId="ADAL" clId="{5563A6EA-E7CD-43C8-9802-3B01D66DBB4C}" dt="2023-03-03T18:44:22.923" v="74" actId="26606"/>
          <ac:spMkLst>
            <pc:docMk/>
            <pc:sldMk cId="3875281624" sldId="256"/>
            <ac:spMk id="100" creationId="{A38827F1-3359-44F6-9009-43AE2B17FEAD}"/>
          </ac:spMkLst>
        </pc:spChg>
        <pc:spChg chg="add del">
          <ac:chgData name="Markus Bimassl" userId="73c9e0d0-4f1e-4b1f-9903-6f7212b2cdff" providerId="ADAL" clId="{5563A6EA-E7CD-43C8-9802-3B01D66DBB4C}" dt="2023-03-03T18:44:22.923" v="74" actId="26606"/>
          <ac:spMkLst>
            <pc:docMk/>
            <pc:sldMk cId="3875281624" sldId="256"/>
            <ac:spMk id="101" creationId="{17AFAD67-5350-4773-886F-D6DD7E66DB04}"/>
          </ac:spMkLst>
        </pc:spChg>
        <pc:spChg chg="add del">
          <ac:chgData name="Markus Bimassl" userId="73c9e0d0-4f1e-4b1f-9903-6f7212b2cdff" providerId="ADAL" clId="{5563A6EA-E7CD-43C8-9802-3B01D66DBB4C}" dt="2023-03-03T18:44:28.880" v="76" actId="26606"/>
          <ac:spMkLst>
            <pc:docMk/>
            <pc:sldMk cId="3875281624" sldId="256"/>
            <ac:spMk id="111" creationId="{4EFE82FE-7465-AE46-88DF-34D347E83B84}"/>
          </ac:spMkLst>
        </pc:spChg>
        <pc:spChg chg="add del">
          <ac:chgData name="Markus Bimassl" userId="73c9e0d0-4f1e-4b1f-9903-6f7212b2cdff" providerId="ADAL" clId="{5563A6EA-E7CD-43C8-9802-3B01D66DBB4C}" dt="2023-03-03T18:44:32.622" v="78" actId="26606"/>
          <ac:spMkLst>
            <pc:docMk/>
            <pc:sldMk cId="3875281624" sldId="256"/>
            <ac:spMk id="123" creationId="{C4F049F8-87E1-403E-2A50-2F4544BF8589}"/>
          </ac:spMkLst>
        </pc:spChg>
        <pc:spChg chg="add del">
          <ac:chgData name="Markus Bimassl" userId="73c9e0d0-4f1e-4b1f-9903-6f7212b2cdff" providerId="ADAL" clId="{5563A6EA-E7CD-43C8-9802-3B01D66DBB4C}" dt="2023-03-03T18:44:32.622" v="78" actId="26606"/>
          <ac:spMkLst>
            <pc:docMk/>
            <pc:sldMk cId="3875281624" sldId="256"/>
            <ac:spMk id="125" creationId="{DD29B6E1-6E86-A1A0-2491-E5B84B3AAD7B}"/>
          </ac:spMkLst>
        </pc:spChg>
        <pc:spChg chg="add del">
          <ac:chgData name="Markus Bimassl" userId="73c9e0d0-4f1e-4b1f-9903-6f7212b2cdff" providerId="ADAL" clId="{5563A6EA-E7CD-43C8-9802-3B01D66DBB4C}" dt="2023-03-03T18:44:34.327" v="80" actId="26606"/>
          <ac:spMkLst>
            <pc:docMk/>
            <pc:sldMk cId="3875281624" sldId="256"/>
            <ac:spMk id="127" creationId="{A173122F-D466-4F08-90FA-0038F7AC214A}"/>
          </ac:spMkLst>
        </pc:spChg>
        <pc:spChg chg="add del">
          <ac:chgData name="Markus Bimassl" userId="73c9e0d0-4f1e-4b1f-9903-6f7212b2cdff" providerId="ADAL" clId="{5563A6EA-E7CD-43C8-9802-3B01D66DBB4C}" dt="2023-03-03T18:44:34.327" v="80" actId="26606"/>
          <ac:spMkLst>
            <pc:docMk/>
            <pc:sldMk cId="3875281624" sldId="256"/>
            <ac:spMk id="161" creationId="{27D6616B-CA16-4E7A-AD49-69268088A5C7}"/>
          </ac:spMkLst>
        </pc:spChg>
        <pc:spChg chg="add del">
          <ac:chgData name="Markus Bimassl" userId="73c9e0d0-4f1e-4b1f-9903-6f7212b2cdff" providerId="ADAL" clId="{5563A6EA-E7CD-43C8-9802-3B01D66DBB4C}" dt="2023-03-03T18:44:36.524" v="82" actId="26606"/>
          <ac:spMkLst>
            <pc:docMk/>
            <pc:sldMk cId="3875281624" sldId="256"/>
            <ac:spMk id="164" creationId="{FE469E50-3893-4ED6-92BA-2985C32B0CA6}"/>
          </ac:spMkLst>
        </pc:spChg>
        <pc:spChg chg="add del">
          <ac:chgData name="Markus Bimassl" userId="73c9e0d0-4f1e-4b1f-9903-6f7212b2cdff" providerId="ADAL" clId="{5563A6EA-E7CD-43C8-9802-3B01D66DBB4C}" dt="2023-03-03T18:44:37.740" v="84" actId="26606"/>
          <ac:spMkLst>
            <pc:docMk/>
            <pc:sldMk cId="3875281624" sldId="256"/>
            <ac:spMk id="166" creationId="{C4F049F8-87E1-403E-2A50-2F4544BF8589}"/>
          </ac:spMkLst>
        </pc:spChg>
        <pc:spChg chg="add del">
          <ac:chgData name="Markus Bimassl" userId="73c9e0d0-4f1e-4b1f-9903-6f7212b2cdff" providerId="ADAL" clId="{5563A6EA-E7CD-43C8-9802-3B01D66DBB4C}" dt="2023-03-03T18:44:37.740" v="84" actId="26606"/>
          <ac:spMkLst>
            <pc:docMk/>
            <pc:sldMk cId="3875281624" sldId="256"/>
            <ac:spMk id="168" creationId="{DD29B6E1-6E86-A1A0-2491-E5B84B3AAD7B}"/>
          </ac:spMkLst>
        </pc:spChg>
        <pc:spChg chg="add del">
          <ac:chgData name="Markus Bimassl" userId="73c9e0d0-4f1e-4b1f-9903-6f7212b2cdff" providerId="ADAL" clId="{5563A6EA-E7CD-43C8-9802-3B01D66DBB4C}" dt="2023-03-03T18:44:38.838" v="86" actId="26606"/>
          <ac:spMkLst>
            <pc:docMk/>
            <pc:sldMk cId="3875281624" sldId="256"/>
            <ac:spMk id="170" creationId="{4EFE82FE-7465-AE46-88DF-34D347E83B84}"/>
          </ac:spMkLst>
        </pc:spChg>
        <pc:spChg chg="add">
          <ac:chgData name="Markus Bimassl" userId="73c9e0d0-4f1e-4b1f-9903-6f7212b2cdff" providerId="ADAL" clId="{5563A6EA-E7CD-43C8-9802-3B01D66DBB4C}" dt="2023-03-03T18:44:38.894" v="87" actId="26606"/>
          <ac:spMkLst>
            <pc:docMk/>
            <pc:sldMk cId="3875281624" sldId="256"/>
            <ac:spMk id="182" creationId="{C4F049F8-87E1-403E-2A50-2F4544BF8589}"/>
          </ac:spMkLst>
        </pc:spChg>
        <pc:spChg chg="add">
          <ac:chgData name="Markus Bimassl" userId="73c9e0d0-4f1e-4b1f-9903-6f7212b2cdff" providerId="ADAL" clId="{5563A6EA-E7CD-43C8-9802-3B01D66DBB4C}" dt="2023-03-03T18:44:38.894" v="87" actId="26606"/>
          <ac:spMkLst>
            <pc:docMk/>
            <pc:sldMk cId="3875281624" sldId="256"/>
            <ac:spMk id="184" creationId="{DD29B6E1-6E86-A1A0-2491-E5B84B3AAD7B}"/>
          </ac:spMkLst>
        </pc:spChg>
        <pc:grpChg chg="add del">
          <ac:chgData name="Markus Bimassl" userId="73c9e0d0-4f1e-4b1f-9903-6f7212b2cdff" providerId="ADAL" clId="{5563A6EA-E7CD-43C8-9802-3B01D66DBB4C}" dt="2023-03-03T18:41:45.758" v="28" actId="26606"/>
          <ac:grpSpMkLst>
            <pc:docMk/>
            <pc:sldMk cId="3875281624" sldId="256"/>
            <ac:grpSpMk id="36" creationId="{4592A8CB-0B0A-43A5-86F4-712B0C469671}"/>
          </ac:grpSpMkLst>
        </pc:grpChg>
        <pc:grpChg chg="add del">
          <ac:chgData name="Markus Bimassl" userId="73c9e0d0-4f1e-4b1f-9903-6f7212b2cdff" providerId="ADAL" clId="{5563A6EA-E7CD-43C8-9802-3B01D66DBB4C}" dt="2023-03-03T18:42:01.709" v="38" actId="26606"/>
          <ac:grpSpMkLst>
            <pc:docMk/>
            <pc:sldMk cId="3875281624" sldId="256"/>
            <ac:grpSpMk id="60" creationId="{66F2B51C-9578-EB41-A17E-FFF9D491ADA0}"/>
          </ac:grpSpMkLst>
        </pc:grpChg>
        <pc:grpChg chg="add del">
          <ac:chgData name="Markus Bimassl" userId="73c9e0d0-4f1e-4b1f-9903-6f7212b2cdff" providerId="ADAL" clId="{5563A6EA-E7CD-43C8-9802-3B01D66DBB4C}" dt="2023-03-03T18:44:22.923" v="74" actId="26606"/>
          <ac:grpSpMkLst>
            <pc:docMk/>
            <pc:sldMk cId="3875281624" sldId="256"/>
            <ac:grpSpMk id="103" creationId="{3914D2BD-3C47-433D-81FE-DC6C39595F0E}"/>
          </ac:grpSpMkLst>
        </pc:grpChg>
        <pc:grpChg chg="add del">
          <ac:chgData name="Markus Bimassl" userId="73c9e0d0-4f1e-4b1f-9903-6f7212b2cdff" providerId="ADAL" clId="{5563A6EA-E7CD-43C8-9802-3B01D66DBB4C}" dt="2023-03-03T18:44:28.880" v="76" actId="26606"/>
          <ac:grpSpMkLst>
            <pc:docMk/>
            <pc:sldMk cId="3875281624" sldId="256"/>
            <ac:grpSpMk id="112" creationId="{66F2B51C-9578-EB41-A17E-FFF9D491ADA0}"/>
          </ac:grpSpMkLst>
        </pc:grpChg>
        <pc:grpChg chg="add del">
          <ac:chgData name="Markus Bimassl" userId="73c9e0d0-4f1e-4b1f-9903-6f7212b2cdff" providerId="ADAL" clId="{5563A6EA-E7CD-43C8-9802-3B01D66DBB4C}" dt="2023-03-03T18:44:34.327" v="80" actId="26606"/>
          <ac:grpSpMkLst>
            <pc:docMk/>
            <pc:sldMk cId="3875281624" sldId="256"/>
            <ac:grpSpMk id="128" creationId="{371201FD-B9B8-44FB-827C-2B72B2C61B68}"/>
          </ac:grpSpMkLst>
        </pc:grpChg>
        <pc:grpChg chg="add del">
          <ac:chgData name="Markus Bimassl" userId="73c9e0d0-4f1e-4b1f-9903-6f7212b2cdff" providerId="ADAL" clId="{5563A6EA-E7CD-43C8-9802-3B01D66DBB4C}" dt="2023-03-03T18:44:38.838" v="86" actId="26606"/>
          <ac:grpSpMkLst>
            <pc:docMk/>
            <pc:sldMk cId="3875281624" sldId="256"/>
            <ac:grpSpMk id="171" creationId="{66F2B51C-9578-EB41-A17E-FFF9D491ADA0}"/>
          </ac:grpSpMkLst>
        </pc:grpChg>
        <pc:picChg chg="add del mod">
          <ac:chgData name="Markus Bimassl" userId="73c9e0d0-4f1e-4b1f-9903-6f7212b2cdff" providerId="ADAL" clId="{5563A6EA-E7CD-43C8-9802-3B01D66DBB4C}" dt="2023-03-03T18:41:23.089" v="18" actId="26606"/>
          <ac:picMkLst>
            <pc:docMk/>
            <pc:sldMk cId="3875281624" sldId="256"/>
            <ac:picMk id="4" creationId="{4C77EA7D-54C4-E34C-A9FD-8F397B220C47}"/>
          </ac:picMkLst>
        </pc:picChg>
        <pc:picChg chg="add del mod ord">
          <ac:chgData name="Markus Bimassl" userId="73c9e0d0-4f1e-4b1f-9903-6f7212b2cdff" providerId="ADAL" clId="{5563A6EA-E7CD-43C8-9802-3B01D66DBB4C}" dt="2023-03-03T18:43:42.301" v="60" actId="26606"/>
          <ac:picMkLst>
            <pc:docMk/>
            <pc:sldMk cId="3875281624" sldId="256"/>
            <ac:picMk id="6" creationId="{BAAA17A2-C1F0-377C-5488-B8A2A55484A5}"/>
          </ac:picMkLst>
        </pc:picChg>
        <pc:picChg chg="add del mod">
          <ac:chgData name="Markus Bimassl" userId="73c9e0d0-4f1e-4b1f-9903-6f7212b2cdff" providerId="ADAL" clId="{5563A6EA-E7CD-43C8-9802-3B01D66DBB4C}" dt="2023-03-03T18:41:40.427" v="22" actId="26606"/>
          <ac:picMkLst>
            <pc:docMk/>
            <pc:sldMk cId="3875281624" sldId="256"/>
            <ac:picMk id="18" creationId="{4D33C4CE-AA59-502F-AD6A-E32B2BBA6C31}"/>
          </ac:picMkLst>
        </pc:picChg>
        <pc:picChg chg="add del">
          <ac:chgData name="Markus Bimassl" userId="73c9e0d0-4f1e-4b1f-9903-6f7212b2cdff" providerId="ADAL" clId="{5563A6EA-E7CD-43C8-9802-3B01D66DBB4C}" dt="2023-03-03T18:41:42.264" v="24" actId="26606"/>
          <ac:picMkLst>
            <pc:docMk/>
            <pc:sldMk cId="3875281624" sldId="256"/>
            <ac:picMk id="23" creationId="{4B40562F-8D93-26DA-2306-0D9C667D36C0}"/>
          </ac:picMkLst>
        </pc:picChg>
        <pc:picChg chg="add del">
          <ac:chgData name="Markus Bimassl" userId="73c9e0d0-4f1e-4b1f-9903-6f7212b2cdff" providerId="ADAL" clId="{5563A6EA-E7CD-43C8-9802-3B01D66DBB4C}" dt="2023-03-03T18:41:43.606" v="26" actId="26606"/>
          <ac:picMkLst>
            <pc:docMk/>
            <pc:sldMk cId="3875281624" sldId="256"/>
            <ac:picMk id="31" creationId="{FA40002E-EFED-08EE-976E-2C787FF72108}"/>
          </ac:picMkLst>
        </pc:picChg>
        <pc:picChg chg="add del">
          <ac:chgData name="Markus Bimassl" userId="73c9e0d0-4f1e-4b1f-9903-6f7212b2cdff" providerId="ADAL" clId="{5563A6EA-E7CD-43C8-9802-3B01D66DBB4C}" dt="2023-03-03T18:41:45.758" v="28" actId="26606"/>
          <ac:picMkLst>
            <pc:docMk/>
            <pc:sldMk cId="3875281624" sldId="256"/>
            <ac:picMk id="38" creationId="{485C95FE-0A68-35DE-E3EA-6B83700EDE12}"/>
          </ac:picMkLst>
        </pc:picChg>
        <pc:picChg chg="add del">
          <ac:chgData name="Markus Bimassl" userId="73c9e0d0-4f1e-4b1f-9903-6f7212b2cdff" providerId="ADAL" clId="{5563A6EA-E7CD-43C8-9802-3B01D66DBB4C}" dt="2023-03-03T18:41:50.772" v="30" actId="26606"/>
          <ac:picMkLst>
            <pc:docMk/>
            <pc:sldMk cId="3875281624" sldId="256"/>
            <ac:picMk id="43" creationId="{8503E3E3-C63F-D8A4-2F48-EB6CF81BE729}"/>
          </ac:picMkLst>
        </pc:picChg>
        <pc:picChg chg="add del">
          <ac:chgData name="Markus Bimassl" userId="73c9e0d0-4f1e-4b1f-9903-6f7212b2cdff" providerId="ADAL" clId="{5563A6EA-E7CD-43C8-9802-3B01D66DBB4C}" dt="2023-03-03T18:41:54.680" v="32" actId="26606"/>
          <ac:picMkLst>
            <pc:docMk/>
            <pc:sldMk cId="3875281624" sldId="256"/>
            <ac:picMk id="48" creationId="{E5850AC4-DC87-67EB-584E-9DDAEEEC2E2D}"/>
          </ac:picMkLst>
        </pc:picChg>
        <pc:picChg chg="add del">
          <ac:chgData name="Markus Bimassl" userId="73c9e0d0-4f1e-4b1f-9903-6f7212b2cdff" providerId="ADAL" clId="{5563A6EA-E7CD-43C8-9802-3B01D66DBB4C}" dt="2023-03-03T18:41:57.988" v="34" actId="26606"/>
          <ac:picMkLst>
            <pc:docMk/>
            <pc:sldMk cId="3875281624" sldId="256"/>
            <ac:picMk id="50" creationId="{85151F6F-5624-7F91-3C3B-C4EDA64349A6}"/>
          </ac:picMkLst>
        </pc:picChg>
        <pc:picChg chg="add del">
          <ac:chgData name="Markus Bimassl" userId="73c9e0d0-4f1e-4b1f-9903-6f7212b2cdff" providerId="ADAL" clId="{5563A6EA-E7CD-43C8-9802-3B01D66DBB4C}" dt="2023-03-03T18:41:59.885" v="36" actId="26606"/>
          <ac:picMkLst>
            <pc:docMk/>
            <pc:sldMk cId="3875281624" sldId="256"/>
            <ac:picMk id="54" creationId="{13BC3E6D-18F2-D949-61F0-15820F872DC4}"/>
          </ac:picMkLst>
        </pc:picChg>
        <pc:picChg chg="add del">
          <ac:chgData name="Markus Bimassl" userId="73c9e0d0-4f1e-4b1f-9903-6f7212b2cdff" providerId="ADAL" clId="{5563A6EA-E7CD-43C8-9802-3B01D66DBB4C}" dt="2023-03-03T18:43:54.683" v="62" actId="26606"/>
          <ac:picMkLst>
            <pc:docMk/>
            <pc:sldMk cId="3875281624" sldId="256"/>
            <ac:picMk id="62" creationId="{5867138C-6CE4-67C6-ACFF-59E161AF1E98}"/>
          </ac:picMkLst>
        </pc:picChg>
        <pc:picChg chg="add del">
          <ac:chgData name="Markus Bimassl" userId="73c9e0d0-4f1e-4b1f-9903-6f7212b2cdff" providerId="ADAL" clId="{5563A6EA-E7CD-43C8-9802-3B01D66DBB4C}" dt="2023-03-03T18:42:01.709" v="38" actId="26606"/>
          <ac:picMkLst>
            <pc:docMk/>
            <pc:sldMk cId="3875281624" sldId="256"/>
            <ac:picMk id="65" creationId="{F9F85C34-B3CC-8299-6C04-D758FAA77066}"/>
          </ac:picMkLst>
        </pc:picChg>
        <pc:picChg chg="add del">
          <ac:chgData name="Markus Bimassl" userId="73c9e0d0-4f1e-4b1f-9903-6f7212b2cdff" providerId="ADAL" clId="{5563A6EA-E7CD-43C8-9802-3B01D66DBB4C}" dt="2023-03-03T18:42:03.950" v="40" actId="26606"/>
          <ac:picMkLst>
            <pc:docMk/>
            <pc:sldMk cId="3875281624" sldId="256"/>
            <ac:picMk id="68" creationId="{D0218DB3-D8F0-2A87-B221-C6553B8AB367}"/>
          </ac:picMkLst>
        </pc:picChg>
        <pc:picChg chg="add del">
          <ac:chgData name="Markus Bimassl" userId="73c9e0d0-4f1e-4b1f-9903-6f7212b2cdff" providerId="ADAL" clId="{5563A6EA-E7CD-43C8-9802-3B01D66DBB4C}" dt="2023-03-03T18:42:12.372" v="42" actId="26606"/>
          <ac:picMkLst>
            <pc:docMk/>
            <pc:sldMk cId="3875281624" sldId="256"/>
            <ac:picMk id="73" creationId="{0ADB5445-BB9C-80F1-8A51-B0EE41477BE5}"/>
          </ac:picMkLst>
        </pc:picChg>
        <pc:picChg chg="add del mod">
          <ac:chgData name="Markus Bimassl" userId="73c9e0d0-4f1e-4b1f-9903-6f7212b2cdff" providerId="ADAL" clId="{5563A6EA-E7CD-43C8-9802-3B01D66DBB4C}" dt="2023-03-03T18:43:58.847" v="66" actId="26606"/>
          <ac:picMkLst>
            <pc:docMk/>
            <pc:sldMk cId="3875281624" sldId="256"/>
            <ac:picMk id="86" creationId="{D8CD5CE9-9453-B82A-8FFE-E5B0260DCACB}"/>
          </ac:picMkLst>
        </pc:picChg>
        <pc:picChg chg="add del">
          <ac:chgData name="Markus Bimassl" userId="73c9e0d0-4f1e-4b1f-9903-6f7212b2cdff" providerId="ADAL" clId="{5563A6EA-E7CD-43C8-9802-3B01D66DBB4C}" dt="2023-03-03T18:44:07.377" v="68" actId="26606"/>
          <ac:picMkLst>
            <pc:docMk/>
            <pc:sldMk cId="3875281624" sldId="256"/>
            <ac:picMk id="90" creationId="{C2878D37-1064-F2D2-18A1-B50FB3477BBF}"/>
          </ac:picMkLst>
        </pc:picChg>
        <pc:picChg chg="add del">
          <ac:chgData name="Markus Bimassl" userId="73c9e0d0-4f1e-4b1f-9903-6f7212b2cdff" providerId="ADAL" clId="{5563A6EA-E7CD-43C8-9802-3B01D66DBB4C}" dt="2023-03-03T18:44:12.939" v="70" actId="26606"/>
          <ac:picMkLst>
            <pc:docMk/>
            <pc:sldMk cId="3875281624" sldId="256"/>
            <ac:picMk id="93" creationId="{C2016F66-D169-A332-BABE-818F9D6BA012}"/>
          </ac:picMkLst>
        </pc:picChg>
        <pc:picChg chg="add del">
          <ac:chgData name="Markus Bimassl" userId="73c9e0d0-4f1e-4b1f-9903-6f7212b2cdff" providerId="ADAL" clId="{5563A6EA-E7CD-43C8-9802-3B01D66DBB4C}" dt="2023-03-03T18:44:18.420" v="72" actId="26606"/>
          <ac:picMkLst>
            <pc:docMk/>
            <pc:sldMk cId="3875281624" sldId="256"/>
            <ac:picMk id="98" creationId="{0E5E0956-58E4-2C14-0EEE-054B3C3FA8E0}"/>
          </ac:picMkLst>
        </pc:picChg>
        <pc:picChg chg="add del">
          <ac:chgData name="Markus Bimassl" userId="73c9e0d0-4f1e-4b1f-9903-6f7212b2cdff" providerId="ADAL" clId="{5563A6EA-E7CD-43C8-9802-3B01D66DBB4C}" dt="2023-03-03T18:44:22.923" v="74" actId="26606"/>
          <ac:picMkLst>
            <pc:docMk/>
            <pc:sldMk cId="3875281624" sldId="256"/>
            <ac:picMk id="102" creationId="{9C5EB6B5-721A-BC8D-F67B-E3B9F7FC7E36}"/>
          </ac:picMkLst>
        </pc:picChg>
        <pc:picChg chg="add del">
          <ac:chgData name="Markus Bimassl" userId="73c9e0d0-4f1e-4b1f-9903-6f7212b2cdff" providerId="ADAL" clId="{5563A6EA-E7CD-43C8-9802-3B01D66DBB4C}" dt="2023-03-03T18:44:28.880" v="76" actId="26606"/>
          <ac:picMkLst>
            <pc:docMk/>
            <pc:sldMk cId="3875281624" sldId="256"/>
            <ac:picMk id="120" creationId="{D4DD3886-ADAA-0E65-AD8E-5DD7882E2E5E}"/>
          </ac:picMkLst>
        </pc:picChg>
        <pc:picChg chg="add del">
          <ac:chgData name="Markus Bimassl" userId="73c9e0d0-4f1e-4b1f-9903-6f7212b2cdff" providerId="ADAL" clId="{5563A6EA-E7CD-43C8-9802-3B01D66DBB4C}" dt="2023-03-03T18:44:32.622" v="78" actId="26606"/>
          <ac:picMkLst>
            <pc:docMk/>
            <pc:sldMk cId="3875281624" sldId="256"/>
            <ac:picMk id="124" creationId="{5F0E085F-86AB-9B60-234E-42D9A1F529DB}"/>
          </ac:picMkLst>
        </pc:picChg>
        <pc:picChg chg="add del">
          <ac:chgData name="Markus Bimassl" userId="73c9e0d0-4f1e-4b1f-9903-6f7212b2cdff" providerId="ADAL" clId="{5563A6EA-E7CD-43C8-9802-3B01D66DBB4C}" dt="2023-03-03T18:44:34.327" v="80" actId="26606"/>
          <ac:picMkLst>
            <pc:docMk/>
            <pc:sldMk cId="3875281624" sldId="256"/>
            <ac:picMk id="160" creationId="{ADA42D63-F6B3-7B42-D651-2DF73EB1D26C}"/>
          </ac:picMkLst>
        </pc:picChg>
        <pc:picChg chg="add del">
          <ac:chgData name="Markus Bimassl" userId="73c9e0d0-4f1e-4b1f-9903-6f7212b2cdff" providerId="ADAL" clId="{5563A6EA-E7CD-43C8-9802-3B01D66DBB4C}" dt="2023-03-03T18:44:36.524" v="82" actId="26606"/>
          <ac:picMkLst>
            <pc:docMk/>
            <pc:sldMk cId="3875281624" sldId="256"/>
            <ac:picMk id="163" creationId="{52A18A94-7288-7C2D-EA90-0E6258AE34F3}"/>
          </ac:picMkLst>
        </pc:picChg>
        <pc:picChg chg="add del">
          <ac:chgData name="Markus Bimassl" userId="73c9e0d0-4f1e-4b1f-9903-6f7212b2cdff" providerId="ADAL" clId="{5563A6EA-E7CD-43C8-9802-3B01D66DBB4C}" dt="2023-03-03T18:44:37.740" v="84" actId="26606"/>
          <ac:picMkLst>
            <pc:docMk/>
            <pc:sldMk cId="3875281624" sldId="256"/>
            <ac:picMk id="167" creationId="{5F0E085F-86AB-9B60-234E-42D9A1F529DB}"/>
          </ac:picMkLst>
        </pc:picChg>
        <pc:picChg chg="add del">
          <ac:chgData name="Markus Bimassl" userId="73c9e0d0-4f1e-4b1f-9903-6f7212b2cdff" providerId="ADAL" clId="{5563A6EA-E7CD-43C8-9802-3B01D66DBB4C}" dt="2023-03-03T18:44:38.838" v="86" actId="26606"/>
          <ac:picMkLst>
            <pc:docMk/>
            <pc:sldMk cId="3875281624" sldId="256"/>
            <ac:picMk id="179" creationId="{D4DD3886-ADAA-0E65-AD8E-5DD7882E2E5E}"/>
          </ac:picMkLst>
        </pc:picChg>
        <pc:picChg chg="add mod">
          <ac:chgData name="Markus Bimassl" userId="73c9e0d0-4f1e-4b1f-9903-6f7212b2cdff" providerId="ADAL" clId="{5563A6EA-E7CD-43C8-9802-3B01D66DBB4C}" dt="2023-03-11T16:10:34.857" v="4586" actId="1076"/>
          <ac:picMkLst>
            <pc:docMk/>
            <pc:sldMk cId="3875281624" sldId="256"/>
            <ac:picMk id="183" creationId="{5F0E085F-86AB-9B60-234E-42D9A1F529DB}"/>
          </ac:picMkLst>
        </pc:picChg>
        <pc:cxnChg chg="add del">
          <ac:chgData name="Markus Bimassl" userId="73c9e0d0-4f1e-4b1f-9903-6f7212b2cdff" providerId="ADAL" clId="{5563A6EA-E7CD-43C8-9802-3B01D66DBB4C}" dt="2023-03-03T18:41:43.606" v="26" actId="26606"/>
          <ac:cxnSpMkLst>
            <pc:docMk/>
            <pc:sldMk cId="3875281624" sldId="256"/>
            <ac:cxnSpMk id="30" creationId="{B0E17F91-3488-4CC0-9982-10628CE7C0C0}"/>
          </ac:cxnSpMkLst>
        </pc:cxnChg>
        <pc:cxnChg chg="add del">
          <ac:chgData name="Markus Bimassl" userId="73c9e0d0-4f1e-4b1f-9903-6f7212b2cdff" providerId="ADAL" clId="{5563A6EA-E7CD-43C8-9802-3B01D66DBB4C}" dt="2023-03-03T18:41:43.606" v="26" actId="26606"/>
          <ac:cxnSpMkLst>
            <pc:docMk/>
            <pc:sldMk cId="3875281624" sldId="256"/>
            <ac:cxnSpMk id="32" creationId="{0FB2F437-7F0A-4554-926F-1A1205337316}"/>
          </ac:cxnSpMkLst>
        </pc:cxnChg>
        <pc:cxnChg chg="add del">
          <ac:chgData name="Markus Bimassl" userId="73c9e0d0-4f1e-4b1f-9903-6f7212b2cdff" providerId="ADAL" clId="{5563A6EA-E7CD-43C8-9802-3B01D66DBB4C}" dt="2023-03-03T18:41:43.606" v="26" actId="26606"/>
          <ac:cxnSpMkLst>
            <pc:docMk/>
            <pc:sldMk cId="3875281624" sldId="256"/>
            <ac:cxnSpMk id="33" creationId="{A2B27267-7484-4214-A265-76336B01B9CB}"/>
          </ac:cxnSpMkLst>
        </pc:cxnChg>
        <pc:cxnChg chg="add del">
          <ac:chgData name="Markus Bimassl" userId="73c9e0d0-4f1e-4b1f-9903-6f7212b2cdff" providerId="ADAL" clId="{5563A6EA-E7CD-43C8-9802-3B01D66DBB4C}" dt="2023-03-03T18:41:59.885" v="36" actId="26606"/>
          <ac:cxnSpMkLst>
            <pc:docMk/>
            <pc:sldMk cId="3875281624" sldId="256"/>
            <ac:cxnSpMk id="56" creationId="{B0AA360F-DECB-4836-8FB6-22C4BC3FB02D}"/>
          </ac:cxnSpMkLst>
        </pc:cxnChg>
        <pc:cxnChg chg="add del">
          <ac:chgData name="Markus Bimassl" userId="73c9e0d0-4f1e-4b1f-9903-6f7212b2cdff" providerId="ADAL" clId="{5563A6EA-E7CD-43C8-9802-3B01D66DBB4C}" dt="2023-03-03T18:42:01.709" v="38" actId="26606"/>
          <ac:cxnSpMkLst>
            <pc:docMk/>
            <pc:sldMk cId="3875281624" sldId="256"/>
            <ac:cxnSpMk id="66" creationId="{EEA70831-9A8D-3B4D-8EA5-EE32F93E94E9}"/>
          </ac:cxnSpMkLst>
        </pc:cxnChg>
        <pc:cxnChg chg="add del">
          <ac:chgData name="Markus Bimassl" userId="73c9e0d0-4f1e-4b1f-9903-6f7212b2cdff" providerId="ADAL" clId="{5563A6EA-E7CD-43C8-9802-3B01D66DBB4C}" dt="2023-03-03T18:44:28.880" v="76" actId="26606"/>
          <ac:cxnSpMkLst>
            <pc:docMk/>
            <pc:sldMk cId="3875281624" sldId="256"/>
            <ac:cxnSpMk id="121" creationId="{EEA70831-9A8D-3B4D-8EA5-EE32F93E94E9}"/>
          </ac:cxnSpMkLst>
        </pc:cxnChg>
        <pc:cxnChg chg="add del">
          <ac:chgData name="Markus Bimassl" userId="73c9e0d0-4f1e-4b1f-9903-6f7212b2cdff" providerId="ADAL" clId="{5563A6EA-E7CD-43C8-9802-3B01D66DBB4C}" dt="2023-03-03T18:44:38.838" v="86" actId="26606"/>
          <ac:cxnSpMkLst>
            <pc:docMk/>
            <pc:sldMk cId="3875281624" sldId="256"/>
            <ac:cxnSpMk id="180" creationId="{EEA70831-9A8D-3B4D-8EA5-EE32F93E94E9}"/>
          </ac:cxnSpMkLst>
        </pc:cxnChg>
      </pc:sldChg>
      <pc:sldChg chg="addSp delSp modSp new mod modTransition modAnim">
        <pc:chgData name="Markus Bimassl" userId="73c9e0d0-4f1e-4b1f-9903-6f7212b2cdff" providerId="ADAL" clId="{5563A6EA-E7CD-43C8-9802-3B01D66DBB4C}" dt="2023-03-11T17:01:58.150" v="5423"/>
        <pc:sldMkLst>
          <pc:docMk/>
          <pc:sldMk cId="3515144592" sldId="257"/>
        </pc:sldMkLst>
        <pc:spChg chg="mod">
          <ac:chgData name="Markus Bimassl" userId="73c9e0d0-4f1e-4b1f-9903-6f7212b2cdff" providerId="ADAL" clId="{5563A6EA-E7CD-43C8-9802-3B01D66DBB4C}" dt="2023-03-03T21:03:31.127" v="4243"/>
          <ac:spMkLst>
            <pc:docMk/>
            <pc:sldMk cId="3515144592" sldId="257"/>
            <ac:spMk id="2" creationId="{5E70AB79-E1F5-F075-78BA-B6136194FD74}"/>
          </ac:spMkLst>
        </pc:spChg>
        <pc:spChg chg="mod">
          <ac:chgData name="Markus Bimassl" userId="73c9e0d0-4f1e-4b1f-9903-6f7212b2cdff" providerId="ADAL" clId="{5563A6EA-E7CD-43C8-9802-3B01D66DBB4C}" dt="2023-03-03T20:20:34.790" v="3924"/>
          <ac:spMkLst>
            <pc:docMk/>
            <pc:sldMk cId="3515144592" sldId="257"/>
            <ac:spMk id="3" creationId="{2E987EFA-00BA-FF5C-704E-84E8A6AF762B}"/>
          </ac:spMkLst>
        </pc:spChg>
        <pc:spChg chg="add del mod ord">
          <ac:chgData name="Markus Bimassl" userId="73c9e0d0-4f1e-4b1f-9903-6f7212b2cdff" providerId="ADAL" clId="{5563A6EA-E7CD-43C8-9802-3B01D66DBB4C}" dt="2023-03-03T21:05:42.684" v="4262" actId="478"/>
          <ac:spMkLst>
            <pc:docMk/>
            <pc:sldMk cId="3515144592" sldId="257"/>
            <ac:spMk id="6" creationId="{CC45A596-8ED4-6C31-CC15-5591E6153A8A}"/>
          </ac:spMkLst>
        </pc:spChg>
        <pc:picChg chg="add mod">
          <ac:chgData name="Markus Bimassl" userId="73c9e0d0-4f1e-4b1f-9903-6f7212b2cdff" providerId="ADAL" clId="{5563A6EA-E7CD-43C8-9802-3B01D66DBB4C}" dt="2023-03-03T20:19:47.687" v="3920" actId="14861"/>
          <ac:picMkLst>
            <pc:docMk/>
            <pc:sldMk cId="3515144592" sldId="257"/>
            <ac:picMk id="4" creationId="{82A30F27-1674-D3C7-D752-6D87C22F4B92}"/>
          </ac:picMkLst>
        </pc:picChg>
        <pc:picChg chg="add mod">
          <ac:chgData name="Markus Bimassl" userId="73c9e0d0-4f1e-4b1f-9903-6f7212b2cdff" providerId="ADAL" clId="{5563A6EA-E7CD-43C8-9802-3B01D66DBB4C}" dt="2023-03-03T20:19:47.687" v="3920" actId="14861"/>
          <ac:picMkLst>
            <pc:docMk/>
            <pc:sldMk cId="3515144592" sldId="257"/>
            <ac:picMk id="5" creationId="{FCBC514C-BCFA-55DA-5880-2E1089A5D4E9}"/>
          </ac:picMkLst>
        </pc:picChg>
        <pc:picChg chg="add mod">
          <ac:chgData name="Markus Bimassl" userId="73c9e0d0-4f1e-4b1f-9903-6f7212b2cdff" providerId="ADAL" clId="{5563A6EA-E7CD-43C8-9802-3B01D66DBB4C}" dt="2023-03-03T20:19:47.687" v="3920" actId="14861"/>
          <ac:picMkLst>
            <pc:docMk/>
            <pc:sldMk cId="3515144592" sldId="257"/>
            <ac:picMk id="7" creationId="{A5591229-8FFD-7037-DBCE-6F0380E57595}"/>
          </ac:picMkLst>
        </pc:picChg>
        <pc:picChg chg="add del mod">
          <ac:chgData name="Markus Bimassl" userId="73c9e0d0-4f1e-4b1f-9903-6f7212b2cdff" providerId="ADAL" clId="{5563A6EA-E7CD-43C8-9802-3B01D66DBB4C}" dt="2023-03-03T20:09:53.580" v="3727" actId="478"/>
          <ac:picMkLst>
            <pc:docMk/>
            <pc:sldMk cId="3515144592" sldId="257"/>
            <ac:picMk id="9" creationId="{0F1AB090-DB50-2442-08B2-CFB50A4C326D}"/>
          </ac:picMkLst>
        </pc:picChg>
        <pc:picChg chg="add mod">
          <ac:chgData name="Markus Bimassl" userId="73c9e0d0-4f1e-4b1f-9903-6f7212b2cdff" providerId="ADAL" clId="{5563A6EA-E7CD-43C8-9802-3B01D66DBB4C}" dt="2023-03-03T20:19:47.687" v="3920" actId="14861"/>
          <ac:picMkLst>
            <pc:docMk/>
            <pc:sldMk cId="3515144592" sldId="257"/>
            <ac:picMk id="11" creationId="{E43EF7B8-5731-81A6-043A-0E83B32A570F}"/>
          </ac:picMkLst>
        </pc:picChg>
        <pc:picChg chg="add del mod">
          <ac:chgData name="Markus Bimassl" userId="73c9e0d0-4f1e-4b1f-9903-6f7212b2cdff" providerId="ADAL" clId="{5563A6EA-E7CD-43C8-9802-3B01D66DBB4C}" dt="2023-03-03T20:09:46.988" v="3725" actId="478"/>
          <ac:picMkLst>
            <pc:docMk/>
            <pc:sldMk cId="3515144592" sldId="257"/>
            <ac:picMk id="13" creationId="{BB7EE374-13E4-78CE-9A16-57F5EBB960FA}"/>
          </ac:picMkLst>
        </pc:picChg>
      </pc:sldChg>
      <pc:sldChg chg="new del">
        <pc:chgData name="Markus Bimassl" userId="73c9e0d0-4f1e-4b1f-9903-6f7212b2cdff" providerId="ADAL" clId="{5563A6EA-E7CD-43C8-9802-3B01D66DBB4C}" dt="2023-03-03T18:43:41.652" v="59" actId="680"/>
        <pc:sldMkLst>
          <pc:docMk/>
          <pc:sldMk cId="3529635590" sldId="257"/>
        </pc:sldMkLst>
      </pc:sldChg>
      <pc:sldChg chg="addSp delSp modSp new mod modTransition">
        <pc:chgData name="Markus Bimassl" userId="73c9e0d0-4f1e-4b1f-9903-6f7212b2cdff" providerId="ADAL" clId="{5563A6EA-E7CD-43C8-9802-3B01D66DBB4C}" dt="2023-03-11T17:02:09.270" v="5428"/>
        <pc:sldMkLst>
          <pc:docMk/>
          <pc:sldMk cId="3682462821" sldId="258"/>
        </pc:sldMkLst>
        <pc:spChg chg="mod">
          <ac:chgData name="Markus Bimassl" userId="73c9e0d0-4f1e-4b1f-9903-6f7212b2cdff" providerId="ADAL" clId="{5563A6EA-E7CD-43C8-9802-3B01D66DBB4C}" dt="2023-03-03T21:03:34.959" v="4244"/>
          <ac:spMkLst>
            <pc:docMk/>
            <pc:sldMk cId="3682462821" sldId="258"/>
            <ac:spMk id="2" creationId="{E00417BC-97ED-C892-79DD-48CF113292D2}"/>
          </ac:spMkLst>
        </pc:spChg>
        <pc:grpChg chg="add del mod">
          <ac:chgData name="Markus Bimassl" userId="73c9e0d0-4f1e-4b1f-9903-6f7212b2cdff" providerId="ADAL" clId="{5563A6EA-E7CD-43C8-9802-3B01D66DBB4C}" dt="2023-03-03T19:57:19.467" v="3550" actId="478"/>
          <ac:grpSpMkLst>
            <pc:docMk/>
            <pc:sldMk cId="3682462821" sldId="258"/>
            <ac:grpSpMk id="10" creationId="{A2BA3648-A17A-EDA4-8284-FBC447D8797B}"/>
          </ac:grpSpMkLst>
        </pc:grpChg>
        <pc:picChg chg="add mod">
          <ac:chgData name="Markus Bimassl" userId="73c9e0d0-4f1e-4b1f-9903-6f7212b2cdff" providerId="ADAL" clId="{5563A6EA-E7CD-43C8-9802-3B01D66DBB4C}" dt="2023-03-03T19:56:54.793" v="3547" actId="164"/>
          <ac:picMkLst>
            <pc:docMk/>
            <pc:sldMk cId="3682462821" sldId="258"/>
            <ac:picMk id="5" creationId="{2A794C72-E455-91B5-AE0F-0A3973AE32D4}"/>
          </ac:picMkLst>
        </pc:picChg>
        <pc:picChg chg="add mod">
          <ac:chgData name="Markus Bimassl" userId="73c9e0d0-4f1e-4b1f-9903-6f7212b2cdff" providerId="ADAL" clId="{5563A6EA-E7CD-43C8-9802-3B01D66DBB4C}" dt="2023-03-03T19:56:54.793" v="3547" actId="164"/>
          <ac:picMkLst>
            <pc:docMk/>
            <pc:sldMk cId="3682462821" sldId="258"/>
            <ac:picMk id="7" creationId="{5186E189-24A5-E842-6B4A-48A19C532938}"/>
          </ac:picMkLst>
        </pc:picChg>
        <pc:picChg chg="add mod">
          <ac:chgData name="Markus Bimassl" userId="73c9e0d0-4f1e-4b1f-9903-6f7212b2cdff" providerId="ADAL" clId="{5563A6EA-E7CD-43C8-9802-3B01D66DBB4C}" dt="2023-03-03T19:56:54.793" v="3547" actId="164"/>
          <ac:picMkLst>
            <pc:docMk/>
            <pc:sldMk cId="3682462821" sldId="258"/>
            <ac:picMk id="9" creationId="{028AC231-7A5C-A6D6-D0D4-90940A36FD0A}"/>
          </ac:picMkLst>
        </pc:picChg>
        <pc:picChg chg="add mod">
          <ac:chgData name="Markus Bimassl" userId="73c9e0d0-4f1e-4b1f-9903-6f7212b2cdff" providerId="ADAL" clId="{5563A6EA-E7CD-43C8-9802-3B01D66DBB4C}" dt="2023-03-03T20:16:57.329" v="3842" actId="14861"/>
          <ac:picMkLst>
            <pc:docMk/>
            <pc:sldMk cId="3682462821" sldId="258"/>
            <ac:picMk id="11" creationId="{0B00B714-8F99-BCF9-3D24-D54AE56CB509}"/>
          </ac:picMkLst>
        </pc:picChg>
        <pc:picChg chg="add del mod">
          <ac:chgData name="Markus Bimassl" userId="73c9e0d0-4f1e-4b1f-9903-6f7212b2cdff" providerId="ADAL" clId="{5563A6EA-E7CD-43C8-9802-3B01D66DBB4C}" dt="2023-03-03T20:15:54.314" v="3828" actId="21"/>
          <ac:picMkLst>
            <pc:docMk/>
            <pc:sldMk cId="3682462821" sldId="258"/>
            <ac:picMk id="12" creationId="{9379EF8B-37FB-2D2F-B8BC-4D446218B289}"/>
          </ac:picMkLst>
        </pc:picChg>
      </pc:sldChg>
      <pc:sldChg chg="new del">
        <pc:chgData name="Markus Bimassl" userId="73c9e0d0-4f1e-4b1f-9903-6f7212b2cdff" providerId="ADAL" clId="{5563A6EA-E7CD-43C8-9802-3B01D66DBB4C}" dt="2023-03-03T18:49:59.222" v="392" actId="47"/>
        <pc:sldMkLst>
          <pc:docMk/>
          <pc:sldMk cId="1090454821" sldId="259"/>
        </pc:sldMkLst>
      </pc:sldChg>
      <pc:sldChg chg="addSp delSp modSp add mod modTransition modAnim">
        <pc:chgData name="Markus Bimassl" userId="73c9e0d0-4f1e-4b1f-9903-6f7212b2cdff" providerId="ADAL" clId="{5563A6EA-E7CD-43C8-9802-3B01D66DBB4C}" dt="2023-03-11T17:02:06.434" v="5427"/>
        <pc:sldMkLst>
          <pc:docMk/>
          <pc:sldMk cId="1424000942" sldId="260"/>
        </pc:sldMkLst>
        <pc:spChg chg="del">
          <ac:chgData name="Markus Bimassl" userId="73c9e0d0-4f1e-4b1f-9903-6f7212b2cdff" providerId="ADAL" clId="{5563A6EA-E7CD-43C8-9802-3B01D66DBB4C}" dt="2023-03-03T18:48:31.557" v="368" actId="478"/>
          <ac:spMkLst>
            <pc:docMk/>
            <pc:sldMk cId="1424000942" sldId="260"/>
            <ac:spMk id="2" creationId="{E00417BC-97ED-C892-79DD-48CF113292D2}"/>
          </ac:spMkLst>
        </pc:spChg>
        <pc:spChg chg="del">
          <ac:chgData name="Markus Bimassl" userId="73c9e0d0-4f1e-4b1f-9903-6f7212b2cdff" providerId="ADAL" clId="{5563A6EA-E7CD-43C8-9802-3B01D66DBB4C}" dt="2023-03-03T18:48:35.358" v="370" actId="478"/>
          <ac:spMkLst>
            <pc:docMk/>
            <pc:sldMk cId="1424000942" sldId="260"/>
            <ac:spMk id="3" creationId="{6D1E907A-6AD8-572D-D32B-D1775BE1F792}"/>
          </ac:spMkLst>
        </pc:spChg>
        <pc:spChg chg="add del mod">
          <ac:chgData name="Markus Bimassl" userId="73c9e0d0-4f1e-4b1f-9903-6f7212b2cdff" providerId="ADAL" clId="{5563A6EA-E7CD-43C8-9802-3B01D66DBB4C}" dt="2023-03-03T18:48:33.245" v="369" actId="478"/>
          <ac:spMkLst>
            <pc:docMk/>
            <pc:sldMk cId="1424000942" sldId="260"/>
            <ac:spMk id="5" creationId="{FD803A6C-A2CE-EFD1-A7E7-5A24E914B9BA}"/>
          </ac:spMkLst>
        </pc:spChg>
        <pc:spChg chg="add mod">
          <ac:chgData name="Markus Bimassl" userId="73c9e0d0-4f1e-4b1f-9903-6f7212b2cdff" providerId="ADAL" clId="{5563A6EA-E7CD-43C8-9802-3B01D66DBB4C}" dt="2023-03-03T21:03:38.838" v="4245"/>
          <ac:spMkLst>
            <pc:docMk/>
            <pc:sldMk cId="1424000942" sldId="260"/>
            <ac:spMk id="6" creationId="{BB4A1E8C-D3DE-C584-9BDE-65FD74166E3D}"/>
          </ac:spMkLst>
        </pc:spChg>
        <pc:spChg chg="add del mod">
          <ac:chgData name="Markus Bimassl" userId="73c9e0d0-4f1e-4b1f-9903-6f7212b2cdff" providerId="ADAL" clId="{5563A6EA-E7CD-43C8-9802-3B01D66DBB4C}" dt="2023-03-03T18:48:57.632" v="374"/>
          <ac:spMkLst>
            <pc:docMk/>
            <pc:sldMk cId="1424000942" sldId="260"/>
            <ac:spMk id="7" creationId="{284E8D8F-87F8-69EF-6D12-C2391418D055}"/>
          </ac:spMkLst>
        </pc:spChg>
        <pc:spChg chg="add mod ord">
          <ac:chgData name="Markus Bimassl" userId="73c9e0d0-4f1e-4b1f-9903-6f7212b2cdff" providerId="ADAL" clId="{5563A6EA-E7CD-43C8-9802-3B01D66DBB4C}" dt="2023-03-03T20:36:20.281" v="3954" actId="12"/>
          <ac:spMkLst>
            <pc:docMk/>
            <pc:sldMk cId="1424000942" sldId="260"/>
            <ac:spMk id="8" creationId="{819D4F1D-9D80-EBF8-7C23-DD302FDA952F}"/>
          </ac:spMkLst>
        </pc:spChg>
        <pc:spChg chg="add mod">
          <ac:chgData name="Markus Bimassl" userId="73c9e0d0-4f1e-4b1f-9903-6f7212b2cdff" providerId="ADAL" clId="{5563A6EA-E7CD-43C8-9802-3B01D66DBB4C}" dt="2023-03-03T18:49:53.403" v="391" actId="207"/>
          <ac:spMkLst>
            <pc:docMk/>
            <pc:sldMk cId="1424000942" sldId="260"/>
            <ac:spMk id="9" creationId="{4A5AB9F1-7B90-B468-738D-BC7CE977BFFD}"/>
          </ac:spMkLst>
        </pc:spChg>
        <pc:picChg chg="add mod">
          <ac:chgData name="Markus Bimassl" userId="73c9e0d0-4f1e-4b1f-9903-6f7212b2cdff" providerId="ADAL" clId="{5563A6EA-E7CD-43C8-9802-3B01D66DBB4C}" dt="2023-03-03T20:17:24.893" v="3844" actId="14861"/>
          <ac:picMkLst>
            <pc:docMk/>
            <pc:sldMk cId="1424000942" sldId="260"/>
            <ac:picMk id="10" creationId="{9C0CF390-B7DC-5BA5-240C-7EB6315829F5}"/>
          </ac:picMkLst>
        </pc:picChg>
      </pc:sldChg>
      <pc:sldChg chg="modSp add del mod">
        <pc:chgData name="Markus Bimassl" userId="73c9e0d0-4f1e-4b1f-9903-6f7212b2cdff" providerId="ADAL" clId="{5563A6EA-E7CD-43C8-9802-3B01D66DBB4C}" dt="2023-03-03T20:07:42.004" v="3714" actId="47"/>
        <pc:sldMkLst>
          <pc:docMk/>
          <pc:sldMk cId="3826891312" sldId="261"/>
        </pc:sldMkLst>
        <pc:spChg chg="mod">
          <ac:chgData name="Markus Bimassl" userId="73c9e0d0-4f1e-4b1f-9903-6f7212b2cdff" providerId="ADAL" clId="{5563A6EA-E7CD-43C8-9802-3B01D66DBB4C}" dt="2023-03-03T18:55:06.997" v="937" actId="20577"/>
          <ac:spMkLst>
            <pc:docMk/>
            <pc:sldMk cId="3826891312" sldId="261"/>
            <ac:spMk id="6" creationId="{BB4A1E8C-D3DE-C584-9BDE-65FD74166E3D}"/>
          </ac:spMkLst>
        </pc:spChg>
        <pc:spChg chg="mod">
          <ac:chgData name="Markus Bimassl" userId="73c9e0d0-4f1e-4b1f-9903-6f7212b2cdff" providerId="ADAL" clId="{5563A6EA-E7CD-43C8-9802-3B01D66DBB4C}" dt="2023-03-03T19:45:05.356" v="3423" actId="207"/>
          <ac:spMkLst>
            <pc:docMk/>
            <pc:sldMk cId="3826891312" sldId="261"/>
            <ac:spMk id="8" creationId="{819D4F1D-9D80-EBF8-7C23-DD302FDA952F}"/>
          </ac:spMkLst>
        </pc:spChg>
      </pc:sldChg>
      <pc:sldChg chg="addSp modSp add mod ord modTransition">
        <pc:chgData name="Markus Bimassl" userId="73c9e0d0-4f1e-4b1f-9903-6f7212b2cdff" providerId="ADAL" clId="{5563A6EA-E7CD-43C8-9802-3B01D66DBB4C}" dt="2023-03-11T17:02:56.550" v="5434"/>
        <pc:sldMkLst>
          <pc:docMk/>
          <pc:sldMk cId="946653692" sldId="262"/>
        </pc:sldMkLst>
        <pc:spChg chg="mod">
          <ac:chgData name="Markus Bimassl" userId="73c9e0d0-4f1e-4b1f-9903-6f7212b2cdff" providerId="ADAL" clId="{5563A6EA-E7CD-43C8-9802-3B01D66DBB4C}" dt="2023-03-03T21:03:07.180" v="4240"/>
          <ac:spMkLst>
            <pc:docMk/>
            <pc:sldMk cId="946653692" sldId="262"/>
            <ac:spMk id="2" creationId="{E00417BC-97ED-C892-79DD-48CF113292D2}"/>
          </ac:spMkLst>
        </pc:spChg>
        <pc:spChg chg="mod">
          <ac:chgData name="Markus Bimassl" userId="73c9e0d0-4f1e-4b1f-9903-6f7212b2cdff" providerId="ADAL" clId="{5563A6EA-E7CD-43C8-9802-3B01D66DBB4C}" dt="2023-03-03T20:43:50.990" v="3974" actId="20577"/>
          <ac:spMkLst>
            <pc:docMk/>
            <pc:sldMk cId="946653692" sldId="262"/>
            <ac:spMk id="3" creationId="{6D1E907A-6AD8-572D-D32B-D1775BE1F792}"/>
          </ac:spMkLst>
        </pc:spChg>
        <pc:picChg chg="add mod">
          <ac:chgData name="Markus Bimassl" userId="73c9e0d0-4f1e-4b1f-9903-6f7212b2cdff" providerId="ADAL" clId="{5563A6EA-E7CD-43C8-9802-3B01D66DBB4C}" dt="2023-03-03T20:17:09.826" v="3843" actId="14861"/>
          <ac:picMkLst>
            <pc:docMk/>
            <pc:sldMk cId="946653692" sldId="262"/>
            <ac:picMk id="4" creationId="{4DE8ACFA-8618-23DA-FE7B-980A48D06CFE}"/>
          </ac:picMkLst>
        </pc:picChg>
      </pc:sldChg>
      <pc:sldChg chg="addSp delSp modSp add mod modTransition">
        <pc:chgData name="Markus Bimassl" userId="73c9e0d0-4f1e-4b1f-9903-6f7212b2cdff" providerId="ADAL" clId="{5563A6EA-E7CD-43C8-9802-3B01D66DBB4C}" dt="2023-03-11T17:02:52.835" v="5433"/>
        <pc:sldMkLst>
          <pc:docMk/>
          <pc:sldMk cId="2487913535" sldId="263"/>
        </pc:sldMkLst>
        <pc:spChg chg="mod">
          <ac:chgData name="Markus Bimassl" userId="73c9e0d0-4f1e-4b1f-9903-6f7212b2cdff" providerId="ADAL" clId="{5563A6EA-E7CD-43C8-9802-3B01D66DBB4C}" dt="2023-03-03T21:02:57.002" v="4236"/>
          <ac:spMkLst>
            <pc:docMk/>
            <pc:sldMk cId="2487913535" sldId="263"/>
            <ac:spMk id="2" creationId="{E00417BC-97ED-C892-79DD-48CF113292D2}"/>
          </ac:spMkLst>
        </pc:spChg>
        <pc:spChg chg="mod">
          <ac:chgData name="Markus Bimassl" userId="73c9e0d0-4f1e-4b1f-9903-6f7212b2cdff" providerId="ADAL" clId="{5563A6EA-E7CD-43C8-9802-3B01D66DBB4C}" dt="2023-03-03T19:01:13.955" v="1499" actId="20577"/>
          <ac:spMkLst>
            <pc:docMk/>
            <pc:sldMk cId="2487913535" sldId="263"/>
            <ac:spMk id="3" creationId="{6D1E907A-6AD8-572D-D32B-D1775BE1F792}"/>
          </ac:spMkLst>
        </pc:spChg>
        <pc:picChg chg="add del mod">
          <ac:chgData name="Markus Bimassl" userId="73c9e0d0-4f1e-4b1f-9903-6f7212b2cdff" providerId="ADAL" clId="{5563A6EA-E7CD-43C8-9802-3B01D66DBB4C}" dt="2023-03-03T20:18:00.664" v="3852" actId="478"/>
          <ac:picMkLst>
            <pc:docMk/>
            <pc:sldMk cId="2487913535" sldId="263"/>
            <ac:picMk id="4" creationId="{62877DE3-3925-067F-22EF-5977405AB1DA}"/>
          </ac:picMkLst>
        </pc:picChg>
        <pc:picChg chg="add mod">
          <ac:chgData name="Markus Bimassl" userId="73c9e0d0-4f1e-4b1f-9903-6f7212b2cdff" providerId="ADAL" clId="{5563A6EA-E7CD-43C8-9802-3B01D66DBB4C}" dt="2023-03-03T20:18:01.012" v="3853"/>
          <ac:picMkLst>
            <pc:docMk/>
            <pc:sldMk cId="2487913535" sldId="263"/>
            <ac:picMk id="5" creationId="{F3D989E7-CAF6-3D3F-FABE-58D94058F8C1}"/>
          </ac:picMkLst>
        </pc:picChg>
      </pc:sldChg>
      <pc:sldChg chg="addSp modSp add mod modTransition">
        <pc:chgData name="Markus Bimassl" userId="73c9e0d0-4f1e-4b1f-9903-6f7212b2cdff" providerId="ADAL" clId="{5563A6EA-E7CD-43C8-9802-3B01D66DBB4C}" dt="2023-03-11T17:03:29.940" v="5439"/>
        <pc:sldMkLst>
          <pc:docMk/>
          <pc:sldMk cId="3343941123" sldId="264"/>
        </pc:sldMkLst>
        <pc:spChg chg="mod">
          <ac:chgData name="Markus Bimassl" userId="73c9e0d0-4f1e-4b1f-9903-6f7212b2cdff" providerId="ADAL" clId="{5563A6EA-E7CD-43C8-9802-3B01D66DBB4C}" dt="2023-03-03T19:01:24.034" v="1516" actId="20577"/>
          <ac:spMkLst>
            <pc:docMk/>
            <pc:sldMk cId="3343941123" sldId="264"/>
            <ac:spMk id="3" creationId="{6D1E907A-6AD8-572D-D32B-D1775BE1F792}"/>
          </ac:spMkLst>
        </pc:spChg>
        <pc:picChg chg="add mod">
          <ac:chgData name="Markus Bimassl" userId="73c9e0d0-4f1e-4b1f-9903-6f7212b2cdff" providerId="ADAL" clId="{5563A6EA-E7CD-43C8-9802-3B01D66DBB4C}" dt="2023-03-03T20:18:36.774" v="3879"/>
          <ac:picMkLst>
            <pc:docMk/>
            <pc:sldMk cId="3343941123" sldId="264"/>
            <ac:picMk id="4" creationId="{C01A1615-ABCE-2ACF-95E3-3DEFACB3CD78}"/>
          </ac:picMkLst>
        </pc:picChg>
      </pc:sldChg>
      <pc:sldChg chg="addSp delSp modSp add mod modTransition">
        <pc:chgData name="Markus Bimassl" userId="73c9e0d0-4f1e-4b1f-9903-6f7212b2cdff" providerId="ADAL" clId="{5563A6EA-E7CD-43C8-9802-3B01D66DBB4C}" dt="2023-03-11T17:03:37.160" v="5445"/>
        <pc:sldMkLst>
          <pc:docMk/>
          <pc:sldMk cId="2895738443" sldId="265"/>
        </pc:sldMkLst>
        <pc:spChg chg="mod">
          <ac:chgData name="Markus Bimassl" userId="73c9e0d0-4f1e-4b1f-9903-6f7212b2cdff" providerId="ADAL" clId="{5563A6EA-E7CD-43C8-9802-3B01D66DBB4C}" dt="2023-03-03T19:01:43.902" v="1526" actId="20577"/>
          <ac:spMkLst>
            <pc:docMk/>
            <pc:sldMk cId="2895738443" sldId="265"/>
            <ac:spMk id="2" creationId="{E00417BC-97ED-C892-79DD-48CF113292D2}"/>
          </ac:spMkLst>
        </pc:spChg>
        <pc:spChg chg="mod">
          <ac:chgData name="Markus Bimassl" userId="73c9e0d0-4f1e-4b1f-9903-6f7212b2cdff" providerId="ADAL" clId="{5563A6EA-E7CD-43C8-9802-3B01D66DBB4C}" dt="2023-03-03T21:10:04.247" v="4277" actId="207"/>
          <ac:spMkLst>
            <pc:docMk/>
            <pc:sldMk cId="2895738443" sldId="265"/>
            <ac:spMk id="3" creationId="{6D1E907A-6AD8-572D-D32B-D1775BE1F792}"/>
          </ac:spMkLst>
        </pc:spChg>
        <pc:picChg chg="add del mod">
          <ac:chgData name="Markus Bimassl" userId="73c9e0d0-4f1e-4b1f-9903-6f7212b2cdff" providerId="ADAL" clId="{5563A6EA-E7CD-43C8-9802-3B01D66DBB4C}" dt="2023-03-11T16:02:38.385" v="4293" actId="478"/>
          <ac:picMkLst>
            <pc:docMk/>
            <pc:sldMk cId="2895738443" sldId="265"/>
            <ac:picMk id="4" creationId="{518B37D4-4915-722E-1622-014A778B3A97}"/>
          </ac:picMkLst>
        </pc:picChg>
        <pc:picChg chg="add mod ord">
          <ac:chgData name="Markus Bimassl" userId="73c9e0d0-4f1e-4b1f-9903-6f7212b2cdff" providerId="ADAL" clId="{5563A6EA-E7CD-43C8-9802-3B01D66DBB4C}" dt="2023-03-11T16:02:36.577" v="4292" actId="167"/>
          <ac:picMkLst>
            <pc:docMk/>
            <pc:sldMk cId="2895738443" sldId="265"/>
            <ac:picMk id="5" creationId="{C834034B-7BEE-6EE1-6BA6-5CDF1705FCA0}"/>
          </ac:picMkLst>
        </pc:picChg>
      </pc:sldChg>
      <pc:sldChg chg="addSp delSp modSp add mod modTransition">
        <pc:chgData name="Markus Bimassl" userId="73c9e0d0-4f1e-4b1f-9903-6f7212b2cdff" providerId="ADAL" clId="{5563A6EA-E7CD-43C8-9802-3B01D66DBB4C}" dt="2023-03-11T17:03:41.250" v="5450"/>
        <pc:sldMkLst>
          <pc:docMk/>
          <pc:sldMk cId="3743101539" sldId="266"/>
        </pc:sldMkLst>
        <pc:spChg chg="mod">
          <ac:chgData name="Markus Bimassl" userId="73c9e0d0-4f1e-4b1f-9903-6f7212b2cdff" providerId="ADAL" clId="{5563A6EA-E7CD-43C8-9802-3B01D66DBB4C}" dt="2023-03-03T19:02:50.772" v="1663" actId="20577"/>
          <ac:spMkLst>
            <pc:docMk/>
            <pc:sldMk cId="3743101539" sldId="266"/>
            <ac:spMk id="2" creationId="{E00417BC-97ED-C892-79DD-48CF113292D2}"/>
          </ac:spMkLst>
        </pc:spChg>
        <pc:spChg chg="mod">
          <ac:chgData name="Markus Bimassl" userId="73c9e0d0-4f1e-4b1f-9903-6f7212b2cdff" providerId="ADAL" clId="{5563A6EA-E7CD-43C8-9802-3B01D66DBB4C}" dt="2023-03-03T19:02:54.219" v="1665" actId="27636"/>
          <ac:spMkLst>
            <pc:docMk/>
            <pc:sldMk cId="3743101539" sldId="266"/>
            <ac:spMk id="3" creationId="{6D1E907A-6AD8-572D-D32B-D1775BE1F792}"/>
          </ac:spMkLst>
        </pc:spChg>
        <pc:spChg chg="add del mod">
          <ac:chgData name="Markus Bimassl" userId="73c9e0d0-4f1e-4b1f-9903-6f7212b2cdff" providerId="ADAL" clId="{5563A6EA-E7CD-43C8-9802-3B01D66DBB4C}" dt="2023-03-11T16:04:32.055" v="4403" actId="478"/>
          <ac:spMkLst>
            <pc:docMk/>
            <pc:sldMk cId="3743101539" sldId="266"/>
            <ac:spMk id="4" creationId="{8DE10D8A-8F01-00CD-C5F3-4DF4D7166DD8}"/>
          </ac:spMkLst>
        </pc:spChg>
        <pc:picChg chg="add del mod">
          <ac:chgData name="Markus Bimassl" userId="73c9e0d0-4f1e-4b1f-9903-6f7212b2cdff" providerId="ADAL" clId="{5563A6EA-E7CD-43C8-9802-3B01D66DBB4C}" dt="2023-03-11T16:03:11.488" v="4303" actId="478"/>
          <ac:picMkLst>
            <pc:docMk/>
            <pc:sldMk cId="3743101539" sldId="266"/>
            <ac:picMk id="5" creationId="{6F8D4013-1DD9-4A50-7FB3-13084F7521ED}"/>
          </ac:picMkLst>
        </pc:picChg>
        <pc:picChg chg="add mod ord">
          <ac:chgData name="Markus Bimassl" userId="73c9e0d0-4f1e-4b1f-9903-6f7212b2cdff" providerId="ADAL" clId="{5563A6EA-E7CD-43C8-9802-3B01D66DBB4C}" dt="2023-03-11T16:03:07.152" v="4302" actId="167"/>
          <ac:picMkLst>
            <pc:docMk/>
            <pc:sldMk cId="3743101539" sldId="266"/>
            <ac:picMk id="6" creationId="{7B735757-EC4C-55E7-8732-80B47DAEB1A8}"/>
          </ac:picMkLst>
        </pc:picChg>
        <pc:picChg chg="add del mod ord">
          <ac:chgData name="Markus Bimassl" userId="73c9e0d0-4f1e-4b1f-9903-6f7212b2cdff" providerId="ADAL" clId="{5563A6EA-E7CD-43C8-9802-3B01D66DBB4C}" dt="2023-03-11T16:11:38.026" v="4592"/>
          <ac:picMkLst>
            <pc:docMk/>
            <pc:sldMk cId="3743101539" sldId="266"/>
            <ac:picMk id="7" creationId="{CD3EDE2E-E133-6571-6C49-A9BA95BF4F2F}"/>
          </ac:picMkLst>
        </pc:picChg>
      </pc:sldChg>
      <pc:sldChg chg="addSp delSp modSp add mod ord modTransition modAnim">
        <pc:chgData name="Markus Bimassl" userId="73c9e0d0-4f1e-4b1f-9903-6f7212b2cdff" providerId="ADAL" clId="{5563A6EA-E7CD-43C8-9802-3B01D66DBB4C}" dt="2023-03-11T17:04:19.330" v="5460"/>
        <pc:sldMkLst>
          <pc:docMk/>
          <pc:sldMk cId="3446308153" sldId="267"/>
        </pc:sldMkLst>
        <pc:spChg chg="add del mod">
          <ac:chgData name="Markus Bimassl" userId="73c9e0d0-4f1e-4b1f-9903-6f7212b2cdff" providerId="ADAL" clId="{5563A6EA-E7CD-43C8-9802-3B01D66DBB4C}" dt="2023-03-03T20:44:07.415" v="3996" actId="478"/>
          <ac:spMkLst>
            <pc:docMk/>
            <pc:sldMk cId="3446308153" sldId="267"/>
            <ac:spMk id="2" creationId="{B6002731-CCB7-72B2-8823-B7F2152D2513}"/>
          </ac:spMkLst>
        </pc:spChg>
        <pc:spChg chg="add mod">
          <ac:chgData name="Markus Bimassl" userId="73c9e0d0-4f1e-4b1f-9903-6f7212b2cdff" providerId="ADAL" clId="{5563A6EA-E7CD-43C8-9802-3B01D66DBB4C}" dt="2023-03-03T20:50:17.493" v="4052" actId="164"/>
          <ac:spMkLst>
            <pc:docMk/>
            <pc:sldMk cId="3446308153" sldId="267"/>
            <ac:spMk id="4" creationId="{204BC96C-CAA4-662A-A73F-35E071DA7906}"/>
          </ac:spMkLst>
        </pc:spChg>
        <pc:spChg chg="add mod">
          <ac:chgData name="Markus Bimassl" userId="73c9e0d0-4f1e-4b1f-9903-6f7212b2cdff" providerId="ADAL" clId="{5563A6EA-E7CD-43C8-9802-3B01D66DBB4C}" dt="2023-03-03T20:50:17.493" v="4052" actId="164"/>
          <ac:spMkLst>
            <pc:docMk/>
            <pc:sldMk cId="3446308153" sldId="267"/>
            <ac:spMk id="5" creationId="{63383881-6EFC-0C08-53A4-E1594ADFC436}"/>
          </ac:spMkLst>
        </pc:spChg>
        <pc:spChg chg="mod">
          <ac:chgData name="Markus Bimassl" userId="73c9e0d0-4f1e-4b1f-9903-6f7212b2cdff" providerId="ADAL" clId="{5563A6EA-E7CD-43C8-9802-3B01D66DBB4C}" dt="2023-03-03T21:03:11.688" v="4241"/>
          <ac:spMkLst>
            <pc:docMk/>
            <pc:sldMk cId="3446308153" sldId="267"/>
            <ac:spMk id="6" creationId="{BB4A1E8C-D3DE-C584-9BDE-65FD74166E3D}"/>
          </ac:spMkLst>
        </pc:spChg>
        <pc:spChg chg="add mod">
          <ac:chgData name="Markus Bimassl" userId="73c9e0d0-4f1e-4b1f-9903-6f7212b2cdff" providerId="ADAL" clId="{5563A6EA-E7CD-43C8-9802-3B01D66DBB4C}" dt="2023-03-03T20:59:51.075" v="4191" actId="114"/>
          <ac:spMkLst>
            <pc:docMk/>
            <pc:sldMk cId="3446308153" sldId="267"/>
            <ac:spMk id="7" creationId="{C357D778-B35B-93D4-7417-0506713E9CF0}"/>
          </ac:spMkLst>
        </pc:spChg>
        <pc:spChg chg="del mod">
          <ac:chgData name="Markus Bimassl" userId="73c9e0d0-4f1e-4b1f-9903-6f7212b2cdff" providerId="ADAL" clId="{5563A6EA-E7CD-43C8-9802-3B01D66DBB4C}" dt="2023-03-03T20:45:26.977" v="4012" actId="478"/>
          <ac:spMkLst>
            <pc:docMk/>
            <pc:sldMk cId="3446308153" sldId="267"/>
            <ac:spMk id="8" creationId="{819D4F1D-9D80-EBF8-7C23-DD302FDA952F}"/>
          </ac:spMkLst>
        </pc:spChg>
        <pc:spChg chg="add mod">
          <ac:chgData name="Markus Bimassl" userId="73c9e0d0-4f1e-4b1f-9903-6f7212b2cdff" providerId="ADAL" clId="{5563A6EA-E7CD-43C8-9802-3B01D66DBB4C}" dt="2023-03-03T20:50:27.096" v="4053" actId="164"/>
          <ac:spMkLst>
            <pc:docMk/>
            <pc:sldMk cId="3446308153" sldId="267"/>
            <ac:spMk id="11" creationId="{C36CB96E-867B-BF65-936E-FEE7403EEAA6}"/>
          </ac:spMkLst>
        </pc:spChg>
        <pc:spChg chg="add mod">
          <ac:chgData name="Markus Bimassl" userId="73c9e0d0-4f1e-4b1f-9903-6f7212b2cdff" providerId="ADAL" clId="{5563A6EA-E7CD-43C8-9802-3B01D66DBB4C}" dt="2023-03-03T20:50:27.096" v="4053" actId="164"/>
          <ac:spMkLst>
            <pc:docMk/>
            <pc:sldMk cId="3446308153" sldId="267"/>
            <ac:spMk id="12" creationId="{C9A39E34-118D-2477-6FB7-D765DF037A40}"/>
          </ac:spMkLst>
        </pc:spChg>
        <pc:spChg chg="add mod">
          <ac:chgData name="Markus Bimassl" userId="73c9e0d0-4f1e-4b1f-9903-6f7212b2cdff" providerId="ADAL" clId="{5563A6EA-E7CD-43C8-9802-3B01D66DBB4C}" dt="2023-03-03T20:50:27.096" v="4053" actId="164"/>
          <ac:spMkLst>
            <pc:docMk/>
            <pc:sldMk cId="3446308153" sldId="267"/>
            <ac:spMk id="13" creationId="{5DCCF470-5B84-3517-902B-BC9151226F85}"/>
          </ac:spMkLst>
        </pc:spChg>
        <pc:spChg chg="add mod">
          <ac:chgData name="Markus Bimassl" userId="73c9e0d0-4f1e-4b1f-9903-6f7212b2cdff" providerId="ADAL" clId="{5563A6EA-E7CD-43C8-9802-3B01D66DBB4C}" dt="2023-03-03T20:50:32.443" v="4054" actId="164"/>
          <ac:spMkLst>
            <pc:docMk/>
            <pc:sldMk cId="3446308153" sldId="267"/>
            <ac:spMk id="14" creationId="{8B68F1A5-829A-4CE0-9B15-B02988431954}"/>
          </ac:spMkLst>
        </pc:spChg>
        <pc:spChg chg="add mod">
          <ac:chgData name="Markus Bimassl" userId="73c9e0d0-4f1e-4b1f-9903-6f7212b2cdff" providerId="ADAL" clId="{5563A6EA-E7CD-43C8-9802-3B01D66DBB4C}" dt="2023-03-03T20:50:32.443" v="4054" actId="164"/>
          <ac:spMkLst>
            <pc:docMk/>
            <pc:sldMk cId="3446308153" sldId="267"/>
            <ac:spMk id="15" creationId="{791F93FF-9A1F-15ED-97F6-EFDA879175EE}"/>
          </ac:spMkLst>
        </pc:spChg>
        <pc:spChg chg="add mod">
          <ac:chgData name="Markus Bimassl" userId="73c9e0d0-4f1e-4b1f-9903-6f7212b2cdff" providerId="ADAL" clId="{5563A6EA-E7CD-43C8-9802-3B01D66DBB4C}" dt="2023-03-03T20:50:32.443" v="4054" actId="164"/>
          <ac:spMkLst>
            <pc:docMk/>
            <pc:sldMk cId="3446308153" sldId="267"/>
            <ac:spMk id="16" creationId="{95EFA201-88AA-F7B9-0718-E8AA1EFA9C0C}"/>
          </ac:spMkLst>
        </pc:spChg>
        <pc:spChg chg="add mod">
          <ac:chgData name="Markus Bimassl" userId="73c9e0d0-4f1e-4b1f-9903-6f7212b2cdff" providerId="ADAL" clId="{5563A6EA-E7CD-43C8-9802-3B01D66DBB4C}" dt="2023-03-03T20:50:38.446" v="4055" actId="164"/>
          <ac:spMkLst>
            <pc:docMk/>
            <pc:sldMk cId="3446308153" sldId="267"/>
            <ac:spMk id="17" creationId="{F6F75C5C-84E3-358D-DCA5-FF514060FE12}"/>
          </ac:spMkLst>
        </pc:spChg>
        <pc:spChg chg="add mod">
          <ac:chgData name="Markus Bimassl" userId="73c9e0d0-4f1e-4b1f-9903-6f7212b2cdff" providerId="ADAL" clId="{5563A6EA-E7CD-43C8-9802-3B01D66DBB4C}" dt="2023-03-03T20:50:38.446" v="4055" actId="164"/>
          <ac:spMkLst>
            <pc:docMk/>
            <pc:sldMk cId="3446308153" sldId="267"/>
            <ac:spMk id="18" creationId="{F67FCCA8-B836-7811-BB68-49DA9C64EEB2}"/>
          </ac:spMkLst>
        </pc:spChg>
        <pc:spChg chg="add mod">
          <ac:chgData name="Markus Bimassl" userId="73c9e0d0-4f1e-4b1f-9903-6f7212b2cdff" providerId="ADAL" clId="{5563A6EA-E7CD-43C8-9802-3B01D66DBB4C}" dt="2023-03-03T20:50:38.446" v="4055" actId="164"/>
          <ac:spMkLst>
            <pc:docMk/>
            <pc:sldMk cId="3446308153" sldId="267"/>
            <ac:spMk id="19" creationId="{0F5E7FE2-D57A-9D41-F99E-6BAA33AED151}"/>
          </ac:spMkLst>
        </pc:spChg>
        <pc:grpChg chg="add mod">
          <ac:chgData name="Markus Bimassl" userId="73c9e0d0-4f1e-4b1f-9903-6f7212b2cdff" providerId="ADAL" clId="{5563A6EA-E7CD-43C8-9802-3B01D66DBB4C}" dt="2023-03-03T20:50:44.365" v="4056" actId="552"/>
          <ac:grpSpMkLst>
            <pc:docMk/>
            <pc:sldMk cId="3446308153" sldId="267"/>
            <ac:grpSpMk id="20" creationId="{6B50A89E-EC0C-36A2-F9C7-F790C54C9458}"/>
          </ac:grpSpMkLst>
        </pc:grpChg>
        <pc:grpChg chg="add mod">
          <ac:chgData name="Markus Bimassl" userId="73c9e0d0-4f1e-4b1f-9903-6f7212b2cdff" providerId="ADAL" clId="{5563A6EA-E7CD-43C8-9802-3B01D66DBB4C}" dt="2023-03-03T20:50:57.546" v="4058" actId="465"/>
          <ac:grpSpMkLst>
            <pc:docMk/>
            <pc:sldMk cId="3446308153" sldId="267"/>
            <ac:grpSpMk id="21" creationId="{35F47CCF-E27B-41FA-C2CC-F9C3811D951E}"/>
          </ac:grpSpMkLst>
        </pc:grpChg>
        <pc:grpChg chg="add mod">
          <ac:chgData name="Markus Bimassl" userId="73c9e0d0-4f1e-4b1f-9903-6f7212b2cdff" providerId="ADAL" clId="{5563A6EA-E7CD-43C8-9802-3B01D66DBB4C}" dt="2023-03-03T20:50:57.546" v="4058" actId="465"/>
          <ac:grpSpMkLst>
            <pc:docMk/>
            <pc:sldMk cId="3446308153" sldId="267"/>
            <ac:grpSpMk id="22" creationId="{E5BC7FB6-B6FF-097E-B628-78507BB90E34}"/>
          </ac:grpSpMkLst>
        </pc:grpChg>
        <pc:grpChg chg="add mod">
          <ac:chgData name="Markus Bimassl" userId="73c9e0d0-4f1e-4b1f-9903-6f7212b2cdff" providerId="ADAL" clId="{5563A6EA-E7CD-43C8-9802-3B01D66DBB4C}" dt="2023-03-03T20:50:50.627" v="4057" actId="1076"/>
          <ac:grpSpMkLst>
            <pc:docMk/>
            <pc:sldMk cId="3446308153" sldId="267"/>
            <ac:grpSpMk id="23" creationId="{44E472D4-4CE4-0541-65AE-6F5B2114E793}"/>
          </ac:grpSpMkLst>
        </pc:grpChg>
        <pc:picChg chg="add del mod">
          <ac:chgData name="Markus Bimassl" userId="73c9e0d0-4f1e-4b1f-9903-6f7212b2cdff" providerId="ADAL" clId="{5563A6EA-E7CD-43C8-9802-3B01D66DBB4C}" dt="2023-03-03T20:17:53.510" v="3846" actId="478"/>
          <ac:picMkLst>
            <pc:docMk/>
            <pc:sldMk cId="3446308153" sldId="267"/>
            <ac:picMk id="2" creationId="{86C36240-CF65-4953-64F6-FEFF73670215}"/>
          </ac:picMkLst>
        </pc:picChg>
        <pc:picChg chg="add mod">
          <ac:chgData name="Markus Bimassl" userId="73c9e0d0-4f1e-4b1f-9903-6f7212b2cdff" providerId="ADAL" clId="{5563A6EA-E7CD-43C8-9802-3B01D66DBB4C}" dt="2023-03-03T20:17:54.073" v="3847"/>
          <ac:picMkLst>
            <pc:docMk/>
            <pc:sldMk cId="3446308153" sldId="267"/>
            <ac:picMk id="3" creationId="{824FF5BC-5F52-C8A6-E3A0-2C1E2F6B9ABE}"/>
          </ac:picMkLst>
        </pc:picChg>
        <pc:picChg chg="add del mod">
          <ac:chgData name="Markus Bimassl" userId="73c9e0d0-4f1e-4b1f-9903-6f7212b2cdff" providerId="ADAL" clId="{5563A6EA-E7CD-43C8-9802-3B01D66DBB4C}" dt="2023-03-03T20:44:26.634" v="3998" actId="478"/>
          <ac:picMkLst>
            <pc:docMk/>
            <pc:sldMk cId="3446308153" sldId="267"/>
            <ac:picMk id="10" creationId="{C77A4855-8CFD-5C2A-EB13-FA3AF4BF0F84}"/>
          </ac:picMkLst>
        </pc:picChg>
      </pc:sldChg>
      <pc:sldChg chg="addSp modSp add mod modTransition">
        <pc:chgData name="Markus Bimassl" userId="73c9e0d0-4f1e-4b1f-9903-6f7212b2cdff" providerId="ADAL" clId="{5563A6EA-E7CD-43C8-9802-3B01D66DBB4C}" dt="2023-03-11T17:03:34.670" v="5444"/>
        <pc:sldMkLst>
          <pc:docMk/>
          <pc:sldMk cId="2465395362" sldId="268"/>
        </pc:sldMkLst>
        <pc:spChg chg="mod">
          <ac:chgData name="Markus Bimassl" userId="73c9e0d0-4f1e-4b1f-9903-6f7212b2cdff" providerId="ADAL" clId="{5563A6EA-E7CD-43C8-9802-3B01D66DBB4C}" dt="2023-03-03T19:10:21.969" v="2204" actId="20577"/>
          <ac:spMkLst>
            <pc:docMk/>
            <pc:sldMk cId="2465395362" sldId="268"/>
            <ac:spMk id="3" creationId="{6D1E907A-6AD8-572D-D32B-D1775BE1F792}"/>
          </ac:spMkLst>
        </pc:spChg>
        <pc:picChg chg="add mod">
          <ac:chgData name="Markus Bimassl" userId="73c9e0d0-4f1e-4b1f-9903-6f7212b2cdff" providerId="ADAL" clId="{5563A6EA-E7CD-43C8-9802-3B01D66DBB4C}" dt="2023-03-03T20:18:40.250" v="3882"/>
          <ac:picMkLst>
            <pc:docMk/>
            <pc:sldMk cId="2465395362" sldId="268"/>
            <ac:picMk id="4" creationId="{0799AA79-DA1D-32EF-DCC4-D07508F36367}"/>
          </ac:picMkLst>
        </pc:picChg>
      </pc:sldChg>
      <pc:sldChg chg="addSp delSp modSp add mod modTransition modAnim">
        <pc:chgData name="Markus Bimassl" userId="73c9e0d0-4f1e-4b1f-9903-6f7212b2cdff" providerId="ADAL" clId="{5563A6EA-E7CD-43C8-9802-3B01D66DBB4C}" dt="2023-03-11T17:05:02.828" v="5469"/>
        <pc:sldMkLst>
          <pc:docMk/>
          <pc:sldMk cId="4083873511" sldId="269"/>
        </pc:sldMkLst>
        <pc:spChg chg="add mod">
          <ac:chgData name="Markus Bimassl" userId="73c9e0d0-4f1e-4b1f-9903-6f7212b2cdff" providerId="ADAL" clId="{5563A6EA-E7CD-43C8-9802-3B01D66DBB4C}" dt="2023-03-03T20:22:47.692" v="3942" actId="207"/>
          <ac:spMkLst>
            <pc:docMk/>
            <pc:sldMk cId="4083873511" sldId="269"/>
            <ac:spMk id="2" creationId="{6AF1D517-F0AA-683B-44F5-5B3F84D2352D}"/>
          </ac:spMkLst>
        </pc:spChg>
        <pc:spChg chg="add mod">
          <ac:chgData name="Markus Bimassl" userId="73c9e0d0-4f1e-4b1f-9903-6f7212b2cdff" providerId="ADAL" clId="{5563A6EA-E7CD-43C8-9802-3B01D66DBB4C}" dt="2023-03-03T20:22:00.834" v="3939" actId="207"/>
          <ac:spMkLst>
            <pc:docMk/>
            <pc:sldMk cId="4083873511" sldId="269"/>
            <ac:spMk id="3" creationId="{53F0AB61-FB52-EACF-DAD7-BCD0EE13E391}"/>
          </ac:spMkLst>
        </pc:spChg>
        <pc:spChg chg="add mod">
          <ac:chgData name="Markus Bimassl" userId="73c9e0d0-4f1e-4b1f-9903-6f7212b2cdff" providerId="ADAL" clId="{5563A6EA-E7CD-43C8-9802-3B01D66DBB4C}" dt="2023-03-03T19:49:39.586" v="3493" actId="1076"/>
          <ac:spMkLst>
            <pc:docMk/>
            <pc:sldMk cId="4083873511" sldId="269"/>
            <ac:spMk id="4" creationId="{800BA4E1-4B60-D629-8279-27149348EC30}"/>
          </ac:spMkLst>
        </pc:spChg>
        <pc:spChg chg="mod">
          <ac:chgData name="Markus Bimassl" userId="73c9e0d0-4f1e-4b1f-9903-6f7212b2cdff" providerId="ADAL" clId="{5563A6EA-E7CD-43C8-9802-3B01D66DBB4C}" dt="2023-03-03T21:03:03.170" v="4239"/>
          <ac:spMkLst>
            <pc:docMk/>
            <pc:sldMk cId="4083873511" sldId="269"/>
            <ac:spMk id="6" creationId="{BB4A1E8C-D3DE-C584-9BDE-65FD74166E3D}"/>
          </ac:spMkLst>
        </pc:spChg>
        <pc:spChg chg="mod ord">
          <ac:chgData name="Markus Bimassl" userId="73c9e0d0-4f1e-4b1f-9903-6f7212b2cdff" providerId="ADAL" clId="{5563A6EA-E7CD-43C8-9802-3B01D66DBB4C}" dt="2023-03-03T20:21:42.355" v="3937"/>
          <ac:spMkLst>
            <pc:docMk/>
            <pc:sldMk cId="4083873511" sldId="269"/>
            <ac:spMk id="8" creationId="{819D4F1D-9D80-EBF8-7C23-DD302FDA952F}"/>
          </ac:spMkLst>
        </pc:spChg>
        <pc:grpChg chg="add del mod">
          <ac:chgData name="Markus Bimassl" userId="73c9e0d0-4f1e-4b1f-9903-6f7212b2cdff" providerId="ADAL" clId="{5563A6EA-E7CD-43C8-9802-3B01D66DBB4C}" dt="2023-03-03T20:49:49.625" v="4051" actId="478"/>
          <ac:grpSpMkLst>
            <pc:docMk/>
            <pc:sldMk cId="4083873511" sldId="269"/>
            <ac:grpSpMk id="13" creationId="{AD82EF95-18C7-568A-44F0-C5856893D9A4}"/>
          </ac:grpSpMkLst>
        </pc:grpChg>
        <pc:picChg chg="add del mod">
          <ac:chgData name="Markus Bimassl" userId="73c9e0d0-4f1e-4b1f-9903-6f7212b2cdff" providerId="ADAL" clId="{5563A6EA-E7CD-43C8-9802-3B01D66DBB4C}" dt="2023-03-03T20:17:56.075" v="3848" actId="478"/>
          <ac:picMkLst>
            <pc:docMk/>
            <pc:sldMk cId="4083873511" sldId="269"/>
            <ac:picMk id="5" creationId="{3C05A3A2-6F20-2D5C-5917-3B15D0EE97E5}"/>
          </ac:picMkLst>
        </pc:picChg>
        <pc:picChg chg="add mod">
          <ac:chgData name="Markus Bimassl" userId="73c9e0d0-4f1e-4b1f-9903-6f7212b2cdff" providerId="ADAL" clId="{5563A6EA-E7CD-43C8-9802-3B01D66DBB4C}" dt="2023-03-03T20:17:56.377" v="3849"/>
          <ac:picMkLst>
            <pc:docMk/>
            <pc:sldMk cId="4083873511" sldId="269"/>
            <ac:picMk id="7" creationId="{3DF7275B-D0CE-993C-4E99-8FC7753EF7FF}"/>
          </ac:picMkLst>
        </pc:picChg>
        <pc:picChg chg="add mod">
          <ac:chgData name="Markus Bimassl" userId="73c9e0d0-4f1e-4b1f-9903-6f7212b2cdff" providerId="ADAL" clId="{5563A6EA-E7CD-43C8-9802-3B01D66DBB4C}" dt="2023-03-03T20:49:27.167" v="4047" actId="207"/>
          <ac:picMkLst>
            <pc:docMk/>
            <pc:sldMk cId="4083873511" sldId="269"/>
            <ac:picMk id="10" creationId="{F8CCB2A4-466D-1A9F-A717-A05E5A66A1E8}"/>
          </ac:picMkLst>
        </pc:picChg>
        <pc:picChg chg="add mod">
          <ac:chgData name="Markus Bimassl" userId="73c9e0d0-4f1e-4b1f-9903-6f7212b2cdff" providerId="ADAL" clId="{5563A6EA-E7CD-43C8-9802-3B01D66DBB4C}" dt="2023-03-03T20:49:27.167" v="4047" actId="207"/>
          <ac:picMkLst>
            <pc:docMk/>
            <pc:sldMk cId="4083873511" sldId="269"/>
            <ac:picMk id="12" creationId="{EBEC3AF5-ABCE-0D01-703D-03C4E45D01E2}"/>
          </ac:picMkLst>
        </pc:picChg>
      </pc:sldChg>
      <pc:sldChg chg="addSp delSp modSp add mod modTransition">
        <pc:chgData name="Markus Bimassl" userId="73c9e0d0-4f1e-4b1f-9903-6f7212b2cdff" providerId="ADAL" clId="{5563A6EA-E7CD-43C8-9802-3B01D66DBB4C}" dt="2023-03-11T16:48:57.528" v="5336"/>
        <pc:sldMkLst>
          <pc:docMk/>
          <pc:sldMk cId="2908378099" sldId="270"/>
        </pc:sldMkLst>
        <pc:spChg chg="add del mod">
          <ac:chgData name="Markus Bimassl" userId="73c9e0d0-4f1e-4b1f-9903-6f7212b2cdff" providerId="ADAL" clId="{5563A6EA-E7CD-43C8-9802-3B01D66DBB4C}" dt="2023-03-03T19:15:40.684" v="2488" actId="478"/>
          <ac:spMkLst>
            <pc:docMk/>
            <pc:sldMk cId="2908378099" sldId="270"/>
            <ac:spMk id="4" creationId="{88E51B28-5CBC-7E53-956E-B029C613E293}"/>
          </ac:spMkLst>
        </pc:spChg>
        <pc:spChg chg="del">
          <ac:chgData name="Markus Bimassl" userId="73c9e0d0-4f1e-4b1f-9903-6f7212b2cdff" providerId="ADAL" clId="{5563A6EA-E7CD-43C8-9802-3B01D66DBB4C}" dt="2023-03-03T19:14:54.456" v="2479" actId="478"/>
          <ac:spMkLst>
            <pc:docMk/>
            <pc:sldMk cId="2908378099" sldId="270"/>
            <ac:spMk id="6" creationId="{BB4A1E8C-D3DE-C584-9BDE-65FD74166E3D}"/>
          </ac:spMkLst>
        </pc:spChg>
        <pc:spChg chg="del">
          <ac:chgData name="Markus Bimassl" userId="73c9e0d0-4f1e-4b1f-9903-6f7212b2cdff" providerId="ADAL" clId="{5563A6EA-E7CD-43C8-9802-3B01D66DBB4C}" dt="2023-03-03T19:11:23.850" v="2263" actId="478"/>
          <ac:spMkLst>
            <pc:docMk/>
            <pc:sldMk cId="2908378099" sldId="270"/>
            <ac:spMk id="8" creationId="{819D4F1D-9D80-EBF8-7C23-DD302FDA952F}"/>
          </ac:spMkLst>
        </pc:spChg>
        <pc:picChg chg="add del mod">
          <ac:chgData name="Markus Bimassl" userId="73c9e0d0-4f1e-4b1f-9903-6f7212b2cdff" providerId="ADAL" clId="{5563A6EA-E7CD-43C8-9802-3B01D66DBB4C}" dt="2023-03-03T19:15:38.391" v="2487" actId="478"/>
          <ac:picMkLst>
            <pc:docMk/>
            <pc:sldMk cId="2908378099" sldId="270"/>
            <ac:picMk id="2" creationId="{8FE659CF-49F6-1556-43B4-8A7E1C8116A7}"/>
          </ac:picMkLst>
        </pc:picChg>
        <pc:picChg chg="add del mod">
          <ac:chgData name="Markus Bimassl" userId="73c9e0d0-4f1e-4b1f-9903-6f7212b2cdff" providerId="ADAL" clId="{5563A6EA-E7CD-43C8-9802-3B01D66DBB4C}" dt="2023-03-03T20:17:58.123" v="3850" actId="478"/>
          <ac:picMkLst>
            <pc:docMk/>
            <pc:sldMk cId="2908378099" sldId="270"/>
            <ac:picMk id="5" creationId="{7D147C13-7801-665D-2076-E17A24C86189}"/>
          </ac:picMkLst>
        </pc:picChg>
        <pc:picChg chg="add mod">
          <ac:chgData name="Markus Bimassl" userId="73c9e0d0-4f1e-4b1f-9903-6f7212b2cdff" providerId="ADAL" clId="{5563A6EA-E7CD-43C8-9802-3B01D66DBB4C}" dt="2023-03-03T20:17:58.432" v="3851"/>
          <ac:picMkLst>
            <pc:docMk/>
            <pc:sldMk cId="2908378099" sldId="270"/>
            <ac:picMk id="7" creationId="{EE260588-C7D3-E711-7A08-6277ED0A5500}"/>
          </ac:picMkLst>
        </pc:picChg>
      </pc:sldChg>
      <pc:sldChg chg="addSp delSp modSp add mod ord modTransition modAnim">
        <pc:chgData name="Markus Bimassl" userId="73c9e0d0-4f1e-4b1f-9903-6f7212b2cdff" providerId="ADAL" clId="{5563A6EA-E7CD-43C8-9802-3B01D66DBB4C}" dt="2023-03-11T17:06:10.120" v="5480"/>
        <pc:sldMkLst>
          <pc:docMk/>
          <pc:sldMk cId="3020428575" sldId="271"/>
        </pc:sldMkLst>
        <pc:spChg chg="add del mod">
          <ac:chgData name="Markus Bimassl" userId="73c9e0d0-4f1e-4b1f-9903-6f7212b2cdff" providerId="ADAL" clId="{5563A6EA-E7CD-43C8-9802-3B01D66DBB4C}" dt="2023-03-03T20:55:36.755" v="4103" actId="478"/>
          <ac:spMkLst>
            <pc:docMk/>
            <pc:sldMk cId="3020428575" sldId="271"/>
            <ac:spMk id="2" creationId="{0CE9DAA6-5B97-E346-011D-A70E1D70E75C}"/>
          </ac:spMkLst>
        </pc:spChg>
        <pc:spChg chg="mod">
          <ac:chgData name="Markus Bimassl" userId="73c9e0d0-4f1e-4b1f-9903-6f7212b2cdff" providerId="ADAL" clId="{5563A6EA-E7CD-43C8-9802-3B01D66DBB4C}" dt="2023-03-03T21:02:48.597" v="4235"/>
          <ac:spMkLst>
            <pc:docMk/>
            <pc:sldMk cId="3020428575" sldId="271"/>
            <ac:spMk id="6" creationId="{BB4A1E8C-D3DE-C584-9BDE-65FD74166E3D}"/>
          </ac:spMkLst>
        </pc:spChg>
        <pc:spChg chg="mod">
          <ac:chgData name="Markus Bimassl" userId="73c9e0d0-4f1e-4b1f-9903-6f7212b2cdff" providerId="ADAL" clId="{5563A6EA-E7CD-43C8-9802-3B01D66DBB4C}" dt="2023-03-11T17:05:46.905" v="5471" actId="1076"/>
          <ac:spMkLst>
            <pc:docMk/>
            <pc:sldMk cId="3020428575" sldId="271"/>
            <ac:spMk id="8" creationId="{819D4F1D-9D80-EBF8-7C23-DD302FDA952F}"/>
          </ac:spMkLst>
        </pc:spChg>
        <pc:spChg chg="add mod">
          <ac:chgData name="Markus Bimassl" userId="73c9e0d0-4f1e-4b1f-9903-6f7212b2cdff" providerId="ADAL" clId="{5563A6EA-E7CD-43C8-9802-3B01D66DBB4C}" dt="2023-03-03T20:54:01.565" v="4089" actId="208"/>
          <ac:spMkLst>
            <pc:docMk/>
            <pc:sldMk cId="3020428575" sldId="271"/>
            <ac:spMk id="11" creationId="{FD9D4D9A-0AB0-FBE6-5793-856826847697}"/>
          </ac:spMkLst>
        </pc:spChg>
        <pc:spChg chg="add mod ord">
          <ac:chgData name="Markus Bimassl" userId="73c9e0d0-4f1e-4b1f-9903-6f7212b2cdff" providerId="ADAL" clId="{5563A6EA-E7CD-43C8-9802-3B01D66DBB4C}" dt="2023-03-03T21:06:56.782" v="4264" actId="207"/>
          <ac:spMkLst>
            <pc:docMk/>
            <pc:sldMk cId="3020428575" sldId="271"/>
            <ac:spMk id="13" creationId="{2408E3B4-A21B-8C97-8FFB-34D4EF6DA0F2}"/>
          </ac:spMkLst>
        </pc:spChg>
        <pc:spChg chg="mod">
          <ac:chgData name="Markus Bimassl" userId="73c9e0d0-4f1e-4b1f-9903-6f7212b2cdff" providerId="ADAL" clId="{5563A6EA-E7CD-43C8-9802-3B01D66DBB4C}" dt="2023-03-03T21:06:50.052" v="4263" actId="207"/>
          <ac:spMkLst>
            <pc:docMk/>
            <pc:sldMk cId="3020428575" sldId="271"/>
            <ac:spMk id="16" creationId="{BE7ABA87-CA8C-7C59-6C66-B9A3D2DC281C}"/>
          </ac:spMkLst>
        </pc:spChg>
        <pc:spChg chg="mod">
          <ac:chgData name="Markus Bimassl" userId="73c9e0d0-4f1e-4b1f-9903-6f7212b2cdff" providerId="ADAL" clId="{5563A6EA-E7CD-43C8-9802-3B01D66DBB4C}" dt="2023-03-03T20:54:56.749" v="4097"/>
          <ac:spMkLst>
            <pc:docMk/>
            <pc:sldMk cId="3020428575" sldId="271"/>
            <ac:spMk id="20" creationId="{6F4FFAB7-12B5-3C56-C0EA-83240C292EF8}"/>
          </ac:spMkLst>
        </pc:spChg>
        <pc:grpChg chg="add mod">
          <ac:chgData name="Markus Bimassl" userId="73c9e0d0-4f1e-4b1f-9903-6f7212b2cdff" providerId="ADAL" clId="{5563A6EA-E7CD-43C8-9802-3B01D66DBB4C}" dt="2023-03-03T20:54:49.404" v="4095" actId="164"/>
          <ac:grpSpMkLst>
            <pc:docMk/>
            <pc:sldMk cId="3020428575" sldId="271"/>
            <ac:grpSpMk id="12" creationId="{77E44D6F-A45E-299B-9AE8-B9628E131281}"/>
          </ac:grpSpMkLst>
        </pc:grpChg>
        <pc:grpChg chg="add mod">
          <ac:chgData name="Markus Bimassl" userId="73c9e0d0-4f1e-4b1f-9903-6f7212b2cdff" providerId="ADAL" clId="{5563A6EA-E7CD-43C8-9802-3B01D66DBB4C}" dt="2023-03-03T20:56:09.243" v="4139" actId="1038"/>
          <ac:grpSpMkLst>
            <pc:docMk/>
            <pc:sldMk cId="3020428575" sldId="271"/>
            <ac:grpSpMk id="14" creationId="{31261749-7A80-2E82-1A9C-D352F0A4C166}"/>
          </ac:grpSpMkLst>
        </pc:grpChg>
        <pc:grpChg chg="add mod">
          <ac:chgData name="Markus Bimassl" userId="73c9e0d0-4f1e-4b1f-9903-6f7212b2cdff" providerId="ADAL" clId="{5563A6EA-E7CD-43C8-9802-3B01D66DBB4C}" dt="2023-03-03T20:56:17.519" v="4145" actId="1076"/>
          <ac:grpSpMkLst>
            <pc:docMk/>
            <pc:sldMk cId="3020428575" sldId="271"/>
            <ac:grpSpMk id="15" creationId="{51B8BE52-D56B-5E50-874E-21DAEB0C53BB}"/>
          </ac:grpSpMkLst>
        </pc:grpChg>
        <pc:grpChg chg="mod">
          <ac:chgData name="Markus Bimassl" userId="73c9e0d0-4f1e-4b1f-9903-6f7212b2cdff" providerId="ADAL" clId="{5563A6EA-E7CD-43C8-9802-3B01D66DBB4C}" dt="2023-03-03T20:54:56.749" v="4097"/>
          <ac:grpSpMkLst>
            <pc:docMk/>
            <pc:sldMk cId="3020428575" sldId="271"/>
            <ac:grpSpMk id="17" creationId="{807963D3-B1B5-F315-E7C1-A29BFA0991CC}"/>
          </ac:grpSpMkLst>
        </pc:grpChg>
        <pc:picChg chg="add del mod">
          <ac:chgData name="Markus Bimassl" userId="73c9e0d0-4f1e-4b1f-9903-6f7212b2cdff" providerId="ADAL" clId="{5563A6EA-E7CD-43C8-9802-3B01D66DBB4C}" dt="2023-03-03T19:52:05.159" v="3519" actId="478"/>
          <ac:picMkLst>
            <pc:docMk/>
            <pc:sldMk cId="3020428575" sldId="271"/>
            <ac:picMk id="2" creationId="{A9EFA0FA-721C-927F-1157-581C3EBACD46}"/>
          </ac:picMkLst>
        </pc:picChg>
        <pc:picChg chg="add del mod">
          <ac:chgData name="Markus Bimassl" userId="73c9e0d0-4f1e-4b1f-9903-6f7212b2cdff" providerId="ADAL" clId="{5563A6EA-E7CD-43C8-9802-3B01D66DBB4C}" dt="2023-03-03T20:18:03.140" v="3854" actId="478"/>
          <ac:picMkLst>
            <pc:docMk/>
            <pc:sldMk cId="3020428575" sldId="271"/>
            <ac:picMk id="3" creationId="{A2F64904-82E1-72F4-2292-CBF42FD387CF}"/>
          </ac:picMkLst>
        </pc:picChg>
        <pc:picChg chg="add mod">
          <ac:chgData name="Markus Bimassl" userId="73c9e0d0-4f1e-4b1f-9903-6f7212b2cdff" providerId="ADAL" clId="{5563A6EA-E7CD-43C8-9802-3B01D66DBB4C}" dt="2023-03-03T20:18:03.421" v="3855"/>
          <ac:picMkLst>
            <pc:docMk/>
            <pc:sldMk cId="3020428575" sldId="271"/>
            <ac:picMk id="4" creationId="{9231E701-9266-5CE0-057F-9DEF42890F2C}"/>
          </ac:picMkLst>
        </pc:picChg>
        <pc:picChg chg="add mod">
          <ac:chgData name="Markus Bimassl" userId="73c9e0d0-4f1e-4b1f-9903-6f7212b2cdff" providerId="ADAL" clId="{5563A6EA-E7CD-43C8-9802-3B01D66DBB4C}" dt="2023-03-03T20:53:35.093" v="4085" actId="207"/>
          <ac:picMkLst>
            <pc:docMk/>
            <pc:sldMk cId="3020428575" sldId="271"/>
            <ac:picMk id="5" creationId="{8089C843-A7FD-B09A-6B19-792B07BEA516}"/>
          </ac:picMkLst>
        </pc:picChg>
        <pc:picChg chg="add mod">
          <ac:chgData name="Markus Bimassl" userId="73c9e0d0-4f1e-4b1f-9903-6f7212b2cdff" providerId="ADAL" clId="{5563A6EA-E7CD-43C8-9802-3B01D66DBB4C}" dt="2023-03-03T20:53:35.093" v="4085" actId="207"/>
          <ac:picMkLst>
            <pc:docMk/>
            <pc:sldMk cId="3020428575" sldId="271"/>
            <ac:picMk id="10" creationId="{11C63409-1A26-44D2-136B-AB01A60912EF}"/>
          </ac:picMkLst>
        </pc:picChg>
        <pc:picChg chg="mod">
          <ac:chgData name="Markus Bimassl" userId="73c9e0d0-4f1e-4b1f-9903-6f7212b2cdff" providerId="ADAL" clId="{5563A6EA-E7CD-43C8-9802-3B01D66DBB4C}" dt="2023-03-03T20:55:08.255" v="4100" actId="1076"/>
          <ac:picMkLst>
            <pc:docMk/>
            <pc:sldMk cId="3020428575" sldId="271"/>
            <ac:picMk id="18" creationId="{F7F6424F-CB79-F153-2745-1D191A772376}"/>
          </ac:picMkLst>
        </pc:picChg>
        <pc:picChg chg="mod">
          <ac:chgData name="Markus Bimassl" userId="73c9e0d0-4f1e-4b1f-9903-6f7212b2cdff" providerId="ADAL" clId="{5563A6EA-E7CD-43C8-9802-3B01D66DBB4C}" dt="2023-03-03T20:55:12.441" v="4101" actId="1076"/>
          <ac:picMkLst>
            <pc:docMk/>
            <pc:sldMk cId="3020428575" sldId="271"/>
            <ac:picMk id="19" creationId="{AAC2FC38-0BED-183A-34C9-238B3C3961A0}"/>
          </ac:picMkLst>
        </pc:picChg>
      </pc:sldChg>
      <pc:sldChg chg="addSp delSp modSp add mod modTransition">
        <pc:chgData name="Markus Bimassl" userId="73c9e0d0-4f1e-4b1f-9903-6f7212b2cdff" providerId="ADAL" clId="{5563A6EA-E7CD-43C8-9802-3B01D66DBB4C}" dt="2023-03-11T16:49:10.499" v="5341"/>
        <pc:sldMkLst>
          <pc:docMk/>
          <pc:sldMk cId="2522836824" sldId="272"/>
        </pc:sldMkLst>
        <pc:spChg chg="add del mod">
          <ac:chgData name="Markus Bimassl" userId="73c9e0d0-4f1e-4b1f-9903-6f7212b2cdff" providerId="ADAL" clId="{5563A6EA-E7CD-43C8-9802-3B01D66DBB4C}" dt="2023-03-03T19:15:35.081" v="2485" actId="478"/>
          <ac:spMkLst>
            <pc:docMk/>
            <pc:sldMk cId="2522836824" sldId="272"/>
            <ac:spMk id="4" creationId="{86FFA3FE-1B03-7851-08B1-FB240B3AE56A}"/>
          </ac:spMkLst>
        </pc:spChg>
        <pc:spChg chg="del">
          <ac:chgData name="Markus Bimassl" userId="73c9e0d0-4f1e-4b1f-9903-6f7212b2cdff" providerId="ADAL" clId="{5563A6EA-E7CD-43C8-9802-3B01D66DBB4C}" dt="2023-03-03T19:15:18.256" v="2482" actId="478"/>
          <ac:spMkLst>
            <pc:docMk/>
            <pc:sldMk cId="2522836824" sldId="272"/>
            <ac:spMk id="6" creationId="{BB4A1E8C-D3DE-C584-9BDE-65FD74166E3D}"/>
          </ac:spMkLst>
        </pc:spChg>
        <pc:spChg chg="del">
          <ac:chgData name="Markus Bimassl" userId="73c9e0d0-4f1e-4b1f-9903-6f7212b2cdff" providerId="ADAL" clId="{5563A6EA-E7CD-43C8-9802-3B01D66DBB4C}" dt="2023-03-03T19:14:01.415" v="2471" actId="478"/>
          <ac:spMkLst>
            <pc:docMk/>
            <pc:sldMk cId="2522836824" sldId="272"/>
            <ac:spMk id="8" creationId="{819D4F1D-9D80-EBF8-7C23-DD302FDA952F}"/>
          </ac:spMkLst>
        </pc:spChg>
        <pc:picChg chg="add mod">
          <ac:chgData name="Markus Bimassl" userId="73c9e0d0-4f1e-4b1f-9903-6f7212b2cdff" providerId="ADAL" clId="{5563A6EA-E7CD-43C8-9802-3B01D66DBB4C}" dt="2023-03-03T19:15:25.395" v="2484" actId="1076"/>
          <ac:picMkLst>
            <pc:docMk/>
            <pc:sldMk cId="2522836824" sldId="272"/>
            <ac:picMk id="2" creationId="{270448B1-F6F1-CE7F-8D4F-589BB6FBF80F}"/>
          </ac:picMkLst>
        </pc:picChg>
        <pc:picChg chg="add del mod">
          <ac:chgData name="Markus Bimassl" userId="73c9e0d0-4f1e-4b1f-9903-6f7212b2cdff" providerId="ADAL" clId="{5563A6EA-E7CD-43C8-9802-3B01D66DBB4C}" dt="2023-03-03T20:18:05.818" v="3856" actId="478"/>
          <ac:picMkLst>
            <pc:docMk/>
            <pc:sldMk cId="2522836824" sldId="272"/>
            <ac:picMk id="5" creationId="{7B44297B-1AE0-20D3-0331-807C60727F07}"/>
          </ac:picMkLst>
        </pc:picChg>
        <pc:picChg chg="add mod">
          <ac:chgData name="Markus Bimassl" userId="73c9e0d0-4f1e-4b1f-9903-6f7212b2cdff" providerId="ADAL" clId="{5563A6EA-E7CD-43C8-9802-3B01D66DBB4C}" dt="2023-03-03T20:18:06.153" v="3857"/>
          <ac:picMkLst>
            <pc:docMk/>
            <pc:sldMk cId="2522836824" sldId="272"/>
            <ac:picMk id="7" creationId="{BC24B290-3D9C-AE41-CDFE-DE809285DB6C}"/>
          </ac:picMkLst>
        </pc:picChg>
      </pc:sldChg>
      <pc:sldChg chg="addSp delSp modSp add del mod ord">
        <pc:chgData name="Markus Bimassl" userId="73c9e0d0-4f1e-4b1f-9903-6f7212b2cdff" providerId="ADAL" clId="{5563A6EA-E7CD-43C8-9802-3B01D66DBB4C}" dt="2023-03-03T20:23:38.177" v="3945" actId="47"/>
        <pc:sldMkLst>
          <pc:docMk/>
          <pc:sldMk cId="4072017911" sldId="273"/>
        </pc:sldMkLst>
        <pc:spChg chg="mod">
          <ac:chgData name="Markus Bimassl" userId="73c9e0d0-4f1e-4b1f-9903-6f7212b2cdff" providerId="ADAL" clId="{5563A6EA-E7CD-43C8-9802-3B01D66DBB4C}" dt="2023-03-03T19:28:55.278" v="2769" actId="20577"/>
          <ac:spMkLst>
            <pc:docMk/>
            <pc:sldMk cId="4072017911" sldId="273"/>
            <ac:spMk id="6" creationId="{BB4A1E8C-D3DE-C584-9BDE-65FD74166E3D}"/>
          </ac:spMkLst>
        </pc:spChg>
        <pc:spChg chg="mod">
          <ac:chgData name="Markus Bimassl" userId="73c9e0d0-4f1e-4b1f-9903-6f7212b2cdff" providerId="ADAL" clId="{5563A6EA-E7CD-43C8-9802-3B01D66DBB4C}" dt="2023-03-03T19:30:16.077" v="2892" actId="20577"/>
          <ac:spMkLst>
            <pc:docMk/>
            <pc:sldMk cId="4072017911" sldId="273"/>
            <ac:spMk id="8" creationId="{819D4F1D-9D80-EBF8-7C23-DD302FDA952F}"/>
          </ac:spMkLst>
        </pc:spChg>
        <pc:picChg chg="add mod">
          <ac:chgData name="Markus Bimassl" userId="73c9e0d0-4f1e-4b1f-9903-6f7212b2cdff" providerId="ADAL" clId="{5563A6EA-E7CD-43C8-9802-3B01D66DBB4C}" dt="2023-03-03T19:51:54.087" v="3516" actId="1076"/>
          <ac:picMkLst>
            <pc:docMk/>
            <pc:sldMk cId="4072017911" sldId="273"/>
            <ac:picMk id="2" creationId="{437E2453-9EDA-4F4E-9350-D327A628E386}"/>
          </ac:picMkLst>
        </pc:picChg>
        <pc:picChg chg="add mod">
          <ac:chgData name="Markus Bimassl" userId="73c9e0d0-4f1e-4b1f-9903-6f7212b2cdff" providerId="ADAL" clId="{5563A6EA-E7CD-43C8-9802-3B01D66DBB4C}" dt="2023-03-03T19:52:21.475" v="3524" actId="1076"/>
          <ac:picMkLst>
            <pc:docMk/>
            <pc:sldMk cId="4072017911" sldId="273"/>
            <ac:picMk id="3" creationId="{52B9C6A4-A3EA-546E-8B52-20B9AFCAE6DD}"/>
          </ac:picMkLst>
        </pc:picChg>
        <pc:picChg chg="add mod">
          <ac:chgData name="Markus Bimassl" userId="73c9e0d0-4f1e-4b1f-9903-6f7212b2cdff" providerId="ADAL" clId="{5563A6EA-E7CD-43C8-9802-3B01D66DBB4C}" dt="2023-03-03T19:52:24.019" v="3525" actId="1076"/>
          <ac:picMkLst>
            <pc:docMk/>
            <pc:sldMk cId="4072017911" sldId="273"/>
            <ac:picMk id="4" creationId="{C6A76B5E-A467-0F54-C9DD-B7AE9E5561AA}"/>
          </ac:picMkLst>
        </pc:picChg>
        <pc:picChg chg="add del mod">
          <ac:chgData name="Markus Bimassl" userId="73c9e0d0-4f1e-4b1f-9903-6f7212b2cdff" providerId="ADAL" clId="{5563A6EA-E7CD-43C8-9802-3B01D66DBB4C}" dt="2023-03-03T20:18:08.271" v="3858" actId="478"/>
          <ac:picMkLst>
            <pc:docMk/>
            <pc:sldMk cId="4072017911" sldId="273"/>
            <ac:picMk id="5" creationId="{6E59BDF7-16C6-0EE4-7C48-A8D6565A5651}"/>
          </ac:picMkLst>
        </pc:picChg>
        <pc:picChg chg="add mod">
          <ac:chgData name="Markus Bimassl" userId="73c9e0d0-4f1e-4b1f-9903-6f7212b2cdff" providerId="ADAL" clId="{5563A6EA-E7CD-43C8-9802-3B01D66DBB4C}" dt="2023-03-03T20:18:08.618" v="3859"/>
          <ac:picMkLst>
            <pc:docMk/>
            <pc:sldMk cId="4072017911" sldId="273"/>
            <ac:picMk id="7" creationId="{DA1710FF-7011-71E0-8A9B-F8BBC85A697B}"/>
          </ac:picMkLst>
        </pc:picChg>
      </pc:sldChg>
      <pc:sldChg chg="addSp delSp modSp add mod modTransition modAnim">
        <pc:chgData name="Markus Bimassl" userId="73c9e0d0-4f1e-4b1f-9903-6f7212b2cdff" providerId="ADAL" clId="{5563A6EA-E7CD-43C8-9802-3B01D66DBB4C}" dt="2023-03-11T17:12:36.975" v="5524" actId="167"/>
        <pc:sldMkLst>
          <pc:docMk/>
          <pc:sldMk cId="3972267124" sldId="274"/>
        </pc:sldMkLst>
        <pc:spChg chg="add mod">
          <ac:chgData name="Markus Bimassl" userId="73c9e0d0-4f1e-4b1f-9903-6f7212b2cdff" providerId="ADAL" clId="{5563A6EA-E7CD-43C8-9802-3B01D66DBB4C}" dt="2023-03-03T19:19:21.708" v="2625" actId="14100"/>
          <ac:spMkLst>
            <pc:docMk/>
            <pc:sldMk cId="3972267124" sldId="274"/>
            <ac:spMk id="3" creationId="{7A0685CC-08F6-0FC8-5B5E-14DB923CA7B6}"/>
          </ac:spMkLst>
        </pc:spChg>
        <pc:spChg chg="mod">
          <ac:chgData name="Markus Bimassl" userId="73c9e0d0-4f1e-4b1f-9903-6f7212b2cdff" providerId="ADAL" clId="{5563A6EA-E7CD-43C8-9802-3B01D66DBB4C}" dt="2023-03-03T19:17:12.980" v="2605" actId="20577"/>
          <ac:spMkLst>
            <pc:docMk/>
            <pc:sldMk cId="3972267124" sldId="274"/>
            <ac:spMk id="6" creationId="{BB4A1E8C-D3DE-C584-9BDE-65FD74166E3D}"/>
          </ac:spMkLst>
        </pc:spChg>
        <pc:spChg chg="del">
          <ac:chgData name="Markus Bimassl" userId="73c9e0d0-4f1e-4b1f-9903-6f7212b2cdff" providerId="ADAL" clId="{5563A6EA-E7CD-43C8-9802-3B01D66DBB4C}" dt="2023-03-03T19:17:15.482" v="2606" actId="478"/>
          <ac:spMkLst>
            <pc:docMk/>
            <pc:sldMk cId="3972267124" sldId="274"/>
            <ac:spMk id="8" creationId="{819D4F1D-9D80-EBF8-7C23-DD302FDA952F}"/>
          </ac:spMkLst>
        </pc:spChg>
        <pc:spChg chg="ord">
          <ac:chgData name="Markus Bimassl" userId="73c9e0d0-4f1e-4b1f-9903-6f7212b2cdff" providerId="ADAL" clId="{5563A6EA-E7CD-43C8-9802-3B01D66DBB4C}" dt="2023-03-11T17:12:36.975" v="5524" actId="167"/>
          <ac:spMkLst>
            <pc:docMk/>
            <pc:sldMk cId="3972267124" sldId="274"/>
            <ac:spMk id="9" creationId="{4A5AB9F1-7B90-B468-738D-BC7CE977BFFD}"/>
          </ac:spMkLst>
        </pc:spChg>
        <pc:picChg chg="add mod modCrop">
          <ac:chgData name="Markus Bimassl" userId="73c9e0d0-4f1e-4b1f-9903-6f7212b2cdff" providerId="ADAL" clId="{5563A6EA-E7CD-43C8-9802-3B01D66DBB4C}" dt="2023-03-03T19:20:27.318" v="2632" actId="732"/>
          <ac:picMkLst>
            <pc:docMk/>
            <pc:sldMk cId="3972267124" sldId="274"/>
            <ac:picMk id="2" creationId="{90EA1A6A-431D-DCB4-0A4F-588F85A0CC53}"/>
          </ac:picMkLst>
        </pc:picChg>
        <pc:picChg chg="add mod ord">
          <ac:chgData name="Markus Bimassl" userId="73c9e0d0-4f1e-4b1f-9903-6f7212b2cdff" providerId="ADAL" clId="{5563A6EA-E7CD-43C8-9802-3B01D66DBB4C}" dt="2023-03-03T19:23:14.828" v="2649"/>
          <ac:picMkLst>
            <pc:docMk/>
            <pc:sldMk cId="3972267124" sldId="274"/>
            <ac:picMk id="4" creationId="{C5D2DCEF-4019-9E32-1B78-B16B0B1199B7}"/>
          </ac:picMkLst>
        </pc:picChg>
        <pc:picChg chg="add mod ord">
          <ac:chgData name="Markus Bimassl" userId="73c9e0d0-4f1e-4b1f-9903-6f7212b2cdff" providerId="ADAL" clId="{5563A6EA-E7CD-43C8-9802-3B01D66DBB4C}" dt="2023-03-11T17:12:30.790" v="5523" actId="167"/>
          <ac:picMkLst>
            <pc:docMk/>
            <pc:sldMk cId="3972267124" sldId="274"/>
            <ac:picMk id="5" creationId="{5D8DD789-7F7D-9338-921D-692E3B9459E7}"/>
          </ac:picMkLst>
        </pc:picChg>
        <pc:picChg chg="add del mod">
          <ac:chgData name="Markus Bimassl" userId="73c9e0d0-4f1e-4b1f-9903-6f7212b2cdff" providerId="ADAL" clId="{5563A6EA-E7CD-43C8-9802-3B01D66DBB4C}" dt="2023-03-03T20:18:13.625" v="3862" actId="478"/>
          <ac:picMkLst>
            <pc:docMk/>
            <pc:sldMk cId="3972267124" sldId="274"/>
            <ac:picMk id="5" creationId="{66980346-52E4-7B47-422E-8B199F10FBBF}"/>
          </ac:picMkLst>
        </pc:picChg>
        <pc:picChg chg="add mod">
          <ac:chgData name="Markus Bimassl" userId="73c9e0d0-4f1e-4b1f-9903-6f7212b2cdff" providerId="ADAL" clId="{5563A6EA-E7CD-43C8-9802-3B01D66DBB4C}" dt="2023-03-03T20:18:13.954" v="3863"/>
          <ac:picMkLst>
            <pc:docMk/>
            <pc:sldMk cId="3972267124" sldId="274"/>
            <ac:picMk id="7" creationId="{4A30B8C8-444B-52C8-63C7-FD8111C8A52B}"/>
          </ac:picMkLst>
        </pc:picChg>
      </pc:sldChg>
      <pc:sldChg chg="add del">
        <pc:chgData name="Markus Bimassl" userId="73c9e0d0-4f1e-4b1f-9903-6f7212b2cdff" providerId="ADAL" clId="{5563A6EA-E7CD-43C8-9802-3B01D66DBB4C}" dt="2023-03-03T19:20:50.207" v="2636" actId="47"/>
        <pc:sldMkLst>
          <pc:docMk/>
          <pc:sldMk cId="1022003518" sldId="275"/>
        </pc:sldMkLst>
      </pc:sldChg>
      <pc:sldChg chg="addSp delSp modSp add mod modTransition">
        <pc:chgData name="Markus Bimassl" userId="73c9e0d0-4f1e-4b1f-9903-6f7212b2cdff" providerId="ADAL" clId="{5563A6EA-E7CD-43C8-9802-3B01D66DBB4C}" dt="2023-03-11T17:12:41.554" v="5525" actId="167"/>
        <pc:sldMkLst>
          <pc:docMk/>
          <pc:sldMk cId="3259731766" sldId="275"/>
        </pc:sldMkLst>
        <pc:spChg chg="mod">
          <ac:chgData name="Markus Bimassl" userId="73c9e0d0-4f1e-4b1f-9903-6f7212b2cdff" providerId="ADAL" clId="{5563A6EA-E7CD-43C8-9802-3B01D66DBB4C}" dt="2023-03-03T19:21:22.360" v="2639" actId="14100"/>
          <ac:spMkLst>
            <pc:docMk/>
            <pc:sldMk cId="3259731766" sldId="275"/>
            <ac:spMk id="3" creationId="{7A0685CC-08F6-0FC8-5B5E-14DB923CA7B6}"/>
          </ac:spMkLst>
        </pc:spChg>
        <pc:spChg chg="ord">
          <ac:chgData name="Markus Bimassl" userId="73c9e0d0-4f1e-4b1f-9903-6f7212b2cdff" providerId="ADAL" clId="{5563A6EA-E7CD-43C8-9802-3B01D66DBB4C}" dt="2023-03-11T17:12:41.554" v="5525" actId="167"/>
          <ac:spMkLst>
            <pc:docMk/>
            <pc:sldMk cId="3259731766" sldId="275"/>
            <ac:spMk id="9" creationId="{4A5AB9F1-7B90-B468-738D-BC7CE977BFFD}"/>
          </ac:spMkLst>
        </pc:spChg>
        <pc:picChg chg="mod modCrop">
          <ac:chgData name="Markus Bimassl" userId="73c9e0d0-4f1e-4b1f-9903-6f7212b2cdff" providerId="ADAL" clId="{5563A6EA-E7CD-43C8-9802-3B01D66DBB4C}" dt="2023-03-03T19:23:07.777" v="2648"/>
          <ac:picMkLst>
            <pc:docMk/>
            <pc:sldMk cId="3259731766" sldId="275"/>
            <ac:picMk id="2" creationId="{90EA1A6A-431D-DCB4-0A4F-588F85A0CC53}"/>
          </ac:picMkLst>
        </pc:picChg>
        <pc:picChg chg="mod">
          <ac:chgData name="Markus Bimassl" userId="73c9e0d0-4f1e-4b1f-9903-6f7212b2cdff" providerId="ADAL" clId="{5563A6EA-E7CD-43C8-9802-3B01D66DBB4C}" dt="2023-03-03T19:22:59.033" v="2647"/>
          <ac:picMkLst>
            <pc:docMk/>
            <pc:sldMk cId="3259731766" sldId="275"/>
            <ac:picMk id="4" creationId="{C5D2DCEF-4019-9E32-1B78-B16B0B1199B7}"/>
          </ac:picMkLst>
        </pc:picChg>
        <pc:picChg chg="add del mod">
          <ac:chgData name="Markus Bimassl" userId="73c9e0d0-4f1e-4b1f-9903-6f7212b2cdff" providerId="ADAL" clId="{5563A6EA-E7CD-43C8-9802-3B01D66DBB4C}" dt="2023-03-03T20:18:15.852" v="3864" actId="478"/>
          <ac:picMkLst>
            <pc:docMk/>
            <pc:sldMk cId="3259731766" sldId="275"/>
            <ac:picMk id="5" creationId="{7A62DE04-21AB-92A2-863E-3C920B48FB56}"/>
          </ac:picMkLst>
        </pc:picChg>
        <pc:picChg chg="add mod">
          <ac:chgData name="Markus Bimassl" userId="73c9e0d0-4f1e-4b1f-9903-6f7212b2cdff" providerId="ADAL" clId="{5563A6EA-E7CD-43C8-9802-3B01D66DBB4C}" dt="2023-03-03T20:18:16.193" v="3865"/>
          <ac:picMkLst>
            <pc:docMk/>
            <pc:sldMk cId="3259731766" sldId="275"/>
            <ac:picMk id="7" creationId="{9158FA90-CA93-C4F7-4B1B-363A242CDE19}"/>
          </ac:picMkLst>
        </pc:picChg>
      </pc:sldChg>
      <pc:sldChg chg="addSp modSp add mod modTransition">
        <pc:chgData name="Markus Bimassl" userId="73c9e0d0-4f1e-4b1f-9903-6f7212b2cdff" providerId="ADAL" clId="{5563A6EA-E7CD-43C8-9802-3B01D66DBB4C}" dt="2023-03-11T16:55:08.687" v="5384"/>
        <pc:sldMkLst>
          <pc:docMk/>
          <pc:sldMk cId="3844337212" sldId="276"/>
        </pc:sldMkLst>
        <pc:spChg chg="mod">
          <ac:chgData name="Markus Bimassl" userId="73c9e0d0-4f1e-4b1f-9903-6f7212b2cdff" providerId="ADAL" clId="{5563A6EA-E7CD-43C8-9802-3B01D66DBB4C}" dt="2023-03-03T19:23:51.611" v="2652" actId="14100"/>
          <ac:spMkLst>
            <pc:docMk/>
            <pc:sldMk cId="3844337212" sldId="276"/>
            <ac:spMk id="3" creationId="{7A0685CC-08F6-0FC8-5B5E-14DB923CA7B6}"/>
          </ac:spMkLst>
        </pc:spChg>
        <pc:picChg chg="mod modCrop">
          <ac:chgData name="Markus Bimassl" userId="73c9e0d0-4f1e-4b1f-9903-6f7212b2cdff" providerId="ADAL" clId="{5563A6EA-E7CD-43C8-9802-3B01D66DBB4C}" dt="2023-03-03T19:24:01.691" v="2654" actId="732"/>
          <ac:picMkLst>
            <pc:docMk/>
            <pc:sldMk cId="3844337212" sldId="276"/>
            <ac:picMk id="2" creationId="{90EA1A6A-431D-DCB4-0A4F-588F85A0CC53}"/>
          </ac:picMkLst>
        </pc:picChg>
        <pc:picChg chg="add mod">
          <ac:chgData name="Markus Bimassl" userId="73c9e0d0-4f1e-4b1f-9903-6f7212b2cdff" providerId="ADAL" clId="{5563A6EA-E7CD-43C8-9802-3B01D66DBB4C}" dt="2023-03-03T20:18:18.317" v="3866"/>
          <ac:picMkLst>
            <pc:docMk/>
            <pc:sldMk cId="3844337212" sldId="276"/>
            <ac:picMk id="5" creationId="{E58F7FB1-6F82-4B8B-BD69-13FBAA1B3785}"/>
          </ac:picMkLst>
        </pc:picChg>
      </pc:sldChg>
      <pc:sldChg chg="addSp modSp add mod modTransition">
        <pc:chgData name="Markus Bimassl" userId="73c9e0d0-4f1e-4b1f-9903-6f7212b2cdff" providerId="ADAL" clId="{5563A6EA-E7CD-43C8-9802-3B01D66DBB4C}" dt="2023-03-11T16:55:08.687" v="5384"/>
        <pc:sldMkLst>
          <pc:docMk/>
          <pc:sldMk cId="1110327660" sldId="277"/>
        </pc:sldMkLst>
        <pc:spChg chg="mod">
          <ac:chgData name="Markus Bimassl" userId="73c9e0d0-4f1e-4b1f-9903-6f7212b2cdff" providerId="ADAL" clId="{5563A6EA-E7CD-43C8-9802-3B01D66DBB4C}" dt="2023-03-03T19:24:14.022" v="2657" actId="14100"/>
          <ac:spMkLst>
            <pc:docMk/>
            <pc:sldMk cId="1110327660" sldId="277"/>
            <ac:spMk id="3" creationId="{7A0685CC-08F6-0FC8-5B5E-14DB923CA7B6}"/>
          </ac:spMkLst>
        </pc:spChg>
        <pc:picChg chg="mod modCrop">
          <ac:chgData name="Markus Bimassl" userId="73c9e0d0-4f1e-4b1f-9903-6f7212b2cdff" providerId="ADAL" clId="{5563A6EA-E7CD-43C8-9802-3B01D66DBB4C}" dt="2023-03-03T19:24:24.709" v="2659" actId="732"/>
          <ac:picMkLst>
            <pc:docMk/>
            <pc:sldMk cId="1110327660" sldId="277"/>
            <ac:picMk id="2" creationId="{90EA1A6A-431D-DCB4-0A4F-588F85A0CC53}"/>
          </ac:picMkLst>
        </pc:picChg>
        <pc:picChg chg="add mod">
          <ac:chgData name="Markus Bimassl" userId="73c9e0d0-4f1e-4b1f-9903-6f7212b2cdff" providerId="ADAL" clId="{5563A6EA-E7CD-43C8-9802-3B01D66DBB4C}" dt="2023-03-03T20:18:20.105" v="3868" actId="1036"/>
          <ac:picMkLst>
            <pc:docMk/>
            <pc:sldMk cId="1110327660" sldId="277"/>
            <ac:picMk id="5" creationId="{0D5DFB0B-C92F-EE00-F84F-FA02AEEF8CAD}"/>
          </ac:picMkLst>
        </pc:picChg>
      </pc:sldChg>
      <pc:sldChg chg="addSp modSp add mod modTransition">
        <pc:chgData name="Markus Bimassl" userId="73c9e0d0-4f1e-4b1f-9903-6f7212b2cdff" providerId="ADAL" clId="{5563A6EA-E7CD-43C8-9802-3B01D66DBB4C}" dt="2023-03-11T16:55:08.687" v="5384"/>
        <pc:sldMkLst>
          <pc:docMk/>
          <pc:sldMk cId="3847510075" sldId="278"/>
        </pc:sldMkLst>
        <pc:spChg chg="mod">
          <ac:chgData name="Markus Bimassl" userId="73c9e0d0-4f1e-4b1f-9903-6f7212b2cdff" providerId="ADAL" clId="{5563A6EA-E7CD-43C8-9802-3B01D66DBB4C}" dt="2023-03-03T19:24:37.548" v="2662" actId="14100"/>
          <ac:spMkLst>
            <pc:docMk/>
            <pc:sldMk cId="3847510075" sldId="278"/>
            <ac:spMk id="3" creationId="{7A0685CC-08F6-0FC8-5B5E-14DB923CA7B6}"/>
          </ac:spMkLst>
        </pc:spChg>
        <pc:picChg chg="mod modCrop">
          <ac:chgData name="Markus Bimassl" userId="73c9e0d0-4f1e-4b1f-9903-6f7212b2cdff" providerId="ADAL" clId="{5563A6EA-E7CD-43C8-9802-3B01D66DBB4C}" dt="2023-03-11T16:53:47.673" v="5371" actId="732"/>
          <ac:picMkLst>
            <pc:docMk/>
            <pc:sldMk cId="3847510075" sldId="278"/>
            <ac:picMk id="2" creationId="{90EA1A6A-431D-DCB4-0A4F-588F85A0CC53}"/>
          </ac:picMkLst>
        </pc:picChg>
        <pc:picChg chg="add mod">
          <ac:chgData name="Markus Bimassl" userId="73c9e0d0-4f1e-4b1f-9903-6f7212b2cdff" providerId="ADAL" clId="{5563A6EA-E7CD-43C8-9802-3B01D66DBB4C}" dt="2023-03-03T20:18:21.771" v="3869"/>
          <ac:picMkLst>
            <pc:docMk/>
            <pc:sldMk cId="3847510075" sldId="278"/>
            <ac:picMk id="5" creationId="{9FC1A180-1865-8F48-F306-FCB6B19F42FC}"/>
          </ac:picMkLst>
        </pc:picChg>
      </pc:sldChg>
      <pc:sldChg chg="addSp delSp modSp add mod modTransition modAnim">
        <pc:chgData name="Markus Bimassl" userId="73c9e0d0-4f1e-4b1f-9903-6f7212b2cdff" providerId="ADAL" clId="{5563A6EA-E7CD-43C8-9802-3B01D66DBB4C}" dt="2023-03-11T17:12:13.492" v="5520" actId="167"/>
        <pc:sldMkLst>
          <pc:docMk/>
          <pc:sldMk cId="759920832" sldId="279"/>
        </pc:sldMkLst>
        <pc:spChg chg="mod ord">
          <ac:chgData name="Markus Bimassl" userId="73c9e0d0-4f1e-4b1f-9903-6f7212b2cdff" providerId="ADAL" clId="{5563A6EA-E7CD-43C8-9802-3B01D66DBB4C}" dt="2023-03-03T19:26:22.692" v="2704" actId="14100"/>
          <ac:spMkLst>
            <pc:docMk/>
            <pc:sldMk cId="759920832" sldId="279"/>
            <ac:spMk id="3" creationId="{7A0685CC-08F6-0FC8-5B5E-14DB923CA7B6}"/>
          </ac:spMkLst>
        </pc:spChg>
        <pc:spChg chg="mod">
          <ac:chgData name="Markus Bimassl" userId="73c9e0d0-4f1e-4b1f-9903-6f7212b2cdff" providerId="ADAL" clId="{5563A6EA-E7CD-43C8-9802-3B01D66DBB4C}" dt="2023-03-03T19:25:11.267" v="2687" actId="20577"/>
          <ac:spMkLst>
            <pc:docMk/>
            <pc:sldMk cId="759920832" sldId="279"/>
            <ac:spMk id="6" creationId="{BB4A1E8C-D3DE-C584-9BDE-65FD74166E3D}"/>
          </ac:spMkLst>
        </pc:spChg>
        <pc:spChg chg="ord">
          <ac:chgData name="Markus Bimassl" userId="73c9e0d0-4f1e-4b1f-9903-6f7212b2cdff" providerId="ADAL" clId="{5563A6EA-E7CD-43C8-9802-3B01D66DBB4C}" dt="2023-03-11T17:12:13.492" v="5520" actId="167"/>
          <ac:spMkLst>
            <pc:docMk/>
            <pc:sldMk cId="759920832" sldId="279"/>
            <ac:spMk id="9" creationId="{4A5AB9F1-7B90-B468-738D-BC7CE977BFFD}"/>
          </ac:spMkLst>
        </pc:spChg>
        <pc:picChg chg="add mod ord">
          <ac:chgData name="Markus Bimassl" userId="73c9e0d0-4f1e-4b1f-9903-6f7212b2cdff" providerId="ADAL" clId="{5563A6EA-E7CD-43C8-9802-3B01D66DBB4C}" dt="2023-03-11T17:12:01.945" v="5519" actId="167"/>
          <ac:picMkLst>
            <pc:docMk/>
            <pc:sldMk cId="759920832" sldId="279"/>
            <ac:picMk id="2" creationId="{1444324B-C508-5D25-6158-8BAF3C798E82}"/>
          </ac:picMkLst>
        </pc:picChg>
        <pc:picChg chg="del">
          <ac:chgData name="Markus Bimassl" userId="73c9e0d0-4f1e-4b1f-9903-6f7212b2cdff" providerId="ADAL" clId="{5563A6EA-E7CD-43C8-9802-3B01D66DBB4C}" dt="2023-03-03T19:25:13.831" v="2688" actId="478"/>
          <ac:picMkLst>
            <pc:docMk/>
            <pc:sldMk cId="759920832" sldId="279"/>
            <ac:picMk id="2" creationId="{90EA1A6A-431D-DCB4-0A4F-588F85A0CC53}"/>
          </ac:picMkLst>
        </pc:picChg>
        <pc:picChg chg="del">
          <ac:chgData name="Markus Bimassl" userId="73c9e0d0-4f1e-4b1f-9903-6f7212b2cdff" providerId="ADAL" clId="{5563A6EA-E7CD-43C8-9802-3B01D66DBB4C}" dt="2023-03-03T19:25:29.493" v="2691" actId="478"/>
          <ac:picMkLst>
            <pc:docMk/>
            <pc:sldMk cId="759920832" sldId="279"/>
            <ac:picMk id="4" creationId="{C5D2DCEF-4019-9E32-1B78-B16B0B1199B7}"/>
          </ac:picMkLst>
        </pc:picChg>
        <pc:picChg chg="add mod ord">
          <ac:chgData name="Markus Bimassl" userId="73c9e0d0-4f1e-4b1f-9903-6f7212b2cdff" providerId="ADAL" clId="{5563A6EA-E7CD-43C8-9802-3B01D66DBB4C}" dt="2023-03-03T19:25:50.476" v="2695" actId="29295"/>
          <ac:picMkLst>
            <pc:docMk/>
            <pc:sldMk cId="759920832" sldId="279"/>
            <ac:picMk id="5" creationId="{E489CE70-746A-08C4-667A-5BFEA0871FF5}"/>
          </ac:picMkLst>
        </pc:picChg>
        <pc:picChg chg="add mod modCrop">
          <ac:chgData name="Markus Bimassl" userId="73c9e0d0-4f1e-4b1f-9903-6f7212b2cdff" providerId="ADAL" clId="{5563A6EA-E7CD-43C8-9802-3B01D66DBB4C}" dt="2023-03-03T19:26:09.329" v="2700" actId="732"/>
          <ac:picMkLst>
            <pc:docMk/>
            <pc:sldMk cId="759920832" sldId="279"/>
            <ac:picMk id="7" creationId="{93AE3B67-FFE0-B82C-ACB7-582B1AD48674}"/>
          </ac:picMkLst>
        </pc:picChg>
        <pc:picChg chg="add mod">
          <ac:chgData name="Markus Bimassl" userId="73c9e0d0-4f1e-4b1f-9903-6f7212b2cdff" providerId="ADAL" clId="{5563A6EA-E7CD-43C8-9802-3B01D66DBB4C}" dt="2023-03-03T20:18:22.893" v="3870"/>
          <ac:picMkLst>
            <pc:docMk/>
            <pc:sldMk cId="759920832" sldId="279"/>
            <ac:picMk id="8" creationId="{F2BC84B3-B0E5-ECDC-8EF9-58135B7923AA}"/>
          </ac:picMkLst>
        </pc:picChg>
      </pc:sldChg>
      <pc:sldChg chg="addSp delSp modSp add mod modTransition modAnim">
        <pc:chgData name="Markus Bimassl" userId="73c9e0d0-4f1e-4b1f-9903-6f7212b2cdff" providerId="ADAL" clId="{5563A6EA-E7CD-43C8-9802-3B01D66DBB4C}" dt="2023-03-11T17:13:34.730" v="5541" actId="167"/>
        <pc:sldMkLst>
          <pc:docMk/>
          <pc:sldMk cId="760719111" sldId="280"/>
        </pc:sldMkLst>
        <pc:spChg chg="mod">
          <ac:chgData name="Markus Bimassl" userId="73c9e0d0-4f1e-4b1f-9903-6f7212b2cdff" providerId="ADAL" clId="{5563A6EA-E7CD-43C8-9802-3B01D66DBB4C}" dt="2023-03-03T19:27:52.707" v="2736" actId="14100"/>
          <ac:spMkLst>
            <pc:docMk/>
            <pc:sldMk cId="760719111" sldId="280"/>
            <ac:spMk id="3" creationId="{7A0685CC-08F6-0FC8-5B5E-14DB923CA7B6}"/>
          </ac:spMkLst>
        </pc:spChg>
        <pc:spChg chg="mod">
          <ac:chgData name="Markus Bimassl" userId="73c9e0d0-4f1e-4b1f-9903-6f7212b2cdff" providerId="ADAL" clId="{5563A6EA-E7CD-43C8-9802-3B01D66DBB4C}" dt="2023-03-03T19:27:00.100" v="2722" actId="20577"/>
          <ac:spMkLst>
            <pc:docMk/>
            <pc:sldMk cId="760719111" sldId="280"/>
            <ac:spMk id="6" creationId="{BB4A1E8C-D3DE-C584-9BDE-65FD74166E3D}"/>
          </ac:spMkLst>
        </pc:spChg>
        <pc:spChg chg="ord">
          <ac:chgData name="Markus Bimassl" userId="73c9e0d0-4f1e-4b1f-9903-6f7212b2cdff" providerId="ADAL" clId="{5563A6EA-E7CD-43C8-9802-3B01D66DBB4C}" dt="2023-03-11T17:13:34.730" v="5541" actId="167"/>
          <ac:spMkLst>
            <pc:docMk/>
            <pc:sldMk cId="760719111" sldId="280"/>
            <ac:spMk id="9" creationId="{4A5AB9F1-7B90-B468-738D-BC7CE977BFFD}"/>
          </ac:spMkLst>
        </pc:spChg>
        <pc:picChg chg="add mod ord modCrop">
          <ac:chgData name="Markus Bimassl" userId="73c9e0d0-4f1e-4b1f-9903-6f7212b2cdff" providerId="ADAL" clId="{5563A6EA-E7CD-43C8-9802-3B01D66DBB4C}" dt="2023-03-03T19:28:17.602" v="2742" actId="732"/>
          <ac:picMkLst>
            <pc:docMk/>
            <pc:sldMk cId="760719111" sldId="280"/>
            <ac:picMk id="2" creationId="{BDE90259-5792-5AC2-23E7-0C7987EEE441}"/>
          </ac:picMkLst>
        </pc:picChg>
        <pc:picChg chg="add mod ord">
          <ac:chgData name="Markus Bimassl" userId="73c9e0d0-4f1e-4b1f-9903-6f7212b2cdff" providerId="ADAL" clId="{5563A6EA-E7CD-43C8-9802-3B01D66DBB4C}" dt="2023-03-03T19:28:08.648" v="2740" actId="167"/>
          <ac:picMkLst>
            <pc:docMk/>
            <pc:sldMk cId="760719111" sldId="280"/>
            <ac:picMk id="4" creationId="{BFF06FA2-7193-BBC6-72CB-24CD239F07FB}"/>
          </ac:picMkLst>
        </pc:picChg>
        <pc:picChg chg="add mod ord">
          <ac:chgData name="Markus Bimassl" userId="73c9e0d0-4f1e-4b1f-9903-6f7212b2cdff" providerId="ADAL" clId="{5563A6EA-E7CD-43C8-9802-3B01D66DBB4C}" dt="2023-03-11T17:13:32.485" v="5540" actId="167"/>
          <ac:picMkLst>
            <pc:docMk/>
            <pc:sldMk cId="760719111" sldId="280"/>
            <ac:picMk id="5" creationId="{00A8963B-C2B2-649D-2A64-FB07CC1F56EF}"/>
          </ac:picMkLst>
        </pc:picChg>
        <pc:picChg chg="del">
          <ac:chgData name="Markus Bimassl" userId="73c9e0d0-4f1e-4b1f-9903-6f7212b2cdff" providerId="ADAL" clId="{5563A6EA-E7CD-43C8-9802-3B01D66DBB4C}" dt="2023-03-03T19:27:35.379" v="2729" actId="478"/>
          <ac:picMkLst>
            <pc:docMk/>
            <pc:sldMk cId="760719111" sldId="280"/>
            <ac:picMk id="5" creationId="{E489CE70-746A-08C4-667A-5BFEA0871FF5}"/>
          </ac:picMkLst>
        </pc:picChg>
        <pc:picChg chg="del">
          <ac:chgData name="Markus Bimassl" userId="73c9e0d0-4f1e-4b1f-9903-6f7212b2cdff" providerId="ADAL" clId="{5563A6EA-E7CD-43C8-9802-3B01D66DBB4C}" dt="2023-03-03T19:27:07.460" v="2723" actId="478"/>
          <ac:picMkLst>
            <pc:docMk/>
            <pc:sldMk cId="760719111" sldId="280"/>
            <ac:picMk id="7" creationId="{93AE3B67-FFE0-B82C-ACB7-582B1AD48674}"/>
          </ac:picMkLst>
        </pc:picChg>
        <pc:picChg chg="add mod">
          <ac:chgData name="Markus Bimassl" userId="73c9e0d0-4f1e-4b1f-9903-6f7212b2cdff" providerId="ADAL" clId="{5563A6EA-E7CD-43C8-9802-3B01D66DBB4C}" dt="2023-03-03T20:18:24.786" v="3871"/>
          <ac:picMkLst>
            <pc:docMk/>
            <pc:sldMk cId="760719111" sldId="280"/>
            <ac:picMk id="8" creationId="{747A320F-9C45-5142-279F-8C4618A354D5}"/>
          </ac:picMkLst>
        </pc:picChg>
      </pc:sldChg>
      <pc:sldChg chg="modSp add del mod ord">
        <pc:chgData name="Markus Bimassl" userId="73c9e0d0-4f1e-4b1f-9903-6f7212b2cdff" providerId="ADAL" clId="{5563A6EA-E7CD-43C8-9802-3B01D66DBB4C}" dt="2023-03-03T19:53:22.197" v="3531" actId="47"/>
        <pc:sldMkLst>
          <pc:docMk/>
          <pc:sldMk cId="3471938396" sldId="281"/>
        </pc:sldMkLst>
        <pc:spChg chg="mod">
          <ac:chgData name="Markus Bimassl" userId="73c9e0d0-4f1e-4b1f-9903-6f7212b2cdff" providerId="ADAL" clId="{5563A6EA-E7CD-43C8-9802-3B01D66DBB4C}" dt="2023-03-03T19:29:34.002" v="2799" actId="20577"/>
          <ac:spMkLst>
            <pc:docMk/>
            <pc:sldMk cId="3471938396" sldId="281"/>
            <ac:spMk id="6" creationId="{BB4A1E8C-D3DE-C584-9BDE-65FD74166E3D}"/>
          </ac:spMkLst>
        </pc:spChg>
        <pc:spChg chg="mod">
          <ac:chgData name="Markus Bimassl" userId="73c9e0d0-4f1e-4b1f-9903-6f7212b2cdff" providerId="ADAL" clId="{5563A6EA-E7CD-43C8-9802-3B01D66DBB4C}" dt="2023-03-03T19:29:50.316" v="2845" actId="20577"/>
          <ac:spMkLst>
            <pc:docMk/>
            <pc:sldMk cId="3471938396" sldId="281"/>
            <ac:spMk id="8" creationId="{819D4F1D-9D80-EBF8-7C23-DD302FDA952F}"/>
          </ac:spMkLst>
        </pc:spChg>
      </pc:sldChg>
      <pc:sldChg chg="addSp delSp modSp add del mod ord modTransition">
        <pc:chgData name="Markus Bimassl" userId="73c9e0d0-4f1e-4b1f-9903-6f7212b2cdff" providerId="ADAL" clId="{5563A6EA-E7CD-43C8-9802-3B01D66DBB4C}" dt="2023-03-11T17:13:58.041" v="5542" actId="47"/>
        <pc:sldMkLst>
          <pc:docMk/>
          <pc:sldMk cId="1465660570" sldId="282"/>
        </pc:sldMkLst>
        <pc:spChg chg="del mod ord">
          <ac:chgData name="Markus Bimassl" userId="73c9e0d0-4f1e-4b1f-9903-6f7212b2cdff" providerId="ADAL" clId="{5563A6EA-E7CD-43C8-9802-3B01D66DBB4C}" dt="2023-03-03T19:53:10.143" v="3527" actId="478"/>
          <ac:spMkLst>
            <pc:docMk/>
            <pc:sldMk cId="1465660570" sldId="282"/>
            <ac:spMk id="3" creationId="{7A0685CC-08F6-0FC8-5B5E-14DB923CA7B6}"/>
          </ac:spMkLst>
        </pc:spChg>
        <pc:spChg chg="mod">
          <ac:chgData name="Markus Bimassl" userId="73c9e0d0-4f1e-4b1f-9903-6f7212b2cdff" providerId="ADAL" clId="{5563A6EA-E7CD-43C8-9802-3B01D66DBB4C}" dt="2023-03-03T19:30:40.669" v="2926" actId="20577"/>
          <ac:spMkLst>
            <pc:docMk/>
            <pc:sldMk cId="1465660570" sldId="282"/>
            <ac:spMk id="6" creationId="{BB4A1E8C-D3DE-C584-9BDE-65FD74166E3D}"/>
          </ac:spMkLst>
        </pc:spChg>
        <pc:spChg chg="add del mod">
          <ac:chgData name="Markus Bimassl" userId="73c9e0d0-4f1e-4b1f-9903-6f7212b2cdff" providerId="ADAL" clId="{5563A6EA-E7CD-43C8-9802-3B01D66DBB4C}" dt="2023-03-03T20:13:13.787" v="3805" actId="478"/>
          <ac:spMkLst>
            <pc:docMk/>
            <pc:sldMk cId="1465660570" sldId="282"/>
            <ac:spMk id="8" creationId="{D62184EE-A6BE-A284-77CA-BCF6312BBB2D}"/>
          </ac:spMkLst>
        </pc:spChg>
        <pc:picChg chg="del">
          <ac:chgData name="Markus Bimassl" userId="73c9e0d0-4f1e-4b1f-9903-6f7212b2cdff" providerId="ADAL" clId="{5563A6EA-E7CD-43C8-9802-3B01D66DBB4C}" dt="2023-03-03T19:30:48.431" v="2928" actId="478"/>
          <ac:picMkLst>
            <pc:docMk/>
            <pc:sldMk cId="1465660570" sldId="282"/>
            <ac:picMk id="2" creationId="{BDE90259-5792-5AC2-23E7-0C7987EEE441}"/>
          </ac:picMkLst>
        </pc:picChg>
        <pc:picChg chg="del">
          <ac:chgData name="Markus Bimassl" userId="73c9e0d0-4f1e-4b1f-9903-6f7212b2cdff" providerId="ADAL" clId="{5563A6EA-E7CD-43C8-9802-3B01D66DBB4C}" dt="2023-03-03T19:30:47.958" v="2927" actId="478"/>
          <ac:picMkLst>
            <pc:docMk/>
            <pc:sldMk cId="1465660570" sldId="282"/>
            <ac:picMk id="4" creationId="{BFF06FA2-7193-BBC6-72CB-24CD239F07FB}"/>
          </ac:picMkLst>
        </pc:picChg>
        <pc:picChg chg="add del mod modCrop">
          <ac:chgData name="Markus Bimassl" userId="73c9e0d0-4f1e-4b1f-9903-6f7212b2cdff" providerId="ADAL" clId="{5563A6EA-E7CD-43C8-9802-3B01D66DBB4C}" dt="2023-03-03T19:53:11.738" v="3528" actId="478"/>
          <ac:picMkLst>
            <pc:docMk/>
            <pc:sldMk cId="1465660570" sldId="282"/>
            <ac:picMk id="5" creationId="{32D9A34C-6B21-DD53-7877-7D0D44957BAD}"/>
          </ac:picMkLst>
        </pc:picChg>
        <pc:picChg chg="add mod ord">
          <ac:chgData name="Markus Bimassl" userId="73c9e0d0-4f1e-4b1f-9903-6f7212b2cdff" providerId="ADAL" clId="{5563A6EA-E7CD-43C8-9802-3B01D66DBB4C}" dt="2023-03-03T19:53:15.543" v="3529" actId="29295"/>
          <ac:picMkLst>
            <pc:docMk/>
            <pc:sldMk cId="1465660570" sldId="282"/>
            <ac:picMk id="7" creationId="{6FF81091-DD72-2C72-2F3B-8890778D08A7}"/>
          </ac:picMkLst>
        </pc:picChg>
        <pc:picChg chg="add mod">
          <ac:chgData name="Markus Bimassl" userId="73c9e0d0-4f1e-4b1f-9903-6f7212b2cdff" providerId="ADAL" clId="{5563A6EA-E7CD-43C8-9802-3B01D66DBB4C}" dt="2023-03-03T20:18:25.809" v="3872"/>
          <ac:picMkLst>
            <pc:docMk/>
            <pc:sldMk cId="1465660570" sldId="282"/>
            <ac:picMk id="10" creationId="{F021A817-88D5-DC1A-05FF-3C650F31E414}"/>
          </ac:picMkLst>
        </pc:picChg>
      </pc:sldChg>
      <pc:sldChg chg="addSp modSp add mod modTransition">
        <pc:chgData name="Markus Bimassl" userId="73c9e0d0-4f1e-4b1f-9903-6f7212b2cdff" providerId="ADAL" clId="{5563A6EA-E7CD-43C8-9802-3B01D66DBB4C}" dt="2023-03-11T16:54:23.033" v="5378"/>
        <pc:sldMkLst>
          <pc:docMk/>
          <pc:sldMk cId="3343528266" sldId="283"/>
        </pc:sldMkLst>
        <pc:spChg chg="mod">
          <ac:chgData name="Markus Bimassl" userId="73c9e0d0-4f1e-4b1f-9903-6f7212b2cdff" providerId="ADAL" clId="{5563A6EA-E7CD-43C8-9802-3B01D66DBB4C}" dt="2023-03-03T19:32:08.130" v="2941" actId="14100"/>
          <ac:spMkLst>
            <pc:docMk/>
            <pc:sldMk cId="3343528266" sldId="283"/>
            <ac:spMk id="3" creationId="{7A0685CC-08F6-0FC8-5B5E-14DB923CA7B6}"/>
          </ac:spMkLst>
        </pc:spChg>
        <pc:picChg chg="add mod">
          <ac:chgData name="Markus Bimassl" userId="73c9e0d0-4f1e-4b1f-9903-6f7212b2cdff" providerId="ADAL" clId="{5563A6EA-E7CD-43C8-9802-3B01D66DBB4C}" dt="2023-03-03T20:18:28.325" v="3874"/>
          <ac:picMkLst>
            <pc:docMk/>
            <pc:sldMk cId="3343528266" sldId="283"/>
            <ac:picMk id="2" creationId="{F6EBF37F-0958-BF44-9D97-9E2E65E6D092}"/>
          </ac:picMkLst>
        </pc:picChg>
        <pc:picChg chg="mod modCrop">
          <ac:chgData name="Markus Bimassl" userId="73c9e0d0-4f1e-4b1f-9903-6f7212b2cdff" providerId="ADAL" clId="{5563A6EA-E7CD-43C8-9802-3B01D66DBB4C}" dt="2023-03-03T19:32:16.506" v="2943" actId="732"/>
          <ac:picMkLst>
            <pc:docMk/>
            <pc:sldMk cId="3343528266" sldId="283"/>
            <ac:picMk id="5" creationId="{32D9A34C-6B21-DD53-7877-7D0D44957BAD}"/>
          </ac:picMkLst>
        </pc:picChg>
      </pc:sldChg>
      <pc:sldChg chg="addSp modSp add mod modTransition">
        <pc:chgData name="Markus Bimassl" userId="73c9e0d0-4f1e-4b1f-9903-6f7212b2cdff" providerId="ADAL" clId="{5563A6EA-E7CD-43C8-9802-3B01D66DBB4C}" dt="2023-03-11T16:54:23.033" v="5378"/>
        <pc:sldMkLst>
          <pc:docMk/>
          <pc:sldMk cId="3669803277" sldId="284"/>
        </pc:sldMkLst>
        <pc:spChg chg="mod">
          <ac:chgData name="Markus Bimassl" userId="73c9e0d0-4f1e-4b1f-9903-6f7212b2cdff" providerId="ADAL" clId="{5563A6EA-E7CD-43C8-9802-3B01D66DBB4C}" dt="2023-03-03T19:32:35.648" v="2946" actId="14100"/>
          <ac:spMkLst>
            <pc:docMk/>
            <pc:sldMk cId="3669803277" sldId="284"/>
            <ac:spMk id="3" creationId="{7A0685CC-08F6-0FC8-5B5E-14DB923CA7B6}"/>
          </ac:spMkLst>
        </pc:spChg>
        <pc:picChg chg="add mod">
          <ac:chgData name="Markus Bimassl" userId="73c9e0d0-4f1e-4b1f-9903-6f7212b2cdff" providerId="ADAL" clId="{5563A6EA-E7CD-43C8-9802-3B01D66DBB4C}" dt="2023-03-03T20:18:31.824" v="3875"/>
          <ac:picMkLst>
            <pc:docMk/>
            <pc:sldMk cId="3669803277" sldId="284"/>
            <ac:picMk id="2" creationId="{F2EA6D03-C4AC-8E6D-5860-3E359E160E1F}"/>
          </ac:picMkLst>
        </pc:picChg>
        <pc:picChg chg="mod modCrop">
          <ac:chgData name="Markus Bimassl" userId="73c9e0d0-4f1e-4b1f-9903-6f7212b2cdff" providerId="ADAL" clId="{5563A6EA-E7CD-43C8-9802-3B01D66DBB4C}" dt="2023-03-03T19:32:44.845" v="2948" actId="732"/>
          <ac:picMkLst>
            <pc:docMk/>
            <pc:sldMk cId="3669803277" sldId="284"/>
            <ac:picMk id="5" creationId="{32D9A34C-6B21-DD53-7877-7D0D44957BAD}"/>
          </ac:picMkLst>
        </pc:picChg>
      </pc:sldChg>
      <pc:sldChg chg="addSp modSp add mod modTransition">
        <pc:chgData name="Markus Bimassl" userId="73c9e0d0-4f1e-4b1f-9903-6f7212b2cdff" providerId="ADAL" clId="{5563A6EA-E7CD-43C8-9802-3B01D66DBB4C}" dt="2023-03-11T16:54:23.033" v="5378"/>
        <pc:sldMkLst>
          <pc:docMk/>
          <pc:sldMk cId="3773395452" sldId="285"/>
        </pc:sldMkLst>
        <pc:spChg chg="mod">
          <ac:chgData name="Markus Bimassl" userId="73c9e0d0-4f1e-4b1f-9903-6f7212b2cdff" providerId="ADAL" clId="{5563A6EA-E7CD-43C8-9802-3B01D66DBB4C}" dt="2023-03-03T19:32:56.796" v="2951" actId="14100"/>
          <ac:spMkLst>
            <pc:docMk/>
            <pc:sldMk cId="3773395452" sldId="285"/>
            <ac:spMk id="3" creationId="{7A0685CC-08F6-0FC8-5B5E-14DB923CA7B6}"/>
          </ac:spMkLst>
        </pc:spChg>
        <pc:picChg chg="add mod">
          <ac:chgData name="Markus Bimassl" userId="73c9e0d0-4f1e-4b1f-9903-6f7212b2cdff" providerId="ADAL" clId="{5563A6EA-E7CD-43C8-9802-3B01D66DBB4C}" dt="2023-03-03T20:18:32.803" v="3876"/>
          <ac:picMkLst>
            <pc:docMk/>
            <pc:sldMk cId="3773395452" sldId="285"/>
            <ac:picMk id="2" creationId="{A2A8D866-BEBA-3569-E072-C92E5C8FD23B}"/>
          </ac:picMkLst>
        </pc:picChg>
        <pc:picChg chg="mod modCrop">
          <ac:chgData name="Markus Bimassl" userId="73c9e0d0-4f1e-4b1f-9903-6f7212b2cdff" providerId="ADAL" clId="{5563A6EA-E7CD-43C8-9802-3B01D66DBB4C}" dt="2023-03-03T19:33:06.668" v="2953" actId="732"/>
          <ac:picMkLst>
            <pc:docMk/>
            <pc:sldMk cId="3773395452" sldId="285"/>
            <ac:picMk id="5" creationId="{32D9A34C-6B21-DD53-7877-7D0D44957BAD}"/>
          </ac:picMkLst>
        </pc:picChg>
      </pc:sldChg>
      <pc:sldChg chg="addSp modSp add mod modTransition">
        <pc:chgData name="Markus Bimassl" userId="73c9e0d0-4f1e-4b1f-9903-6f7212b2cdff" providerId="ADAL" clId="{5563A6EA-E7CD-43C8-9802-3B01D66DBB4C}" dt="2023-03-11T16:54:23.033" v="5378"/>
        <pc:sldMkLst>
          <pc:docMk/>
          <pc:sldMk cId="3567272817" sldId="286"/>
        </pc:sldMkLst>
        <pc:spChg chg="mod">
          <ac:chgData name="Markus Bimassl" userId="73c9e0d0-4f1e-4b1f-9903-6f7212b2cdff" providerId="ADAL" clId="{5563A6EA-E7CD-43C8-9802-3B01D66DBB4C}" dt="2023-03-03T19:33:16.111" v="2956" actId="14100"/>
          <ac:spMkLst>
            <pc:docMk/>
            <pc:sldMk cId="3567272817" sldId="286"/>
            <ac:spMk id="3" creationId="{7A0685CC-08F6-0FC8-5B5E-14DB923CA7B6}"/>
          </ac:spMkLst>
        </pc:spChg>
        <pc:picChg chg="add mod">
          <ac:chgData name="Markus Bimassl" userId="73c9e0d0-4f1e-4b1f-9903-6f7212b2cdff" providerId="ADAL" clId="{5563A6EA-E7CD-43C8-9802-3B01D66DBB4C}" dt="2023-03-03T20:18:34.371" v="3877"/>
          <ac:picMkLst>
            <pc:docMk/>
            <pc:sldMk cId="3567272817" sldId="286"/>
            <ac:picMk id="2" creationId="{6B05802E-5A35-3877-AFA7-719D3769FAA4}"/>
          </ac:picMkLst>
        </pc:picChg>
        <pc:picChg chg="mod modCrop">
          <ac:chgData name="Markus Bimassl" userId="73c9e0d0-4f1e-4b1f-9903-6f7212b2cdff" providerId="ADAL" clId="{5563A6EA-E7CD-43C8-9802-3B01D66DBB4C}" dt="2023-03-03T19:33:25.230" v="2958" actId="732"/>
          <ac:picMkLst>
            <pc:docMk/>
            <pc:sldMk cId="3567272817" sldId="286"/>
            <ac:picMk id="5" creationId="{32D9A34C-6B21-DD53-7877-7D0D44957BAD}"/>
          </ac:picMkLst>
        </pc:picChg>
      </pc:sldChg>
      <pc:sldChg chg="addSp modSp add mod modTransition">
        <pc:chgData name="Markus Bimassl" userId="73c9e0d0-4f1e-4b1f-9903-6f7212b2cdff" providerId="ADAL" clId="{5563A6EA-E7CD-43C8-9802-3B01D66DBB4C}" dt="2023-03-11T16:54:23.033" v="5378"/>
        <pc:sldMkLst>
          <pc:docMk/>
          <pc:sldMk cId="94637022" sldId="287"/>
        </pc:sldMkLst>
        <pc:spChg chg="mod">
          <ac:chgData name="Markus Bimassl" userId="73c9e0d0-4f1e-4b1f-9903-6f7212b2cdff" providerId="ADAL" clId="{5563A6EA-E7CD-43C8-9802-3B01D66DBB4C}" dt="2023-03-11T15:58:33.845" v="4280" actId="14100"/>
          <ac:spMkLst>
            <pc:docMk/>
            <pc:sldMk cId="94637022" sldId="287"/>
            <ac:spMk id="3" creationId="{7A0685CC-08F6-0FC8-5B5E-14DB923CA7B6}"/>
          </ac:spMkLst>
        </pc:spChg>
        <pc:picChg chg="add mod">
          <ac:chgData name="Markus Bimassl" userId="73c9e0d0-4f1e-4b1f-9903-6f7212b2cdff" providerId="ADAL" clId="{5563A6EA-E7CD-43C8-9802-3B01D66DBB4C}" dt="2023-03-03T20:18:35.271" v="3878"/>
          <ac:picMkLst>
            <pc:docMk/>
            <pc:sldMk cId="94637022" sldId="287"/>
            <ac:picMk id="2" creationId="{86E0E114-1FED-054C-8A77-4D951DDFF818}"/>
          </ac:picMkLst>
        </pc:picChg>
        <pc:picChg chg="mod modCrop">
          <ac:chgData name="Markus Bimassl" userId="73c9e0d0-4f1e-4b1f-9903-6f7212b2cdff" providerId="ADAL" clId="{5563A6EA-E7CD-43C8-9802-3B01D66DBB4C}" dt="2023-03-11T15:58:30.965" v="4279" actId="14100"/>
          <ac:picMkLst>
            <pc:docMk/>
            <pc:sldMk cId="94637022" sldId="287"/>
            <ac:picMk id="5" creationId="{32D9A34C-6B21-DD53-7877-7D0D44957BAD}"/>
          </ac:picMkLst>
        </pc:picChg>
      </pc:sldChg>
      <pc:sldChg chg="addSp delSp modSp add mod modTransition modAnim">
        <pc:chgData name="Markus Bimassl" userId="73c9e0d0-4f1e-4b1f-9903-6f7212b2cdff" providerId="ADAL" clId="{5563A6EA-E7CD-43C8-9802-3B01D66DBB4C}" dt="2023-03-11T17:17:08.571" v="5570"/>
        <pc:sldMkLst>
          <pc:docMk/>
          <pc:sldMk cId="2837266093" sldId="288"/>
        </pc:sldMkLst>
        <pc:spChg chg="add del mod">
          <ac:chgData name="Markus Bimassl" userId="73c9e0d0-4f1e-4b1f-9903-6f7212b2cdff" providerId="ADAL" clId="{5563A6EA-E7CD-43C8-9802-3B01D66DBB4C}" dt="2023-03-03T20:58:24.198" v="4169" actId="478"/>
          <ac:spMkLst>
            <pc:docMk/>
            <pc:sldMk cId="2837266093" sldId="288"/>
            <ac:spMk id="3" creationId="{A8F495A3-40E9-CE3E-5D46-C1153557A42C}"/>
          </ac:spMkLst>
        </pc:spChg>
        <pc:spChg chg="mod ord">
          <ac:chgData name="Markus Bimassl" userId="73c9e0d0-4f1e-4b1f-9903-6f7212b2cdff" providerId="ADAL" clId="{5563A6EA-E7CD-43C8-9802-3B01D66DBB4C}" dt="2023-03-03T21:07:31.015" v="4267" actId="167"/>
          <ac:spMkLst>
            <pc:docMk/>
            <pc:sldMk cId="2837266093" sldId="288"/>
            <ac:spMk id="5" creationId="{1671DD91-2657-10DD-8785-069C9CE00F77}"/>
          </ac:spMkLst>
        </pc:spChg>
        <pc:spChg chg="mod">
          <ac:chgData name="Markus Bimassl" userId="73c9e0d0-4f1e-4b1f-9903-6f7212b2cdff" providerId="ADAL" clId="{5563A6EA-E7CD-43C8-9802-3B01D66DBB4C}" dt="2023-03-03T19:35:33.440" v="2975" actId="20577"/>
          <ac:spMkLst>
            <pc:docMk/>
            <pc:sldMk cId="2837266093" sldId="288"/>
            <ac:spMk id="6" creationId="{BB4A1E8C-D3DE-C584-9BDE-65FD74166E3D}"/>
          </ac:spMkLst>
        </pc:spChg>
        <pc:spChg chg="mod">
          <ac:chgData name="Markus Bimassl" userId="73c9e0d0-4f1e-4b1f-9903-6f7212b2cdff" providerId="ADAL" clId="{5563A6EA-E7CD-43C8-9802-3B01D66DBB4C}" dt="2023-03-03T20:59:22.523" v="4190" actId="207"/>
          <ac:spMkLst>
            <pc:docMk/>
            <pc:sldMk cId="2837266093" sldId="288"/>
            <ac:spMk id="8" creationId="{819D4F1D-9D80-EBF8-7C23-DD302FDA952F}"/>
          </ac:spMkLst>
        </pc:spChg>
        <pc:spChg chg="del mod">
          <ac:chgData name="Markus Bimassl" userId="73c9e0d0-4f1e-4b1f-9903-6f7212b2cdff" providerId="ADAL" clId="{5563A6EA-E7CD-43C8-9802-3B01D66DBB4C}" dt="2023-03-03T20:57:04.818" v="4148" actId="478"/>
          <ac:spMkLst>
            <pc:docMk/>
            <pc:sldMk cId="2837266093" sldId="288"/>
            <ac:spMk id="12" creationId="{93D71EA2-00DF-E368-4400-8CD726E876F0}"/>
          </ac:spMkLst>
        </pc:spChg>
        <pc:spChg chg="mod ord">
          <ac:chgData name="Markus Bimassl" userId="73c9e0d0-4f1e-4b1f-9903-6f7212b2cdff" providerId="ADAL" clId="{5563A6EA-E7CD-43C8-9802-3B01D66DBB4C}" dt="2023-03-03T21:07:45.584" v="4270" actId="167"/>
          <ac:spMkLst>
            <pc:docMk/>
            <pc:sldMk cId="2837266093" sldId="288"/>
            <ac:spMk id="14" creationId="{CC2A4049-8437-8B60-A2A3-3739B24608A9}"/>
          </ac:spMkLst>
        </pc:spChg>
        <pc:spChg chg="mod topLvl">
          <ac:chgData name="Markus Bimassl" userId="73c9e0d0-4f1e-4b1f-9903-6f7212b2cdff" providerId="ADAL" clId="{5563A6EA-E7CD-43C8-9802-3B01D66DBB4C}" dt="2023-03-03T21:07:54.880" v="4271" actId="207"/>
          <ac:spMkLst>
            <pc:docMk/>
            <pc:sldMk cId="2837266093" sldId="288"/>
            <ac:spMk id="19" creationId="{E1C5E016-AAB0-B668-C96E-1DF8427B8C22}"/>
          </ac:spMkLst>
        </pc:spChg>
        <pc:grpChg chg="add mod">
          <ac:chgData name="Markus Bimassl" userId="73c9e0d0-4f1e-4b1f-9903-6f7212b2cdff" providerId="ADAL" clId="{5563A6EA-E7CD-43C8-9802-3B01D66DBB4C}" dt="2023-03-03T20:59:04.542" v="4184" actId="1035"/>
          <ac:grpSpMkLst>
            <pc:docMk/>
            <pc:sldMk cId="2837266093" sldId="288"/>
            <ac:grpSpMk id="4" creationId="{11BEE84E-4FA3-991F-5C2D-7AB708C5BC3D}"/>
          </ac:grpSpMkLst>
        </pc:grpChg>
        <pc:grpChg chg="del mod">
          <ac:chgData name="Markus Bimassl" userId="73c9e0d0-4f1e-4b1f-9903-6f7212b2cdff" providerId="ADAL" clId="{5563A6EA-E7CD-43C8-9802-3B01D66DBB4C}" dt="2023-03-03T20:57:12.020" v="4151" actId="478"/>
          <ac:grpSpMkLst>
            <pc:docMk/>
            <pc:sldMk cId="2837266093" sldId="288"/>
            <ac:grpSpMk id="7" creationId="{4E7D82D9-2130-CB66-4E56-662491494F74}"/>
          </ac:grpSpMkLst>
        </pc:grpChg>
        <pc:grpChg chg="add mod">
          <ac:chgData name="Markus Bimassl" userId="73c9e0d0-4f1e-4b1f-9903-6f7212b2cdff" providerId="ADAL" clId="{5563A6EA-E7CD-43C8-9802-3B01D66DBB4C}" dt="2023-03-03T20:59:02.675" v="4183" actId="1035"/>
          <ac:grpSpMkLst>
            <pc:docMk/>
            <pc:sldMk cId="2837266093" sldId="288"/>
            <ac:grpSpMk id="13" creationId="{9CF75D7A-D17F-004A-B8DF-E2EEFE2E238B}"/>
          </ac:grpSpMkLst>
        </pc:grpChg>
        <pc:grpChg chg="del mod">
          <ac:chgData name="Markus Bimassl" userId="73c9e0d0-4f1e-4b1f-9903-6f7212b2cdff" providerId="ADAL" clId="{5563A6EA-E7CD-43C8-9802-3B01D66DBB4C}" dt="2023-03-03T20:57:29.165" v="4155" actId="478"/>
          <ac:grpSpMkLst>
            <pc:docMk/>
            <pc:sldMk cId="2837266093" sldId="288"/>
            <ac:grpSpMk id="15" creationId="{4C406918-5439-115B-1A84-0C1A6789E48A}"/>
          </ac:grpSpMkLst>
        </pc:grpChg>
        <pc:grpChg chg="add del mod">
          <ac:chgData name="Markus Bimassl" userId="73c9e0d0-4f1e-4b1f-9903-6f7212b2cdff" providerId="ADAL" clId="{5563A6EA-E7CD-43C8-9802-3B01D66DBB4C}" dt="2023-03-03T20:57:59.382" v="4162" actId="478"/>
          <ac:grpSpMkLst>
            <pc:docMk/>
            <pc:sldMk cId="2837266093" sldId="288"/>
            <ac:grpSpMk id="18" creationId="{C64A4C55-E11C-121F-489E-B2AED09B0A32}"/>
          </ac:grpSpMkLst>
        </pc:grpChg>
        <pc:grpChg chg="add mod">
          <ac:chgData name="Markus Bimassl" userId="73c9e0d0-4f1e-4b1f-9903-6f7212b2cdff" providerId="ADAL" clId="{5563A6EA-E7CD-43C8-9802-3B01D66DBB4C}" dt="2023-03-03T20:58:51.132" v="4182" actId="1036"/>
          <ac:grpSpMkLst>
            <pc:docMk/>
            <pc:sldMk cId="2837266093" sldId="288"/>
            <ac:grpSpMk id="23" creationId="{F158CA57-C839-E5A3-29EB-761B79D001B2}"/>
          </ac:grpSpMkLst>
        </pc:grpChg>
        <pc:picChg chg="add mod">
          <ac:chgData name="Markus Bimassl" userId="73c9e0d0-4f1e-4b1f-9903-6f7212b2cdff" providerId="ADAL" clId="{5563A6EA-E7CD-43C8-9802-3B01D66DBB4C}" dt="2023-03-03T20:18:37.672" v="3880"/>
          <ac:picMkLst>
            <pc:docMk/>
            <pc:sldMk cId="2837266093" sldId="288"/>
            <ac:picMk id="2" creationId="{46C691E2-02F4-C8FD-BD08-80FB9564AAC2}"/>
          </ac:picMkLst>
        </pc:picChg>
        <pc:picChg chg="del mod">
          <ac:chgData name="Markus Bimassl" userId="73c9e0d0-4f1e-4b1f-9903-6f7212b2cdff" providerId="ADAL" clId="{5563A6EA-E7CD-43C8-9802-3B01D66DBB4C}" dt="2023-03-03T20:57:12.020" v="4151" actId="478"/>
          <ac:picMkLst>
            <pc:docMk/>
            <pc:sldMk cId="2837266093" sldId="288"/>
            <ac:picMk id="10" creationId="{16516D0B-3336-19CE-9978-5700A9D1B1A0}"/>
          </ac:picMkLst>
        </pc:picChg>
        <pc:picChg chg="mod ord">
          <ac:chgData name="Markus Bimassl" userId="73c9e0d0-4f1e-4b1f-9903-6f7212b2cdff" providerId="ADAL" clId="{5563A6EA-E7CD-43C8-9802-3B01D66DBB4C}" dt="2023-03-03T21:07:23.243" v="4265" actId="167"/>
          <ac:picMkLst>
            <pc:docMk/>
            <pc:sldMk cId="2837266093" sldId="288"/>
            <ac:picMk id="11" creationId="{5703A4BA-0DBE-A60C-0CF8-D83EEFE5740B}"/>
          </ac:picMkLst>
        </pc:picChg>
        <pc:picChg chg="mod ord">
          <ac:chgData name="Markus Bimassl" userId="73c9e0d0-4f1e-4b1f-9903-6f7212b2cdff" providerId="ADAL" clId="{5563A6EA-E7CD-43C8-9802-3B01D66DBB4C}" dt="2023-03-03T21:07:38.245" v="4268" actId="167"/>
          <ac:picMkLst>
            <pc:docMk/>
            <pc:sldMk cId="2837266093" sldId="288"/>
            <ac:picMk id="16" creationId="{24D17D94-818A-75BC-5D09-F5E8B409DDE4}"/>
          </ac:picMkLst>
        </pc:picChg>
        <pc:picChg chg="del mod">
          <ac:chgData name="Markus Bimassl" userId="73c9e0d0-4f1e-4b1f-9903-6f7212b2cdff" providerId="ADAL" clId="{5563A6EA-E7CD-43C8-9802-3B01D66DBB4C}" dt="2023-03-03T20:57:29.165" v="4155" actId="478"/>
          <ac:picMkLst>
            <pc:docMk/>
            <pc:sldMk cId="2837266093" sldId="288"/>
            <ac:picMk id="17" creationId="{20713A21-282B-60D1-9E4A-5249718E3461}"/>
          </ac:picMkLst>
        </pc:picChg>
        <pc:picChg chg="del mod topLvl">
          <ac:chgData name="Markus Bimassl" userId="73c9e0d0-4f1e-4b1f-9903-6f7212b2cdff" providerId="ADAL" clId="{5563A6EA-E7CD-43C8-9802-3B01D66DBB4C}" dt="2023-03-03T20:57:59.382" v="4162" actId="478"/>
          <ac:picMkLst>
            <pc:docMk/>
            <pc:sldMk cId="2837266093" sldId="288"/>
            <ac:picMk id="20" creationId="{F6F1EA80-CF83-9126-55B0-F8B88CF9F465}"/>
          </ac:picMkLst>
        </pc:picChg>
        <pc:picChg chg="add mod">
          <ac:chgData name="Markus Bimassl" userId="73c9e0d0-4f1e-4b1f-9903-6f7212b2cdff" providerId="ADAL" clId="{5563A6EA-E7CD-43C8-9802-3B01D66DBB4C}" dt="2023-03-03T20:58:19.230" v="4167" actId="164"/>
          <ac:picMkLst>
            <pc:docMk/>
            <pc:sldMk cId="2837266093" sldId="288"/>
            <ac:picMk id="22" creationId="{D4FE0F60-24A9-D819-A3BE-600DA9F4895D}"/>
          </ac:picMkLst>
        </pc:picChg>
      </pc:sldChg>
      <pc:sldChg chg="addSp delSp modSp add mod modTransition">
        <pc:chgData name="Markus Bimassl" userId="73c9e0d0-4f1e-4b1f-9903-6f7212b2cdff" providerId="ADAL" clId="{5563A6EA-E7CD-43C8-9802-3B01D66DBB4C}" dt="2023-03-11T16:49:36.509" v="5350"/>
        <pc:sldMkLst>
          <pc:docMk/>
          <pc:sldMk cId="3021757096" sldId="289"/>
        </pc:sldMkLst>
        <pc:picChg chg="del">
          <ac:chgData name="Markus Bimassl" userId="73c9e0d0-4f1e-4b1f-9903-6f7212b2cdff" providerId="ADAL" clId="{5563A6EA-E7CD-43C8-9802-3B01D66DBB4C}" dt="2023-03-03T19:37:37.464" v="3324" actId="478"/>
          <ac:picMkLst>
            <pc:docMk/>
            <pc:sldMk cId="3021757096" sldId="289"/>
            <ac:picMk id="2" creationId="{270448B1-F6F1-CE7F-8D4F-589BB6FBF80F}"/>
          </ac:picMkLst>
        </pc:picChg>
        <pc:picChg chg="add mod ord">
          <ac:chgData name="Markus Bimassl" userId="73c9e0d0-4f1e-4b1f-9903-6f7212b2cdff" providerId="ADAL" clId="{5563A6EA-E7CD-43C8-9802-3B01D66DBB4C}" dt="2023-03-03T19:37:45.889" v="3328" actId="14861"/>
          <ac:picMkLst>
            <pc:docMk/>
            <pc:sldMk cId="3021757096" sldId="289"/>
            <ac:picMk id="3" creationId="{84307873-FE0B-C71B-C33F-6FBA61A9C1A3}"/>
          </ac:picMkLst>
        </pc:picChg>
        <pc:picChg chg="add mod">
          <ac:chgData name="Markus Bimassl" userId="73c9e0d0-4f1e-4b1f-9903-6f7212b2cdff" providerId="ADAL" clId="{5563A6EA-E7CD-43C8-9802-3B01D66DBB4C}" dt="2023-03-03T20:18:39.172" v="3881"/>
          <ac:picMkLst>
            <pc:docMk/>
            <pc:sldMk cId="3021757096" sldId="289"/>
            <ac:picMk id="4" creationId="{1383B12A-4E24-293D-AADB-9E44206B9C40}"/>
          </ac:picMkLst>
        </pc:picChg>
      </pc:sldChg>
      <pc:sldChg chg="addSp delSp modSp add mod ord modTransition">
        <pc:chgData name="Markus Bimassl" userId="73c9e0d0-4f1e-4b1f-9903-6f7212b2cdff" providerId="ADAL" clId="{5563A6EA-E7CD-43C8-9802-3B01D66DBB4C}" dt="2023-03-11T17:03:39.140" v="5449"/>
        <pc:sldMkLst>
          <pc:docMk/>
          <pc:sldMk cId="1180764736" sldId="290"/>
        </pc:sldMkLst>
        <pc:spChg chg="add del mod">
          <ac:chgData name="Markus Bimassl" userId="73c9e0d0-4f1e-4b1f-9903-6f7212b2cdff" providerId="ADAL" clId="{5563A6EA-E7CD-43C8-9802-3B01D66DBB4C}" dt="2023-03-11T16:00:59.145" v="4281" actId="478"/>
          <ac:spMkLst>
            <pc:docMk/>
            <pc:sldMk cId="1180764736" sldId="290"/>
            <ac:spMk id="3" creationId="{59176ED2-3FEF-B20C-62BF-4340259C40F4}"/>
          </ac:spMkLst>
        </pc:spChg>
        <pc:spChg chg="mod">
          <ac:chgData name="Markus Bimassl" userId="73c9e0d0-4f1e-4b1f-9903-6f7212b2cdff" providerId="ADAL" clId="{5563A6EA-E7CD-43C8-9802-3B01D66DBB4C}" dt="2023-03-03T19:40:11.409" v="3339" actId="20577"/>
          <ac:spMkLst>
            <pc:docMk/>
            <pc:sldMk cId="1180764736" sldId="290"/>
            <ac:spMk id="6" creationId="{BB4A1E8C-D3DE-C584-9BDE-65FD74166E3D}"/>
          </ac:spMkLst>
        </pc:spChg>
        <pc:spChg chg="del">
          <ac:chgData name="Markus Bimassl" userId="73c9e0d0-4f1e-4b1f-9903-6f7212b2cdff" providerId="ADAL" clId="{5563A6EA-E7CD-43C8-9802-3B01D66DBB4C}" dt="2023-03-03T19:40:14.110" v="3340" actId="478"/>
          <ac:spMkLst>
            <pc:docMk/>
            <pc:sldMk cId="1180764736" sldId="290"/>
            <ac:spMk id="8" creationId="{819D4F1D-9D80-EBF8-7C23-DD302FDA952F}"/>
          </ac:spMkLst>
        </pc:spChg>
        <pc:picChg chg="add mod">
          <ac:chgData name="Markus Bimassl" userId="73c9e0d0-4f1e-4b1f-9903-6f7212b2cdff" providerId="ADAL" clId="{5563A6EA-E7CD-43C8-9802-3B01D66DBB4C}" dt="2023-03-11T16:01:26.395" v="4283" actId="1076"/>
          <ac:picMkLst>
            <pc:docMk/>
            <pc:sldMk cId="1180764736" sldId="290"/>
            <ac:picMk id="2" creationId="{CE6E90A7-F648-0378-BBD0-27B255266B47}"/>
          </ac:picMkLst>
        </pc:picChg>
        <pc:picChg chg="add mod">
          <ac:chgData name="Markus Bimassl" userId="73c9e0d0-4f1e-4b1f-9903-6f7212b2cdff" providerId="ADAL" clId="{5563A6EA-E7CD-43C8-9802-3B01D66DBB4C}" dt="2023-03-11T16:02:41.115" v="4294"/>
          <ac:picMkLst>
            <pc:docMk/>
            <pc:sldMk cId="1180764736" sldId="290"/>
            <ac:picMk id="4" creationId="{9F94183B-2E72-029A-0850-AAA0FB9A51F7}"/>
          </ac:picMkLst>
        </pc:picChg>
      </pc:sldChg>
      <pc:sldChg chg="addSp delSp modSp add mod ord modTransition">
        <pc:chgData name="Markus Bimassl" userId="73c9e0d0-4f1e-4b1f-9903-6f7212b2cdff" providerId="ADAL" clId="{5563A6EA-E7CD-43C8-9802-3B01D66DBB4C}" dt="2023-03-11T16:49:42.179" v="5353"/>
        <pc:sldMkLst>
          <pc:docMk/>
          <pc:sldMk cId="1958792939" sldId="291"/>
        </pc:sldMkLst>
        <pc:spChg chg="add del mod">
          <ac:chgData name="Markus Bimassl" userId="73c9e0d0-4f1e-4b1f-9903-6f7212b2cdff" providerId="ADAL" clId="{5563A6EA-E7CD-43C8-9802-3B01D66DBB4C}" dt="2023-03-03T19:42:04.743" v="3380" actId="478"/>
          <ac:spMkLst>
            <pc:docMk/>
            <pc:sldMk cId="1958792939" sldId="291"/>
            <ac:spMk id="5" creationId="{4709E1C1-03F7-4EFE-2B8D-C47938317B85}"/>
          </ac:spMkLst>
        </pc:spChg>
        <pc:spChg chg="del mod">
          <ac:chgData name="Markus Bimassl" userId="73c9e0d0-4f1e-4b1f-9903-6f7212b2cdff" providerId="ADAL" clId="{5563A6EA-E7CD-43C8-9802-3B01D66DBB4C}" dt="2023-03-03T19:42:02.451" v="3379" actId="478"/>
          <ac:spMkLst>
            <pc:docMk/>
            <pc:sldMk cId="1958792939" sldId="291"/>
            <ac:spMk id="6" creationId="{BB4A1E8C-D3DE-C584-9BDE-65FD74166E3D}"/>
          </ac:spMkLst>
        </pc:spChg>
        <pc:spChg chg="del">
          <ac:chgData name="Markus Bimassl" userId="73c9e0d0-4f1e-4b1f-9903-6f7212b2cdff" providerId="ADAL" clId="{5563A6EA-E7CD-43C8-9802-3B01D66DBB4C}" dt="2023-03-03T19:41:18.373" v="3370" actId="478"/>
          <ac:spMkLst>
            <pc:docMk/>
            <pc:sldMk cId="1958792939" sldId="291"/>
            <ac:spMk id="8" creationId="{819D4F1D-9D80-EBF8-7C23-DD302FDA952F}"/>
          </ac:spMkLst>
        </pc:spChg>
        <pc:picChg chg="add mod">
          <ac:chgData name="Markus Bimassl" userId="73c9e0d0-4f1e-4b1f-9903-6f7212b2cdff" providerId="ADAL" clId="{5563A6EA-E7CD-43C8-9802-3B01D66DBB4C}" dt="2023-03-03T19:42:24.471" v="3385" actId="1076"/>
          <ac:picMkLst>
            <pc:docMk/>
            <pc:sldMk cId="1958792939" sldId="291"/>
            <ac:picMk id="3" creationId="{5514DC58-58FE-A9B3-6EAB-67838C607FB4}"/>
          </ac:picMkLst>
        </pc:picChg>
        <pc:picChg chg="add mod">
          <ac:chgData name="Markus Bimassl" userId="73c9e0d0-4f1e-4b1f-9903-6f7212b2cdff" providerId="ADAL" clId="{5563A6EA-E7CD-43C8-9802-3B01D66DBB4C}" dt="2023-03-03T20:18:42.140" v="3883"/>
          <ac:picMkLst>
            <pc:docMk/>
            <pc:sldMk cId="1958792939" sldId="291"/>
            <ac:picMk id="7" creationId="{AFC2905E-C1D0-C5BE-2831-6C6C0C839B45}"/>
          </ac:picMkLst>
        </pc:picChg>
      </pc:sldChg>
      <pc:sldChg chg="addSp modSp add mod modTransition modAnim">
        <pc:chgData name="Markus Bimassl" userId="73c9e0d0-4f1e-4b1f-9903-6f7212b2cdff" providerId="ADAL" clId="{5563A6EA-E7CD-43C8-9802-3B01D66DBB4C}" dt="2023-03-11T17:14:50.681" v="5555" actId="1076"/>
        <pc:sldMkLst>
          <pc:docMk/>
          <pc:sldMk cId="2701380679" sldId="292"/>
        </pc:sldMkLst>
        <pc:spChg chg="ord">
          <ac:chgData name="Markus Bimassl" userId="73c9e0d0-4f1e-4b1f-9903-6f7212b2cdff" providerId="ADAL" clId="{5563A6EA-E7CD-43C8-9802-3B01D66DBB4C}" dt="2023-03-11T17:14:44.888" v="5554" actId="167"/>
          <ac:spMkLst>
            <pc:docMk/>
            <pc:sldMk cId="2701380679" sldId="292"/>
            <ac:spMk id="9" creationId="{4A5AB9F1-7B90-B468-738D-BC7CE977BFFD}"/>
          </ac:spMkLst>
        </pc:spChg>
        <pc:picChg chg="add mod">
          <ac:chgData name="Markus Bimassl" userId="73c9e0d0-4f1e-4b1f-9903-6f7212b2cdff" providerId="ADAL" clId="{5563A6EA-E7CD-43C8-9802-3B01D66DBB4C}" dt="2023-03-03T20:18:27.408" v="3873"/>
          <ac:picMkLst>
            <pc:docMk/>
            <pc:sldMk cId="2701380679" sldId="292"/>
            <ac:picMk id="2" creationId="{A2FC030F-391F-D994-4D6D-C206A1E8CB07}"/>
          </ac:picMkLst>
        </pc:picChg>
        <pc:picChg chg="add mod ord">
          <ac:chgData name="Markus Bimassl" userId="73c9e0d0-4f1e-4b1f-9903-6f7212b2cdff" providerId="ADAL" clId="{5563A6EA-E7CD-43C8-9802-3B01D66DBB4C}" dt="2023-03-11T17:14:42.907" v="5553" actId="167"/>
          <ac:picMkLst>
            <pc:docMk/>
            <pc:sldMk cId="2701380679" sldId="292"/>
            <ac:picMk id="4" creationId="{425CAB69-40E1-2A65-B2EB-EB4697877C99}"/>
          </ac:picMkLst>
        </pc:picChg>
        <pc:picChg chg="mod">
          <ac:chgData name="Markus Bimassl" userId="73c9e0d0-4f1e-4b1f-9903-6f7212b2cdff" providerId="ADAL" clId="{5563A6EA-E7CD-43C8-9802-3B01D66DBB4C}" dt="2023-03-11T17:14:50.681" v="5555" actId="1076"/>
          <ac:picMkLst>
            <pc:docMk/>
            <pc:sldMk cId="2701380679" sldId="292"/>
            <ac:picMk id="7" creationId="{6FF81091-DD72-2C72-2F3B-8890778D08A7}"/>
          </ac:picMkLst>
        </pc:picChg>
      </pc:sldChg>
      <pc:sldChg chg="addSp delSp modSp add mod modTransition modAnim">
        <pc:chgData name="Markus Bimassl" userId="73c9e0d0-4f1e-4b1f-9903-6f7212b2cdff" providerId="ADAL" clId="{5563A6EA-E7CD-43C8-9802-3B01D66DBB4C}" dt="2023-03-11T17:25:28.122" v="5680"/>
        <pc:sldMkLst>
          <pc:docMk/>
          <pc:sldMk cId="3627275416" sldId="293"/>
        </pc:sldMkLst>
        <pc:spChg chg="add mod ord">
          <ac:chgData name="Markus Bimassl" userId="73c9e0d0-4f1e-4b1f-9903-6f7212b2cdff" providerId="ADAL" clId="{5563A6EA-E7CD-43C8-9802-3B01D66DBB4C}" dt="2023-03-11T17:01:06.627" v="5417" actId="14861"/>
          <ac:spMkLst>
            <pc:docMk/>
            <pc:sldMk cId="3627275416" sldId="293"/>
            <ac:spMk id="2" creationId="{AEDD9D14-1F9E-BBB8-F1D4-259C3968C967}"/>
          </ac:spMkLst>
        </pc:spChg>
        <pc:spChg chg="add mod">
          <ac:chgData name="Markus Bimassl" userId="73c9e0d0-4f1e-4b1f-9903-6f7212b2cdff" providerId="ADAL" clId="{5563A6EA-E7CD-43C8-9802-3B01D66DBB4C}" dt="2023-03-03T20:03:52.421" v="3690" actId="121"/>
          <ac:spMkLst>
            <pc:docMk/>
            <pc:sldMk cId="3627275416" sldId="293"/>
            <ac:spMk id="3" creationId="{E99DD91A-7961-66A1-ECD7-EF1BC8A488DB}"/>
          </ac:spMkLst>
        </pc:spChg>
        <pc:spChg chg="add mod">
          <ac:chgData name="Markus Bimassl" userId="73c9e0d0-4f1e-4b1f-9903-6f7212b2cdff" providerId="ADAL" clId="{5563A6EA-E7CD-43C8-9802-3B01D66DBB4C}" dt="2023-03-03T20:05:30.654" v="3704" actId="1076"/>
          <ac:spMkLst>
            <pc:docMk/>
            <pc:sldMk cId="3627275416" sldId="293"/>
            <ac:spMk id="4" creationId="{73778324-B78D-0232-C7D0-738187C9A2F7}"/>
          </ac:spMkLst>
        </pc:spChg>
        <pc:spChg chg="add mod">
          <ac:chgData name="Markus Bimassl" userId="73c9e0d0-4f1e-4b1f-9903-6f7212b2cdff" providerId="ADAL" clId="{5563A6EA-E7CD-43C8-9802-3B01D66DBB4C}" dt="2023-03-11T17:01:06.627" v="5417" actId="14861"/>
          <ac:spMkLst>
            <pc:docMk/>
            <pc:sldMk cId="3627275416" sldId="293"/>
            <ac:spMk id="5" creationId="{BDD2693F-B364-568A-5DDE-AB83BE805C20}"/>
          </ac:spMkLst>
        </pc:spChg>
        <pc:spChg chg="mod">
          <ac:chgData name="Markus Bimassl" userId="73c9e0d0-4f1e-4b1f-9903-6f7212b2cdff" providerId="ADAL" clId="{5563A6EA-E7CD-43C8-9802-3B01D66DBB4C}" dt="2023-03-03T21:03:15.364" v="4242"/>
          <ac:spMkLst>
            <pc:docMk/>
            <pc:sldMk cId="3627275416" sldId="293"/>
            <ac:spMk id="6" creationId="{BB4A1E8C-D3DE-C584-9BDE-65FD74166E3D}"/>
          </ac:spMkLst>
        </pc:spChg>
        <pc:spChg chg="add mod">
          <ac:chgData name="Markus Bimassl" userId="73c9e0d0-4f1e-4b1f-9903-6f7212b2cdff" providerId="ADAL" clId="{5563A6EA-E7CD-43C8-9802-3B01D66DBB4C}" dt="2023-03-11T16:59:03.064" v="5404" actId="164"/>
          <ac:spMkLst>
            <pc:docMk/>
            <pc:sldMk cId="3627275416" sldId="293"/>
            <ac:spMk id="7" creationId="{29B8F78E-47F1-C453-A752-5FC80B011E6C}"/>
          </ac:spMkLst>
        </pc:spChg>
        <pc:spChg chg="del">
          <ac:chgData name="Markus Bimassl" userId="73c9e0d0-4f1e-4b1f-9903-6f7212b2cdff" providerId="ADAL" clId="{5563A6EA-E7CD-43C8-9802-3B01D66DBB4C}" dt="2023-03-03T19:59:25.199" v="3613" actId="478"/>
          <ac:spMkLst>
            <pc:docMk/>
            <pc:sldMk cId="3627275416" sldId="293"/>
            <ac:spMk id="8" creationId="{819D4F1D-9D80-EBF8-7C23-DD302FDA952F}"/>
          </ac:spMkLst>
        </pc:spChg>
        <pc:spChg chg="mod ord">
          <ac:chgData name="Markus Bimassl" userId="73c9e0d0-4f1e-4b1f-9903-6f7212b2cdff" providerId="ADAL" clId="{5563A6EA-E7CD-43C8-9802-3B01D66DBB4C}" dt="2023-03-11T17:19:23.818" v="5587" actId="167"/>
          <ac:spMkLst>
            <pc:docMk/>
            <pc:sldMk cId="3627275416" sldId="293"/>
            <ac:spMk id="9" creationId="{4A5AB9F1-7B90-B468-738D-BC7CE977BFFD}"/>
          </ac:spMkLst>
        </pc:spChg>
        <pc:spChg chg="add mod">
          <ac:chgData name="Markus Bimassl" userId="73c9e0d0-4f1e-4b1f-9903-6f7212b2cdff" providerId="ADAL" clId="{5563A6EA-E7CD-43C8-9802-3B01D66DBB4C}" dt="2023-03-11T17:01:06.627" v="5417" actId="14861"/>
          <ac:spMkLst>
            <pc:docMk/>
            <pc:sldMk cId="3627275416" sldId="293"/>
            <ac:spMk id="10" creationId="{E93E2425-E1F5-3734-5224-0359F6F53A7F}"/>
          </ac:spMkLst>
        </pc:spChg>
        <pc:spChg chg="add mod ord">
          <ac:chgData name="Markus Bimassl" userId="73c9e0d0-4f1e-4b1f-9903-6f7212b2cdff" providerId="ADAL" clId="{5563A6EA-E7CD-43C8-9802-3B01D66DBB4C}" dt="2023-03-11T17:25:12.942" v="5675" actId="164"/>
          <ac:spMkLst>
            <pc:docMk/>
            <pc:sldMk cId="3627275416" sldId="293"/>
            <ac:spMk id="11" creationId="{2BC8EACE-8036-518A-8368-CA19530C7371}"/>
          </ac:spMkLst>
        </pc:spChg>
        <pc:spChg chg="add mod">
          <ac:chgData name="Markus Bimassl" userId="73c9e0d0-4f1e-4b1f-9903-6f7212b2cdff" providerId="ADAL" clId="{5563A6EA-E7CD-43C8-9802-3B01D66DBB4C}" dt="2023-03-11T16:59:03.064" v="5404" actId="164"/>
          <ac:spMkLst>
            <pc:docMk/>
            <pc:sldMk cId="3627275416" sldId="293"/>
            <ac:spMk id="12" creationId="{BA67BA10-C614-1518-CD28-8146EE2AC76F}"/>
          </ac:spMkLst>
        </pc:spChg>
        <pc:spChg chg="add del mod">
          <ac:chgData name="Markus Bimassl" userId="73c9e0d0-4f1e-4b1f-9903-6f7212b2cdff" providerId="ADAL" clId="{5563A6EA-E7CD-43C8-9802-3B01D66DBB4C}" dt="2023-03-11T17:20:17.031" v="5598" actId="478"/>
          <ac:spMkLst>
            <pc:docMk/>
            <pc:sldMk cId="3627275416" sldId="293"/>
            <ac:spMk id="13" creationId="{B66C15C4-50D1-83F5-5F05-C61758B1182F}"/>
          </ac:spMkLst>
        </pc:spChg>
        <pc:spChg chg="add mod ord">
          <ac:chgData name="Markus Bimassl" userId="73c9e0d0-4f1e-4b1f-9903-6f7212b2cdff" providerId="ADAL" clId="{5563A6EA-E7CD-43C8-9802-3B01D66DBB4C}" dt="2023-03-11T17:22:06.331" v="5633" actId="164"/>
          <ac:spMkLst>
            <pc:docMk/>
            <pc:sldMk cId="3627275416" sldId="293"/>
            <ac:spMk id="15" creationId="{07CE143C-DD7D-B451-89DB-5FA9C18185A0}"/>
          </ac:spMkLst>
        </pc:spChg>
        <pc:spChg chg="add mod">
          <ac:chgData name="Markus Bimassl" userId="73c9e0d0-4f1e-4b1f-9903-6f7212b2cdff" providerId="ADAL" clId="{5563A6EA-E7CD-43C8-9802-3B01D66DBB4C}" dt="2023-03-11T17:25:16.522" v="5676" actId="164"/>
          <ac:spMkLst>
            <pc:docMk/>
            <pc:sldMk cId="3627275416" sldId="293"/>
            <ac:spMk id="19" creationId="{A752403A-6B8E-F900-5492-D9F8256DDC75}"/>
          </ac:spMkLst>
        </pc:spChg>
        <pc:spChg chg="mod topLvl">
          <ac:chgData name="Markus Bimassl" userId="73c9e0d0-4f1e-4b1f-9903-6f7212b2cdff" providerId="ADAL" clId="{5563A6EA-E7CD-43C8-9802-3B01D66DBB4C}" dt="2023-03-11T17:24:09.366" v="5666" actId="164"/>
          <ac:spMkLst>
            <pc:docMk/>
            <pc:sldMk cId="3627275416" sldId="293"/>
            <ac:spMk id="21" creationId="{CCB9C069-6DCD-EDB2-3134-B0C0B3156ADF}"/>
          </ac:spMkLst>
        </pc:spChg>
        <pc:grpChg chg="add mod ord">
          <ac:chgData name="Markus Bimassl" userId="73c9e0d0-4f1e-4b1f-9903-6f7212b2cdff" providerId="ADAL" clId="{5563A6EA-E7CD-43C8-9802-3B01D66DBB4C}" dt="2023-03-11T16:59:10.091" v="5405" actId="167"/>
          <ac:grpSpMkLst>
            <pc:docMk/>
            <pc:sldMk cId="3627275416" sldId="293"/>
            <ac:grpSpMk id="8" creationId="{7DAE698A-CA31-E2D6-D647-D0F333FBC127}"/>
          </ac:grpSpMkLst>
        </pc:grpChg>
        <pc:grpChg chg="add mod">
          <ac:chgData name="Markus Bimassl" userId="73c9e0d0-4f1e-4b1f-9903-6f7212b2cdff" providerId="ADAL" clId="{5563A6EA-E7CD-43C8-9802-3B01D66DBB4C}" dt="2023-03-11T17:25:12.942" v="5675" actId="164"/>
          <ac:grpSpMkLst>
            <pc:docMk/>
            <pc:sldMk cId="3627275416" sldId="293"/>
            <ac:grpSpMk id="18" creationId="{CB0507A9-3A18-7489-8E62-1A675892A9C1}"/>
          </ac:grpSpMkLst>
        </pc:grpChg>
        <pc:grpChg chg="add del mod">
          <ac:chgData name="Markus Bimassl" userId="73c9e0d0-4f1e-4b1f-9903-6f7212b2cdff" providerId="ADAL" clId="{5563A6EA-E7CD-43C8-9802-3B01D66DBB4C}" dt="2023-03-11T17:23:42.201" v="5654" actId="165"/>
          <ac:grpSpMkLst>
            <pc:docMk/>
            <pc:sldMk cId="3627275416" sldId="293"/>
            <ac:grpSpMk id="20" creationId="{D0FBFEBD-D405-F473-C037-05161A136459}"/>
          </ac:grpSpMkLst>
        </pc:grpChg>
        <pc:grpChg chg="add mod">
          <ac:chgData name="Markus Bimassl" userId="73c9e0d0-4f1e-4b1f-9903-6f7212b2cdff" providerId="ADAL" clId="{5563A6EA-E7CD-43C8-9802-3B01D66DBB4C}" dt="2023-03-11T17:25:16.522" v="5676" actId="164"/>
          <ac:grpSpMkLst>
            <pc:docMk/>
            <pc:sldMk cId="3627275416" sldId="293"/>
            <ac:grpSpMk id="23" creationId="{FC995C4C-F43C-57F6-67BC-046DC9E481CE}"/>
          </ac:grpSpMkLst>
        </pc:grpChg>
        <pc:grpChg chg="add mod">
          <ac:chgData name="Markus Bimassl" userId="73c9e0d0-4f1e-4b1f-9903-6f7212b2cdff" providerId="ADAL" clId="{5563A6EA-E7CD-43C8-9802-3B01D66DBB4C}" dt="2023-03-11T17:25:12.942" v="5675" actId="164"/>
          <ac:grpSpMkLst>
            <pc:docMk/>
            <pc:sldMk cId="3627275416" sldId="293"/>
            <ac:grpSpMk id="24" creationId="{F207071A-9470-26CC-3A6A-DE8DB12E0A2D}"/>
          </ac:grpSpMkLst>
        </pc:grpChg>
        <pc:grpChg chg="add mod">
          <ac:chgData name="Markus Bimassl" userId="73c9e0d0-4f1e-4b1f-9903-6f7212b2cdff" providerId="ADAL" clId="{5563A6EA-E7CD-43C8-9802-3B01D66DBB4C}" dt="2023-03-11T17:25:16.522" v="5676" actId="164"/>
          <ac:grpSpMkLst>
            <pc:docMk/>
            <pc:sldMk cId="3627275416" sldId="293"/>
            <ac:grpSpMk id="25" creationId="{6168BDBA-7B58-45DB-D5FF-C3707E43C26F}"/>
          </ac:grpSpMkLst>
        </pc:grpChg>
        <pc:picChg chg="add mod">
          <ac:chgData name="Markus Bimassl" userId="73c9e0d0-4f1e-4b1f-9903-6f7212b2cdff" providerId="ADAL" clId="{5563A6EA-E7CD-43C8-9802-3B01D66DBB4C}" dt="2023-03-11T17:22:06.331" v="5633" actId="164"/>
          <ac:picMkLst>
            <pc:docMk/>
            <pc:sldMk cId="3627275416" sldId="293"/>
            <ac:picMk id="14" creationId="{DCEF78AF-FD43-13DD-1AEA-423E08A1C828}"/>
          </ac:picMkLst>
        </pc:picChg>
        <pc:picChg chg="add mod ord">
          <ac:chgData name="Markus Bimassl" userId="73c9e0d0-4f1e-4b1f-9903-6f7212b2cdff" providerId="ADAL" clId="{5563A6EA-E7CD-43C8-9802-3B01D66DBB4C}" dt="2023-03-11T17:24:09.366" v="5666" actId="164"/>
          <ac:picMkLst>
            <pc:docMk/>
            <pc:sldMk cId="3627275416" sldId="293"/>
            <ac:picMk id="16" creationId="{47A7EA42-2134-0FE8-A7F8-D020CA75A866}"/>
          </ac:picMkLst>
        </pc:picChg>
        <pc:picChg chg="add mod">
          <ac:chgData name="Markus Bimassl" userId="73c9e0d0-4f1e-4b1f-9903-6f7212b2cdff" providerId="ADAL" clId="{5563A6EA-E7CD-43C8-9802-3B01D66DBB4C}" dt="2023-03-03T20:17:44.544" v="3845" actId="14861"/>
          <ac:picMkLst>
            <pc:docMk/>
            <pc:sldMk cId="3627275416" sldId="293"/>
            <ac:picMk id="17" creationId="{06973280-402E-FBA9-45CC-3223BD3DF493}"/>
          </ac:picMkLst>
        </pc:picChg>
        <pc:picChg chg="del mod topLvl">
          <ac:chgData name="Markus Bimassl" userId="73c9e0d0-4f1e-4b1f-9903-6f7212b2cdff" providerId="ADAL" clId="{5563A6EA-E7CD-43C8-9802-3B01D66DBB4C}" dt="2023-03-11T17:23:53.932" v="5659" actId="478"/>
          <ac:picMkLst>
            <pc:docMk/>
            <pc:sldMk cId="3627275416" sldId="293"/>
            <ac:picMk id="22" creationId="{C9803447-8943-5E51-CE1F-99F121AB312D}"/>
          </ac:picMkLst>
        </pc:picChg>
      </pc:sldChg>
      <pc:sldChg chg="addSp delSp modSp add mod modTransition modAnim">
        <pc:chgData name="Markus Bimassl" userId="73c9e0d0-4f1e-4b1f-9903-6f7212b2cdff" providerId="ADAL" clId="{5563A6EA-E7CD-43C8-9802-3B01D66DBB4C}" dt="2023-03-11T17:06:54.250" v="5486"/>
        <pc:sldMkLst>
          <pc:docMk/>
          <pc:sldMk cId="2116855904" sldId="294"/>
        </pc:sldMkLst>
        <pc:spChg chg="add mod">
          <ac:chgData name="Markus Bimassl" userId="73c9e0d0-4f1e-4b1f-9903-6f7212b2cdff" providerId="ADAL" clId="{5563A6EA-E7CD-43C8-9802-3B01D66DBB4C}" dt="2023-03-03T20:12:13.622" v="3750" actId="1076"/>
          <ac:spMkLst>
            <pc:docMk/>
            <pc:sldMk cId="2116855904" sldId="294"/>
            <ac:spMk id="5" creationId="{0BB877C2-0B77-5183-C076-4C968EB20105}"/>
          </ac:spMkLst>
        </pc:spChg>
        <pc:spChg chg="add mod">
          <ac:chgData name="Markus Bimassl" userId="73c9e0d0-4f1e-4b1f-9903-6f7212b2cdff" providerId="ADAL" clId="{5563A6EA-E7CD-43C8-9802-3B01D66DBB4C}" dt="2023-03-03T20:12:33.479" v="3779" actId="14100"/>
          <ac:spMkLst>
            <pc:docMk/>
            <pc:sldMk cId="2116855904" sldId="294"/>
            <ac:spMk id="7" creationId="{C5336B2C-9B24-5D05-18A4-3F75A5E458D2}"/>
          </ac:spMkLst>
        </pc:spChg>
        <pc:spChg chg="del mod">
          <ac:chgData name="Markus Bimassl" userId="73c9e0d0-4f1e-4b1f-9903-6f7212b2cdff" providerId="ADAL" clId="{5563A6EA-E7CD-43C8-9802-3B01D66DBB4C}" dt="2023-03-03T20:11:32.043" v="3732" actId="478"/>
          <ac:spMkLst>
            <pc:docMk/>
            <pc:sldMk cId="2116855904" sldId="294"/>
            <ac:spMk id="8" creationId="{819D4F1D-9D80-EBF8-7C23-DD302FDA952F}"/>
          </ac:spMkLst>
        </pc:spChg>
        <pc:spChg chg="add mod">
          <ac:chgData name="Markus Bimassl" userId="73c9e0d0-4f1e-4b1f-9903-6f7212b2cdff" providerId="ADAL" clId="{5563A6EA-E7CD-43C8-9802-3B01D66DBB4C}" dt="2023-03-03T20:12:49.857" v="3804" actId="14100"/>
          <ac:spMkLst>
            <pc:docMk/>
            <pc:sldMk cId="2116855904" sldId="294"/>
            <ac:spMk id="10" creationId="{3705AC6F-80E4-CAA8-642D-A24DF56B11D0}"/>
          </ac:spMkLst>
        </pc:spChg>
        <pc:picChg chg="mod">
          <ac:chgData name="Markus Bimassl" userId="73c9e0d0-4f1e-4b1f-9903-6f7212b2cdff" providerId="ADAL" clId="{5563A6EA-E7CD-43C8-9802-3B01D66DBB4C}" dt="2023-03-03T20:12:10.019" v="3749" actId="1076"/>
          <ac:picMkLst>
            <pc:docMk/>
            <pc:sldMk cId="2116855904" sldId="294"/>
            <ac:picMk id="2" creationId="{437E2453-9EDA-4F4E-9350-D327A628E386}"/>
          </ac:picMkLst>
        </pc:picChg>
        <pc:picChg chg="mod">
          <ac:chgData name="Markus Bimassl" userId="73c9e0d0-4f1e-4b1f-9903-6f7212b2cdff" providerId="ADAL" clId="{5563A6EA-E7CD-43C8-9802-3B01D66DBB4C}" dt="2023-03-03T20:12:16.625" v="3751" actId="1076"/>
          <ac:picMkLst>
            <pc:docMk/>
            <pc:sldMk cId="2116855904" sldId="294"/>
            <ac:picMk id="3" creationId="{52B9C6A4-A3EA-546E-8B52-20B9AFCAE6DD}"/>
          </ac:picMkLst>
        </pc:picChg>
        <pc:picChg chg="mod">
          <ac:chgData name="Markus Bimassl" userId="73c9e0d0-4f1e-4b1f-9903-6f7212b2cdff" providerId="ADAL" clId="{5563A6EA-E7CD-43C8-9802-3B01D66DBB4C}" dt="2023-03-03T20:12:18.635" v="3752" actId="1076"/>
          <ac:picMkLst>
            <pc:docMk/>
            <pc:sldMk cId="2116855904" sldId="294"/>
            <ac:picMk id="4" creationId="{C6A76B5E-A467-0F54-C9DD-B7AE9E5561AA}"/>
          </ac:picMkLst>
        </pc:picChg>
        <pc:picChg chg="add del mod">
          <ac:chgData name="Markus Bimassl" userId="73c9e0d0-4f1e-4b1f-9903-6f7212b2cdff" providerId="ADAL" clId="{5563A6EA-E7CD-43C8-9802-3B01D66DBB4C}" dt="2023-03-03T20:18:10.880" v="3860" actId="478"/>
          <ac:picMkLst>
            <pc:docMk/>
            <pc:sldMk cId="2116855904" sldId="294"/>
            <ac:picMk id="11" creationId="{79C4D776-A6E7-E75D-B0A3-B228090607F7}"/>
          </ac:picMkLst>
        </pc:picChg>
        <pc:picChg chg="add mod">
          <ac:chgData name="Markus Bimassl" userId="73c9e0d0-4f1e-4b1f-9903-6f7212b2cdff" providerId="ADAL" clId="{5563A6EA-E7CD-43C8-9802-3B01D66DBB4C}" dt="2023-03-03T20:18:11.279" v="3861"/>
          <ac:picMkLst>
            <pc:docMk/>
            <pc:sldMk cId="2116855904" sldId="294"/>
            <ac:picMk id="12" creationId="{5B964C1D-29A9-34B7-5074-5242C51AF787}"/>
          </ac:picMkLst>
        </pc:picChg>
      </pc:sldChg>
      <pc:sldChg chg="add del">
        <pc:chgData name="Markus Bimassl" userId="73c9e0d0-4f1e-4b1f-9903-6f7212b2cdff" providerId="ADAL" clId="{5563A6EA-E7CD-43C8-9802-3B01D66DBB4C}" dt="2023-03-03T20:47:57.491" v="4039" actId="47"/>
        <pc:sldMkLst>
          <pc:docMk/>
          <pc:sldMk cId="263924490" sldId="295"/>
        </pc:sldMkLst>
      </pc:sldChg>
      <pc:sldChg chg="addSp delSp modSp add mod modTransition modAnim">
        <pc:chgData name="Markus Bimassl" userId="73c9e0d0-4f1e-4b1f-9903-6f7212b2cdff" providerId="ADAL" clId="{5563A6EA-E7CD-43C8-9802-3B01D66DBB4C}" dt="2023-03-11T17:28:18.790" v="5921" actId="207"/>
        <pc:sldMkLst>
          <pc:docMk/>
          <pc:sldMk cId="2010037903" sldId="295"/>
        </pc:sldMkLst>
        <pc:spChg chg="mod">
          <ac:chgData name="Markus Bimassl" userId="73c9e0d0-4f1e-4b1f-9903-6f7212b2cdff" providerId="ADAL" clId="{5563A6EA-E7CD-43C8-9802-3B01D66DBB4C}" dt="2023-03-11T16:03:21.675" v="4319" actId="20577"/>
          <ac:spMkLst>
            <pc:docMk/>
            <pc:sldMk cId="2010037903" sldId="295"/>
            <ac:spMk id="6" creationId="{BB4A1E8C-D3DE-C584-9BDE-65FD74166E3D}"/>
          </ac:spMkLst>
        </pc:spChg>
        <pc:spChg chg="add mod topLvl">
          <ac:chgData name="Markus Bimassl" userId="73c9e0d0-4f1e-4b1f-9903-6f7212b2cdff" providerId="ADAL" clId="{5563A6EA-E7CD-43C8-9802-3B01D66DBB4C}" dt="2023-03-11T17:28:18.790" v="5921" actId="207"/>
          <ac:spMkLst>
            <pc:docMk/>
            <pc:sldMk cId="2010037903" sldId="295"/>
            <ac:spMk id="7" creationId="{E49FAE8F-F016-B074-FD07-0A992757A028}"/>
          </ac:spMkLst>
        </pc:spChg>
        <pc:spChg chg="del mod">
          <ac:chgData name="Markus Bimassl" userId="73c9e0d0-4f1e-4b1f-9903-6f7212b2cdff" providerId="ADAL" clId="{5563A6EA-E7CD-43C8-9802-3B01D66DBB4C}" dt="2023-03-11T16:05:03.403" v="4404" actId="478"/>
          <ac:spMkLst>
            <pc:docMk/>
            <pc:sldMk cId="2010037903" sldId="295"/>
            <ac:spMk id="8" creationId="{819D4F1D-9D80-EBF8-7C23-DD302FDA952F}"/>
          </ac:spMkLst>
        </pc:spChg>
        <pc:spChg chg="add mod topLvl">
          <ac:chgData name="Markus Bimassl" userId="73c9e0d0-4f1e-4b1f-9903-6f7212b2cdff" providerId="ADAL" clId="{5563A6EA-E7CD-43C8-9802-3B01D66DBB4C}" dt="2023-03-11T17:28:18.790" v="5921" actId="207"/>
          <ac:spMkLst>
            <pc:docMk/>
            <pc:sldMk cId="2010037903" sldId="295"/>
            <ac:spMk id="10" creationId="{114747EF-1DE8-0C55-E78E-D8DA6C50522C}"/>
          </ac:spMkLst>
        </pc:spChg>
        <pc:spChg chg="add mod topLvl">
          <ac:chgData name="Markus Bimassl" userId="73c9e0d0-4f1e-4b1f-9903-6f7212b2cdff" providerId="ADAL" clId="{5563A6EA-E7CD-43C8-9802-3B01D66DBB4C}" dt="2023-03-11T17:28:18.790" v="5921" actId="207"/>
          <ac:spMkLst>
            <pc:docMk/>
            <pc:sldMk cId="2010037903" sldId="295"/>
            <ac:spMk id="12" creationId="{1C5380E6-913C-A90E-ADD7-B85DD80B4EF0}"/>
          </ac:spMkLst>
        </pc:spChg>
        <pc:spChg chg="add mod topLvl">
          <ac:chgData name="Markus Bimassl" userId="73c9e0d0-4f1e-4b1f-9903-6f7212b2cdff" providerId="ADAL" clId="{5563A6EA-E7CD-43C8-9802-3B01D66DBB4C}" dt="2023-03-11T17:17:31.997" v="5571" actId="165"/>
          <ac:spMkLst>
            <pc:docMk/>
            <pc:sldMk cId="2010037903" sldId="295"/>
            <ac:spMk id="15" creationId="{31611395-9E93-2E05-5736-90DF359C1087}"/>
          </ac:spMkLst>
        </pc:spChg>
        <pc:spChg chg="add mod topLvl">
          <ac:chgData name="Markus Bimassl" userId="73c9e0d0-4f1e-4b1f-9903-6f7212b2cdff" providerId="ADAL" clId="{5563A6EA-E7CD-43C8-9802-3B01D66DBB4C}" dt="2023-03-11T17:17:31.997" v="5571" actId="165"/>
          <ac:spMkLst>
            <pc:docMk/>
            <pc:sldMk cId="2010037903" sldId="295"/>
            <ac:spMk id="17" creationId="{D720ACA8-810B-0BB1-8A4C-506B8DE47440}"/>
          </ac:spMkLst>
        </pc:spChg>
        <pc:grpChg chg="del">
          <ac:chgData name="Markus Bimassl" userId="73c9e0d0-4f1e-4b1f-9903-6f7212b2cdff" providerId="ADAL" clId="{5563A6EA-E7CD-43C8-9802-3B01D66DBB4C}" dt="2023-03-11T16:05:04.545" v="4405" actId="478"/>
          <ac:grpSpMkLst>
            <pc:docMk/>
            <pc:sldMk cId="2010037903" sldId="295"/>
            <ac:grpSpMk id="4" creationId="{11BEE84E-4FA3-991F-5C2D-7AB708C5BC3D}"/>
          </ac:grpSpMkLst>
        </pc:grpChg>
        <pc:grpChg chg="del mod">
          <ac:chgData name="Markus Bimassl" userId="73c9e0d0-4f1e-4b1f-9903-6f7212b2cdff" providerId="ADAL" clId="{5563A6EA-E7CD-43C8-9802-3B01D66DBB4C}" dt="2023-03-11T16:05:05.130" v="4406" actId="478"/>
          <ac:grpSpMkLst>
            <pc:docMk/>
            <pc:sldMk cId="2010037903" sldId="295"/>
            <ac:grpSpMk id="13" creationId="{9CF75D7A-D17F-004A-B8DF-E2EEFE2E238B}"/>
          </ac:grpSpMkLst>
        </pc:grpChg>
        <pc:grpChg chg="add del mod">
          <ac:chgData name="Markus Bimassl" userId="73c9e0d0-4f1e-4b1f-9903-6f7212b2cdff" providerId="ADAL" clId="{5563A6EA-E7CD-43C8-9802-3B01D66DBB4C}" dt="2023-03-11T17:17:31.997" v="5571" actId="165"/>
          <ac:grpSpMkLst>
            <pc:docMk/>
            <pc:sldMk cId="2010037903" sldId="295"/>
            <ac:grpSpMk id="18" creationId="{7B73CC9C-4063-11DE-8626-9CEEA132F347}"/>
          </ac:grpSpMkLst>
        </pc:grpChg>
        <pc:grpChg chg="del mod">
          <ac:chgData name="Markus Bimassl" userId="73c9e0d0-4f1e-4b1f-9903-6f7212b2cdff" providerId="ADAL" clId="{5563A6EA-E7CD-43C8-9802-3B01D66DBB4C}" dt="2023-03-11T16:05:05.605" v="4407" actId="478"/>
          <ac:grpSpMkLst>
            <pc:docMk/>
            <pc:sldMk cId="2010037903" sldId="295"/>
            <ac:grpSpMk id="23" creationId="{F158CA57-C839-E5A3-29EB-761B79D001B2}"/>
          </ac:grpSpMkLst>
        </pc:grpChg>
        <pc:picChg chg="del">
          <ac:chgData name="Markus Bimassl" userId="73c9e0d0-4f1e-4b1f-9903-6f7212b2cdff" providerId="ADAL" clId="{5563A6EA-E7CD-43C8-9802-3B01D66DBB4C}" dt="2023-03-11T16:03:15.625" v="4304" actId="478"/>
          <ac:picMkLst>
            <pc:docMk/>
            <pc:sldMk cId="2010037903" sldId="295"/>
            <ac:picMk id="2" creationId="{46C691E2-02F4-C8FD-BD08-80FB9564AAC2}"/>
          </ac:picMkLst>
        </pc:picChg>
        <pc:picChg chg="add mod">
          <ac:chgData name="Markus Bimassl" userId="73c9e0d0-4f1e-4b1f-9903-6f7212b2cdff" providerId="ADAL" clId="{5563A6EA-E7CD-43C8-9802-3B01D66DBB4C}" dt="2023-03-11T16:03:15.945" v="4305"/>
          <ac:picMkLst>
            <pc:docMk/>
            <pc:sldMk cId="2010037903" sldId="295"/>
            <ac:picMk id="3" creationId="{99944F86-8B1D-1518-CA0C-12D7EF091197}"/>
          </ac:picMkLst>
        </pc:picChg>
      </pc:sldChg>
      <pc:sldChg chg="addSp modSp new mod modTransition modShow">
        <pc:chgData name="Markus Bimassl" userId="73c9e0d0-4f1e-4b1f-9903-6f7212b2cdff" providerId="ADAL" clId="{5563A6EA-E7CD-43C8-9802-3B01D66DBB4C}" dt="2023-03-11T17:03:46.440" v="5455"/>
        <pc:sldMkLst>
          <pc:docMk/>
          <pc:sldMk cId="1164231086" sldId="296"/>
        </pc:sldMkLst>
        <pc:spChg chg="add mod">
          <ac:chgData name="Markus Bimassl" userId="73c9e0d0-4f1e-4b1f-9903-6f7212b2cdff" providerId="ADAL" clId="{5563A6EA-E7CD-43C8-9802-3B01D66DBB4C}" dt="2023-03-11T16:12:11.919" v="4633" actId="242"/>
          <ac:spMkLst>
            <pc:docMk/>
            <pc:sldMk cId="1164231086" sldId="296"/>
            <ac:spMk id="3" creationId="{97F924A9-8B9B-F7BF-C64F-06B84549B4B5}"/>
          </ac:spMkLst>
        </pc:spChg>
        <pc:picChg chg="add mod">
          <ac:chgData name="Markus Bimassl" userId="73c9e0d0-4f1e-4b1f-9903-6f7212b2cdff" providerId="ADAL" clId="{5563A6EA-E7CD-43C8-9802-3B01D66DBB4C}" dt="2023-03-11T16:10:46.835" v="4588"/>
          <ac:picMkLst>
            <pc:docMk/>
            <pc:sldMk cId="1164231086" sldId="296"/>
            <ac:picMk id="2" creationId="{707C1AB2-8428-55BA-823E-02167106C0DA}"/>
          </ac:picMkLst>
        </pc:picChg>
      </pc:sldChg>
      <pc:sldChg chg="add del">
        <pc:chgData name="Markus Bimassl" userId="73c9e0d0-4f1e-4b1f-9903-6f7212b2cdff" providerId="ADAL" clId="{5563A6EA-E7CD-43C8-9802-3B01D66DBB4C}" dt="2023-03-11T16:10:05.112" v="4585" actId="47"/>
        <pc:sldMkLst>
          <pc:docMk/>
          <pc:sldMk cId="3357970030" sldId="296"/>
        </pc:sldMkLst>
      </pc:sldChg>
      <pc:sldChg chg="addSp delSp modSp add mod">
        <pc:chgData name="Markus Bimassl" userId="73c9e0d0-4f1e-4b1f-9903-6f7212b2cdff" providerId="ADAL" clId="{5563A6EA-E7CD-43C8-9802-3B01D66DBB4C}" dt="2023-03-11T16:20:49.066" v="5012" actId="1076"/>
        <pc:sldMkLst>
          <pc:docMk/>
          <pc:sldMk cId="830542665" sldId="297"/>
        </pc:sldMkLst>
        <pc:spChg chg="mod">
          <ac:chgData name="Markus Bimassl" userId="73c9e0d0-4f1e-4b1f-9903-6f7212b2cdff" providerId="ADAL" clId="{5563A6EA-E7CD-43C8-9802-3B01D66DBB4C}" dt="2023-03-11T16:14:40.402" v="4687" actId="20577"/>
          <ac:spMkLst>
            <pc:docMk/>
            <pc:sldMk cId="830542665" sldId="297"/>
            <ac:spMk id="6" creationId="{BB4A1E8C-D3DE-C584-9BDE-65FD74166E3D}"/>
          </ac:spMkLst>
        </pc:spChg>
        <pc:picChg chg="del">
          <ac:chgData name="Markus Bimassl" userId="73c9e0d0-4f1e-4b1f-9903-6f7212b2cdff" providerId="ADAL" clId="{5563A6EA-E7CD-43C8-9802-3B01D66DBB4C}" dt="2023-03-11T16:14:12.336" v="4635" actId="478"/>
          <ac:picMkLst>
            <pc:docMk/>
            <pc:sldMk cId="830542665" sldId="297"/>
            <ac:picMk id="2" creationId="{CE6E90A7-F648-0378-BBD0-27B255266B47}"/>
          </ac:picMkLst>
        </pc:picChg>
        <pc:picChg chg="del">
          <ac:chgData name="Markus Bimassl" userId="73c9e0d0-4f1e-4b1f-9903-6f7212b2cdff" providerId="ADAL" clId="{5563A6EA-E7CD-43C8-9802-3B01D66DBB4C}" dt="2023-03-11T16:19:04.317" v="4906" actId="478"/>
          <ac:picMkLst>
            <pc:docMk/>
            <pc:sldMk cId="830542665" sldId="297"/>
            <ac:picMk id="4" creationId="{9F94183B-2E72-029A-0850-AAA0FB9A51F7}"/>
          </ac:picMkLst>
        </pc:picChg>
        <pc:picChg chg="add mod">
          <ac:chgData name="Markus Bimassl" userId="73c9e0d0-4f1e-4b1f-9903-6f7212b2cdff" providerId="ADAL" clId="{5563A6EA-E7CD-43C8-9802-3B01D66DBB4C}" dt="2023-03-11T16:20:49.066" v="5012" actId="1076"/>
          <ac:picMkLst>
            <pc:docMk/>
            <pc:sldMk cId="830542665" sldId="297"/>
            <ac:picMk id="5" creationId="{07322872-A112-899B-3A77-54CB0A2D81DC}"/>
          </ac:picMkLst>
        </pc:picChg>
      </pc:sldChg>
      <pc:sldChg chg="delSp modSp add mod">
        <pc:chgData name="Markus Bimassl" userId="73c9e0d0-4f1e-4b1f-9903-6f7212b2cdff" providerId="ADAL" clId="{5563A6EA-E7CD-43C8-9802-3B01D66DBB4C}" dt="2023-03-11T16:16:56.486" v="4762" actId="20577"/>
        <pc:sldMkLst>
          <pc:docMk/>
          <pc:sldMk cId="2562601324" sldId="298"/>
        </pc:sldMkLst>
        <pc:spChg chg="mod">
          <ac:chgData name="Markus Bimassl" userId="73c9e0d0-4f1e-4b1f-9903-6f7212b2cdff" providerId="ADAL" clId="{5563A6EA-E7CD-43C8-9802-3B01D66DBB4C}" dt="2023-03-11T16:16:56.486" v="4762" actId="20577"/>
          <ac:spMkLst>
            <pc:docMk/>
            <pc:sldMk cId="2562601324" sldId="298"/>
            <ac:spMk id="2" creationId="{E00417BC-97ED-C892-79DD-48CF113292D2}"/>
          </ac:spMkLst>
        </pc:spChg>
        <pc:spChg chg="mod">
          <ac:chgData name="Markus Bimassl" userId="73c9e0d0-4f1e-4b1f-9903-6f7212b2cdff" providerId="ADAL" clId="{5563A6EA-E7CD-43C8-9802-3B01D66DBB4C}" dt="2023-03-11T16:16:52.711" v="4760"/>
          <ac:spMkLst>
            <pc:docMk/>
            <pc:sldMk cId="2562601324" sldId="298"/>
            <ac:spMk id="3" creationId="{6D1E907A-6AD8-572D-D32B-D1775BE1F792}"/>
          </ac:spMkLst>
        </pc:spChg>
        <pc:picChg chg="del">
          <ac:chgData name="Markus Bimassl" userId="73c9e0d0-4f1e-4b1f-9903-6f7212b2cdff" providerId="ADAL" clId="{5563A6EA-E7CD-43C8-9802-3B01D66DBB4C}" dt="2023-03-11T16:14:29.506" v="4672" actId="478"/>
          <ac:picMkLst>
            <pc:docMk/>
            <pc:sldMk cId="2562601324" sldId="298"/>
            <ac:picMk id="6" creationId="{7B735757-EC4C-55E7-8732-80B47DAEB1A8}"/>
          </ac:picMkLst>
        </pc:picChg>
      </pc:sldChg>
      <pc:sldChg chg="addSp delSp modSp add mod">
        <pc:chgData name="Markus Bimassl" userId="73c9e0d0-4f1e-4b1f-9903-6f7212b2cdff" providerId="ADAL" clId="{5563A6EA-E7CD-43C8-9802-3B01D66DBB4C}" dt="2023-03-11T16:22:23.637" v="5034" actId="1076"/>
        <pc:sldMkLst>
          <pc:docMk/>
          <pc:sldMk cId="1924408077" sldId="299"/>
        </pc:sldMkLst>
        <pc:picChg chg="add mod">
          <ac:chgData name="Markus Bimassl" userId="73c9e0d0-4f1e-4b1f-9903-6f7212b2cdff" providerId="ADAL" clId="{5563A6EA-E7CD-43C8-9802-3B01D66DBB4C}" dt="2023-03-11T16:22:23.637" v="5034" actId="1076"/>
          <ac:picMkLst>
            <pc:docMk/>
            <pc:sldMk cId="1924408077" sldId="299"/>
            <ac:picMk id="3" creationId="{1E627CEC-1CF6-AC0C-C2B8-A996CA4455F1}"/>
          </ac:picMkLst>
        </pc:picChg>
        <pc:picChg chg="del">
          <ac:chgData name="Markus Bimassl" userId="73c9e0d0-4f1e-4b1f-9903-6f7212b2cdff" providerId="ADAL" clId="{5563A6EA-E7CD-43C8-9802-3B01D66DBB4C}" dt="2023-03-11T16:18:59.738" v="4904" actId="478"/>
          <ac:picMkLst>
            <pc:docMk/>
            <pc:sldMk cId="1924408077" sldId="299"/>
            <ac:picMk id="4" creationId="{9F94183B-2E72-029A-0850-AAA0FB9A51F7}"/>
          </ac:picMkLst>
        </pc:picChg>
      </pc:sldChg>
      <pc:sldChg chg="addSp delSp modSp add mod">
        <pc:chgData name="Markus Bimassl" userId="73c9e0d0-4f1e-4b1f-9903-6f7212b2cdff" providerId="ADAL" clId="{5563A6EA-E7CD-43C8-9802-3B01D66DBB4C}" dt="2023-03-11T16:32:07.627" v="5129" actId="113"/>
        <pc:sldMkLst>
          <pc:docMk/>
          <pc:sldMk cId="3187143913" sldId="300"/>
        </pc:sldMkLst>
        <pc:spChg chg="mod">
          <ac:chgData name="Markus Bimassl" userId="73c9e0d0-4f1e-4b1f-9903-6f7212b2cdff" providerId="ADAL" clId="{5563A6EA-E7CD-43C8-9802-3B01D66DBB4C}" dt="2023-03-11T16:14:45.860" v="4696" actId="20577"/>
          <ac:spMkLst>
            <pc:docMk/>
            <pc:sldMk cId="3187143913" sldId="300"/>
            <ac:spMk id="6" creationId="{BB4A1E8C-D3DE-C584-9BDE-65FD74166E3D}"/>
          </ac:spMkLst>
        </pc:spChg>
        <pc:graphicFrameChg chg="add mod modGraphic">
          <ac:chgData name="Markus Bimassl" userId="73c9e0d0-4f1e-4b1f-9903-6f7212b2cdff" providerId="ADAL" clId="{5563A6EA-E7CD-43C8-9802-3B01D66DBB4C}" dt="2023-03-11T16:32:07.627" v="5129" actId="113"/>
          <ac:graphicFrameMkLst>
            <pc:docMk/>
            <pc:sldMk cId="3187143913" sldId="300"/>
            <ac:graphicFrameMk id="2" creationId="{865EC03B-B18E-917F-6E13-D21C2F7C3648}"/>
          </ac:graphicFrameMkLst>
        </pc:graphicFrameChg>
        <pc:picChg chg="del">
          <ac:chgData name="Markus Bimassl" userId="73c9e0d0-4f1e-4b1f-9903-6f7212b2cdff" providerId="ADAL" clId="{5563A6EA-E7CD-43C8-9802-3B01D66DBB4C}" dt="2023-03-11T16:19:02.300" v="4905" actId="478"/>
          <ac:picMkLst>
            <pc:docMk/>
            <pc:sldMk cId="3187143913" sldId="300"/>
            <ac:picMk id="4" creationId="{9F94183B-2E72-029A-0850-AAA0FB9A51F7}"/>
          </ac:picMkLst>
        </pc:picChg>
      </pc:sldChg>
      <pc:sldChg chg="addSp delSp modSp add mod">
        <pc:chgData name="Markus Bimassl" userId="73c9e0d0-4f1e-4b1f-9903-6f7212b2cdff" providerId="ADAL" clId="{5563A6EA-E7CD-43C8-9802-3B01D66DBB4C}" dt="2023-03-11T16:22:27.390" v="5035" actId="1076"/>
        <pc:sldMkLst>
          <pc:docMk/>
          <pc:sldMk cId="1289949480" sldId="301"/>
        </pc:sldMkLst>
        <pc:spChg chg="mod">
          <ac:chgData name="Markus Bimassl" userId="73c9e0d0-4f1e-4b1f-9903-6f7212b2cdff" providerId="ADAL" clId="{5563A6EA-E7CD-43C8-9802-3B01D66DBB4C}" dt="2023-03-11T16:15:15.246" v="4723" actId="20577"/>
          <ac:spMkLst>
            <pc:docMk/>
            <pc:sldMk cId="1289949480" sldId="301"/>
            <ac:spMk id="6" creationId="{BB4A1E8C-D3DE-C584-9BDE-65FD74166E3D}"/>
          </ac:spMkLst>
        </pc:spChg>
        <pc:picChg chg="add del mod">
          <ac:chgData name="Markus Bimassl" userId="73c9e0d0-4f1e-4b1f-9903-6f7212b2cdff" providerId="ADAL" clId="{5563A6EA-E7CD-43C8-9802-3B01D66DBB4C}" dt="2023-03-11T16:21:43.776" v="5027"/>
          <ac:picMkLst>
            <pc:docMk/>
            <pc:sldMk cId="1289949480" sldId="301"/>
            <ac:picMk id="3" creationId="{8049C752-DEDA-0A0A-FEDC-3AC1FE981EF5}"/>
          </ac:picMkLst>
        </pc:picChg>
        <pc:picChg chg="del">
          <ac:chgData name="Markus Bimassl" userId="73c9e0d0-4f1e-4b1f-9903-6f7212b2cdff" providerId="ADAL" clId="{5563A6EA-E7CD-43C8-9802-3B01D66DBB4C}" dt="2023-03-11T16:18:58.519" v="4903" actId="478"/>
          <ac:picMkLst>
            <pc:docMk/>
            <pc:sldMk cId="1289949480" sldId="301"/>
            <ac:picMk id="4" creationId="{9F94183B-2E72-029A-0850-AAA0FB9A51F7}"/>
          </ac:picMkLst>
        </pc:picChg>
        <pc:picChg chg="add mod">
          <ac:chgData name="Markus Bimassl" userId="73c9e0d0-4f1e-4b1f-9903-6f7212b2cdff" providerId="ADAL" clId="{5563A6EA-E7CD-43C8-9802-3B01D66DBB4C}" dt="2023-03-11T16:22:27.390" v="5035" actId="1076"/>
          <ac:picMkLst>
            <pc:docMk/>
            <pc:sldMk cId="1289949480" sldId="301"/>
            <ac:picMk id="5" creationId="{0EA5F794-646D-8E29-BEE0-866784C88E26}"/>
          </ac:picMkLst>
        </pc:picChg>
      </pc:sldChg>
      <pc:sldChg chg="addSp delSp modSp add mod">
        <pc:chgData name="Markus Bimassl" userId="73c9e0d0-4f1e-4b1f-9903-6f7212b2cdff" providerId="ADAL" clId="{5563A6EA-E7CD-43C8-9802-3B01D66DBB4C}" dt="2023-03-11T16:22:12.727" v="5033" actId="1076"/>
        <pc:sldMkLst>
          <pc:docMk/>
          <pc:sldMk cId="3734258472" sldId="302"/>
        </pc:sldMkLst>
        <pc:spChg chg="mod">
          <ac:chgData name="Markus Bimassl" userId="73c9e0d0-4f1e-4b1f-9903-6f7212b2cdff" providerId="ADAL" clId="{5563A6EA-E7CD-43C8-9802-3B01D66DBB4C}" dt="2023-03-11T16:16:21.106" v="4739" actId="20577"/>
          <ac:spMkLst>
            <pc:docMk/>
            <pc:sldMk cId="3734258472" sldId="302"/>
            <ac:spMk id="6" creationId="{BB4A1E8C-D3DE-C584-9BDE-65FD74166E3D}"/>
          </ac:spMkLst>
        </pc:spChg>
        <pc:picChg chg="add mod">
          <ac:chgData name="Markus Bimassl" userId="73c9e0d0-4f1e-4b1f-9903-6f7212b2cdff" providerId="ADAL" clId="{5563A6EA-E7CD-43C8-9802-3B01D66DBB4C}" dt="2023-03-11T16:22:12.727" v="5033" actId="1076"/>
          <ac:picMkLst>
            <pc:docMk/>
            <pc:sldMk cId="3734258472" sldId="302"/>
            <ac:picMk id="2" creationId="{FE66E7CC-AB3D-CBB5-EE3F-72C35E65CE29}"/>
          </ac:picMkLst>
        </pc:picChg>
        <pc:picChg chg="del">
          <ac:chgData name="Markus Bimassl" userId="73c9e0d0-4f1e-4b1f-9903-6f7212b2cdff" providerId="ADAL" clId="{5563A6EA-E7CD-43C8-9802-3B01D66DBB4C}" dt="2023-03-11T16:18:57.321" v="4902" actId="478"/>
          <ac:picMkLst>
            <pc:docMk/>
            <pc:sldMk cId="3734258472" sldId="302"/>
            <ac:picMk id="4" creationId="{9F94183B-2E72-029A-0850-AAA0FB9A51F7}"/>
          </ac:picMkLst>
        </pc:picChg>
      </pc:sldChg>
      <pc:sldChg chg="modSp add mod ord">
        <pc:chgData name="Markus Bimassl" userId="73c9e0d0-4f1e-4b1f-9903-6f7212b2cdff" providerId="ADAL" clId="{5563A6EA-E7CD-43C8-9802-3B01D66DBB4C}" dt="2023-03-11T16:17:12.356" v="4777" actId="20577"/>
        <pc:sldMkLst>
          <pc:docMk/>
          <pc:sldMk cId="1975458570" sldId="303"/>
        </pc:sldMkLst>
        <pc:spChg chg="mod">
          <ac:chgData name="Markus Bimassl" userId="73c9e0d0-4f1e-4b1f-9903-6f7212b2cdff" providerId="ADAL" clId="{5563A6EA-E7CD-43C8-9802-3B01D66DBB4C}" dt="2023-03-11T16:17:01.556" v="4765" actId="20577"/>
          <ac:spMkLst>
            <pc:docMk/>
            <pc:sldMk cId="1975458570" sldId="303"/>
            <ac:spMk id="2" creationId="{E00417BC-97ED-C892-79DD-48CF113292D2}"/>
          </ac:spMkLst>
        </pc:spChg>
        <pc:spChg chg="mod">
          <ac:chgData name="Markus Bimassl" userId="73c9e0d0-4f1e-4b1f-9903-6f7212b2cdff" providerId="ADAL" clId="{5563A6EA-E7CD-43C8-9802-3B01D66DBB4C}" dt="2023-03-11T16:17:12.356" v="4777" actId="20577"/>
          <ac:spMkLst>
            <pc:docMk/>
            <pc:sldMk cId="1975458570" sldId="303"/>
            <ac:spMk id="3" creationId="{6D1E907A-6AD8-572D-D32B-D1775BE1F792}"/>
          </ac:spMkLst>
        </pc:spChg>
      </pc:sldChg>
      <pc:sldChg chg="modSp add mod ord">
        <pc:chgData name="Markus Bimassl" userId="73c9e0d0-4f1e-4b1f-9903-6f7212b2cdff" providerId="ADAL" clId="{5563A6EA-E7CD-43C8-9802-3B01D66DBB4C}" dt="2023-03-11T16:17:26.786" v="4796" actId="20577"/>
        <pc:sldMkLst>
          <pc:docMk/>
          <pc:sldMk cId="13190609" sldId="304"/>
        </pc:sldMkLst>
        <pc:spChg chg="mod">
          <ac:chgData name="Markus Bimassl" userId="73c9e0d0-4f1e-4b1f-9903-6f7212b2cdff" providerId="ADAL" clId="{5563A6EA-E7CD-43C8-9802-3B01D66DBB4C}" dt="2023-03-11T16:17:19.293" v="4781" actId="20577"/>
          <ac:spMkLst>
            <pc:docMk/>
            <pc:sldMk cId="13190609" sldId="304"/>
            <ac:spMk id="2" creationId="{E00417BC-97ED-C892-79DD-48CF113292D2}"/>
          </ac:spMkLst>
        </pc:spChg>
        <pc:spChg chg="mod">
          <ac:chgData name="Markus Bimassl" userId="73c9e0d0-4f1e-4b1f-9903-6f7212b2cdff" providerId="ADAL" clId="{5563A6EA-E7CD-43C8-9802-3B01D66DBB4C}" dt="2023-03-11T16:17:26.786" v="4796" actId="20577"/>
          <ac:spMkLst>
            <pc:docMk/>
            <pc:sldMk cId="13190609" sldId="304"/>
            <ac:spMk id="3" creationId="{6D1E907A-6AD8-572D-D32B-D1775BE1F792}"/>
          </ac:spMkLst>
        </pc:spChg>
      </pc:sldChg>
      <pc:sldChg chg="addSp delSp modSp add mod ord">
        <pc:chgData name="Markus Bimassl" userId="73c9e0d0-4f1e-4b1f-9903-6f7212b2cdff" providerId="ADAL" clId="{5563A6EA-E7CD-43C8-9802-3B01D66DBB4C}" dt="2023-03-11T16:33:24.037" v="5132" actId="962"/>
        <pc:sldMkLst>
          <pc:docMk/>
          <pc:sldMk cId="3964749453" sldId="305"/>
        </pc:sldMkLst>
        <pc:spChg chg="mod">
          <ac:chgData name="Markus Bimassl" userId="73c9e0d0-4f1e-4b1f-9903-6f7212b2cdff" providerId="ADAL" clId="{5563A6EA-E7CD-43C8-9802-3B01D66DBB4C}" dt="2023-03-11T16:18:32.126" v="4874" actId="20577"/>
          <ac:spMkLst>
            <pc:docMk/>
            <pc:sldMk cId="3964749453" sldId="305"/>
            <ac:spMk id="6" creationId="{BB4A1E8C-D3DE-C584-9BDE-65FD74166E3D}"/>
          </ac:spMkLst>
        </pc:spChg>
        <pc:picChg chg="add mod">
          <ac:chgData name="Markus Bimassl" userId="73c9e0d0-4f1e-4b1f-9903-6f7212b2cdff" providerId="ADAL" clId="{5563A6EA-E7CD-43C8-9802-3B01D66DBB4C}" dt="2023-03-11T16:33:24.037" v="5132" actId="962"/>
          <ac:picMkLst>
            <pc:docMk/>
            <pc:sldMk cId="3964749453" sldId="305"/>
            <ac:picMk id="3" creationId="{DAA4EBDB-F0D6-CAF4-F850-4AFB69A129DF}"/>
          </ac:picMkLst>
        </pc:picChg>
        <pc:picChg chg="del">
          <ac:chgData name="Markus Bimassl" userId="73c9e0d0-4f1e-4b1f-9903-6f7212b2cdff" providerId="ADAL" clId="{5563A6EA-E7CD-43C8-9802-3B01D66DBB4C}" dt="2023-03-11T16:18:54.777" v="4901" actId="478"/>
          <ac:picMkLst>
            <pc:docMk/>
            <pc:sldMk cId="3964749453" sldId="305"/>
            <ac:picMk id="4" creationId="{9F94183B-2E72-029A-0850-AAA0FB9A51F7}"/>
          </ac:picMkLst>
        </pc:picChg>
      </pc:sldChg>
      <pc:sldChg chg="addSp delSp modSp add mod">
        <pc:chgData name="Markus Bimassl" userId="73c9e0d0-4f1e-4b1f-9903-6f7212b2cdff" providerId="ADAL" clId="{5563A6EA-E7CD-43C8-9802-3B01D66DBB4C}" dt="2023-03-11T16:33:32.112" v="5136" actId="1076"/>
        <pc:sldMkLst>
          <pc:docMk/>
          <pc:sldMk cId="272376620" sldId="306"/>
        </pc:sldMkLst>
        <pc:spChg chg="mod">
          <ac:chgData name="Markus Bimassl" userId="73c9e0d0-4f1e-4b1f-9903-6f7212b2cdff" providerId="ADAL" clId="{5563A6EA-E7CD-43C8-9802-3B01D66DBB4C}" dt="2023-03-11T16:18:26.161" v="4862" actId="20577"/>
          <ac:spMkLst>
            <pc:docMk/>
            <pc:sldMk cId="272376620" sldId="306"/>
            <ac:spMk id="6" creationId="{BB4A1E8C-D3DE-C584-9BDE-65FD74166E3D}"/>
          </ac:spMkLst>
        </pc:spChg>
        <pc:picChg chg="add mod">
          <ac:chgData name="Markus Bimassl" userId="73c9e0d0-4f1e-4b1f-9903-6f7212b2cdff" providerId="ADAL" clId="{5563A6EA-E7CD-43C8-9802-3B01D66DBB4C}" dt="2023-03-11T16:33:32.112" v="5136" actId="1076"/>
          <ac:picMkLst>
            <pc:docMk/>
            <pc:sldMk cId="272376620" sldId="306"/>
            <ac:picMk id="3" creationId="{76D1D4E8-5525-C4C0-4086-85BD71BA83D0}"/>
          </ac:picMkLst>
        </pc:picChg>
        <pc:picChg chg="del">
          <ac:chgData name="Markus Bimassl" userId="73c9e0d0-4f1e-4b1f-9903-6f7212b2cdff" providerId="ADAL" clId="{5563A6EA-E7CD-43C8-9802-3B01D66DBB4C}" dt="2023-03-11T16:18:51.345" v="4899" actId="478"/>
          <ac:picMkLst>
            <pc:docMk/>
            <pc:sldMk cId="272376620" sldId="306"/>
            <ac:picMk id="4" creationId="{9F94183B-2E72-029A-0850-AAA0FB9A51F7}"/>
          </ac:picMkLst>
        </pc:picChg>
      </pc:sldChg>
      <pc:sldChg chg="addSp delSp modSp add mod">
        <pc:chgData name="Markus Bimassl" userId="73c9e0d0-4f1e-4b1f-9903-6f7212b2cdff" providerId="ADAL" clId="{5563A6EA-E7CD-43C8-9802-3B01D66DBB4C}" dt="2023-03-11T16:33:45.498" v="5141" actId="1076"/>
        <pc:sldMkLst>
          <pc:docMk/>
          <pc:sldMk cId="3398304216" sldId="307"/>
        </pc:sldMkLst>
        <pc:spChg chg="mod">
          <ac:chgData name="Markus Bimassl" userId="73c9e0d0-4f1e-4b1f-9903-6f7212b2cdff" providerId="ADAL" clId="{5563A6EA-E7CD-43C8-9802-3B01D66DBB4C}" dt="2023-03-11T16:18:46.348" v="4898" actId="20577"/>
          <ac:spMkLst>
            <pc:docMk/>
            <pc:sldMk cId="3398304216" sldId="307"/>
            <ac:spMk id="6" creationId="{BB4A1E8C-D3DE-C584-9BDE-65FD74166E3D}"/>
          </ac:spMkLst>
        </pc:spChg>
        <pc:picChg chg="add mod">
          <ac:chgData name="Markus Bimassl" userId="73c9e0d0-4f1e-4b1f-9903-6f7212b2cdff" providerId="ADAL" clId="{5563A6EA-E7CD-43C8-9802-3B01D66DBB4C}" dt="2023-03-11T16:33:45.498" v="5141" actId="1076"/>
          <ac:picMkLst>
            <pc:docMk/>
            <pc:sldMk cId="3398304216" sldId="307"/>
            <ac:picMk id="3" creationId="{9EB4CB45-FFE0-766E-D341-3E13E1DB9C4D}"/>
          </ac:picMkLst>
        </pc:picChg>
        <pc:picChg chg="del">
          <ac:chgData name="Markus Bimassl" userId="73c9e0d0-4f1e-4b1f-9903-6f7212b2cdff" providerId="ADAL" clId="{5563A6EA-E7CD-43C8-9802-3B01D66DBB4C}" dt="2023-03-11T16:18:53.206" v="4900" actId="478"/>
          <ac:picMkLst>
            <pc:docMk/>
            <pc:sldMk cId="3398304216" sldId="307"/>
            <ac:picMk id="4" creationId="{9F94183B-2E72-029A-0850-AAA0FB9A51F7}"/>
          </ac:picMkLst>
        </pc:picChg>
      </pc:sldChg>
      <pc:sldChg chg="addSp modSp add mod">
        <pc:chgData name="Markus Bimassl" userId="73c9e0d0-4f1e-4b1f-9903-6f7212b2cdff" providerId="ADAL" clId="{5563A6EA-E7CD-43C8-9802-3B01D66DBB4C}" dt="2023-03-11T16:34:07.814" v="5149" actId="1076"/>
        <pc:sldMkLst>
          <pc:docMk/>
          <pc:sldMk cId="3293136760" sldId="308"/>
        </pc:sldMkLst>
        <pc:spChg chg="mod">
          <ac:chgData name="Markus Bimassl" userId="73c9e0d0-4f1e-4b1f-9903-6f7212b2cdff" providerId="ADAL" clId="{5563A6EA-E7CD-43C8-9802-3B01D66DBB4C}" dt="2023-03-11T16:19:37.534" v="4922" actId="20577"/>
          <ac:spMkLst>
            <pc:docMk/>
            <pc:sldMk cId="3293136760" sldId="308"/>
            <ac:spMk id="6" creationId="{BB4A1E8C-D3DE-C584-9BDE-65FD74166E3D}"/>
          </ac:spMkLst>
        </pc:spChg>
        <pc:picChg chg="add mod">
          <ac:chgData name="Markus Bimassl" userId="73c9e0d0-4f1e-4b1f-9903-6f7212b2cdff" providerId="ADAL" clId="{5563A6EA-E7CD-43C8-9802-3B01D66DBB4C}" dt="2023-03-11T16:34:07.814" v="5149" actId="1076"/>
          <ac:picMkLst>
            <pc:docMk/>
            <pc:sldMk cId="3293136760" sldId="308"/>
            <ac:picMk id="3" creationId="{F485F976-16A3-6F2B-79C0-B71B465D2015}"/>
          </ac:picMkLst>
        </pc:picChg>
      </pc:sldChg>
      <pc:sldChg chg="addSp delSp modSp add mod">
        <pc:chgData name="Markus Bimassl" userId="73c9e0d0-4f1e-4b1f-9903-6f7212b2cdff" providerId="ADAL" clId="{5563A6EA-E7CD-43C8-9802-3B01D66DBB4C}" dt="2023-03-11T16:44:13.588" v="5292" actId="693"/>
        <pc:sldMkLst>
          <pc:docMk/>
          <pc:sldMk cId="2775218893" sldId="309"/>
        </pc:sldMkLst>
        <pc:spChg chg="add mod">
          <ac:chgData name="Markus Bimassl" userId="73c9e0d0-4f1e-4b1f-9903-6f7212b2cdff" providerId="ADAL" clId="{5563A6EA-E7CD-43C8-9802-3B01D66DBB4C}" dt="2023-03-11T16:39:33.818" v="5188" actId="1076"/>
          <ac:spMkLst>
            <pc:docMk/>
            <pc:sldMk cId="2775218893" sldId="309"/>
            <ac:spMk id="2" creationId="{D5244CF9-6BCE-90B2-7425-22D9B1ED98C8}"/>
          </ac:spMkLst>
        </pc:spChg>
        <pc:spChg chg="mod">
          <ac:chgData name="Markus Bimassl" userId="73c9e0d0-4f1e-4b1f-9903-6f7212b2cdff" providerId="ADAL" clId="{5563A6EA-E7CD-43C8-9802-3B01D66DBB4C}" dt="2023-03-11T16:19:48.017" v="4945" actId="20577"/>
          <ac:spMkLst>
            <pc:docMk/>
            <pc:sldMk cId="2775218893" sldId="309"/>
            <ac:spMk id="6" creationId="{BB4A1E8C-D3DE-C584-9BDE-65FD74166E3D}"/>
          </ac:spMkLst>
        </pc:spChg>
        <pc:spChg chg="add mod">
          <ac:chgData name="Markus Bimassl" userId="73c9e0d0-4f1e-4b1f-9903-6f7212b2cdff" providerId="ADAL" clId="{5563A6EA-E7CD-43C8-9802-3B01D66DBB4C}" dt="2023-03-11T16:43:47.319" v="5276" actId="1076"/>
          <ac:spMkLst>
            <pc:docMk/>
            <pc:sldMk cId="2775218893" sldId="309"/>
            <ac:spMk id="13" creationId="{5D63FF03-BAD7-293C-FF41-67CB0FD3E7FA}"/>
          </ac:spMkLst>
        </pc:spChg>
        <pc:spChg chg="add mod">
          <ac:chgData name="Markus Bimassl" userId="73c9e0d0-4f1e-4b1f-9903-6f7212b2cdff" providerId="ADAL" clId="{5563A6EA-E7CD-43C8-9802-3B01D66DBB4C}" dt="2023-03-11T16:43:45.598" v="5275" actId="1076"/>
          <ac:spMkLst>
            <pc:docMk/>
            <pc:sldMk cId="2775218893" sldId="309"/>
            <ac:spMk id="14" creationId="{0A3677DF-2425-A737-C174-E974DCDB57FA}"/>
          </ac:spMkLst>
        </pc:spChg>
        <pc:picChg chg="add mod">
          <ac:chgData name="Markus Bimassl" userId="73c9e0d0-4f1e-4b1f-9903-6f7212b2cdff" providerId="ADAL" clId="{5563A6EA-E7CD-43C8-9802-3B01D66DBB4C}" dt="2023-03-11T16:43:36.066" v="5273" actId="1076"/>
          <ac:picMkLst>
            <pc:docMk/>
            <pc:sldMk cId="2775218893" sldId="309"/>
            <ac:picMk id="4" creationId="{E40A8065-5858-E9A7-5EC3-EA56C4B91289}"/>
          </ac:picMkLst>
        </pc:picChg>
        <pc:picChg chg="add del mod">
          <ac:chgData name="Markus Bimassl" userId="73c9e0d0-4f1e-4b1f-9903-6f7212b2cdff" providerId="ADAL" clId="{5563A6EA-E7CD-43C8-9802-3B01D66DBB4C}" dt="2023-03-11T16:42:22.668" v="5247" actId="478"/>
          <ac:picMkLst>
            <pc:docMk/>
            <pc:sldMk cId="2775218893" sldId="309"/>
            <ac:picMk id="7" creationId="{5765C7C5-29DD-9954-3D07-A515CEF45982}"/>
          </ac:picMkLst>
        </pc:picChg>
        <pc:picChg chg="add del mod">
          <ac:chgData name="Markus Bimassl" userId="73c9e0d0-4f1e-4b1f-9903-6f7212b2cdff" providerId="ADAL" clId="{5563A6EA-E7CD-43C8-9802-3B01D66DBB4C}" dt="2023-03-11T16:42:21.788" v="5246" actId="478"/>
          <ac:picMkLst>
            <pc:docMk/>
            <pc:sldMk cId="2775218893" sldId="309"/>
            <ac:picMk id="10" creationId="{7C216823-5D1B-626C-A3DD-D70322B1AE1B}"/>
          </ac:picMkLst>
        </pc:picChg>
        <pc:picChg chg="add mod">
          <ac:chgData name="Markus Bimassl" userId="73c9e0d0-4f1e-4b1f-9903-6f7212b2cdff" providerId="ADAL" clId="{5563A6EA-E7CD-43C8-9802-3B01D66DBB4C}" dt="2023-03-11T16:43:42.599" v="5274" actId="1076"/>
          <ac:picMkLst>
            <pc:docMk/>
            <pc:sldMk cId="2775218893" sldId="309"/>
            <ac:picMk id="12" creationId="{B38EF85D-695D-2514-5ADA-59C5FCC8C78A}"/>
          </ac:picMkLst>
        </pc:picChg>
        <pc:cxnChg chg="add mod">
          <ac:chgData name="Markus Bimassl" userId="73c9e0d0-4f1e-4b1f-9903-6f7212b2cdff" providerId="ADAL" clId="{5563A6EA-E7CD-43C8-9802-3B01D66DBB4C}" dt="2023-03-11T16:44:13.588" v="5292" actId="693"/>
          <ac:cxnSpMkLst>
            <pc:docMk/>
            <pc:sldMk cId="2775218893" sldId="309"/>
            <ac:cxnSpMk id="16" creationId="{89D3BED3-D6C3-7D71-0DAA-2CC06B1CE667}"/>
          </ac:cxnSpMkLst>
        </pc:cxnChg>
      </pc:sldChg>
      <pc:sldChg chg="addSp modSp add mod">
        <pc:chgData name="Markus Bimassl" userId="73c9e0d0-4f1e-4b1f-9903-6f7212b2cdff" providerId="ADAL" clId="{5563A6EA-E7CD-43C8-9802-3B01D66DBB4C}" dt="2023-03-11T16:44:48.397" v="5295" actId="14826"/>
        <pc:sldMkLst>
          <pc:docMk/>
          <pc:sldMk cId="1419490100" sldId="310"/>
        </pc:sldMkLst>
        <pc:spChg chg="add mod">
          <ac:chgData name="Markus Bimassl" userId="73c9e0d0-4f1e-4b1f-9903-6f7212b2cdff" providerId="ADAL" clId="{5563A6EA-E7CD-43C8-9802-3B01D66DBB4C}" dt="2023-03-11T16:39:30.534" v="5187" actId="1076"/>
          <ac:spMkLst>
            <pc:docMk/>
            <pc:sldMk cId="1419490100" sldId="310"/>
            <ac:spMk id="2" creationId="{9C78CB7D-5131-08CE-52D9-D5AA109BD116}"/>
          </ac:spMkLst>
        </pc:spChg>
        <pc:spChg chg="add mod">
          <ac:chgData name="Markus Bimassl" userId="73c9e0d0-4f1e-4b1f-9903-6f7212b2cdff" providerId="ADAL" clId="{5563A6EA-E7CD-43C8-9802-3B01D66DBB4C}" dt="2023-03-11T16:44:34.708" v="5293"/>
          <ac:spMkLst>
            <pc:docMk/>
            <pc:sldMk cId="1419490100" sldId="310"/>
            <ac:spMk id="5" creationId="{15B93A9E-0EAB-4361-AB08-106A5E939BA3}"/>
          </ac:spMkLst>
        </pc:spChg>
        <pc:spChg chg="mod">
          <ac:chgData name="Markus Bimassl" userId="73c9e0d0-4f1e-4b1f-9903-6f7212b2cdff" providerId="ADAL" clId="{5563A6EA-E7CD-43C8-9802-3B01D66DBB4C}" dt="2023-03-11T16:19:55.957" v="4961" actId="20577"/>
          <ac:spMkLst>
            <pc:docMk/>
            <pc:sldMk cId="1419490100" sldId="310"/>
            <ac:spMk id="6" creationId="{BB4A1E8C-D3DE-C584-9BDE-65FD74166E3D}"/>
          </ac:spMkLst>
        </pc:spChg>
        <pc:spChg chg="add mod">
          <ac:chgData name="Markus Bimassl" userId="73c9e0d0-4f1e-4b1f-9903-6f7212b2cdff" providerId="ADAL" clId="{5563A6EA-E7CD-43C8-9802-3B01D66DBB4C}" dt="2023-03-11T16:44:34.708" v="5293"/>
          <ac:spMkLst>
            <pc:docMk/>
            <pc:sldMk cId="1419490100" sldId="310"/>
            <ac:spMk id="7" creationId="{354B3D9D-320A-4305-7A8C-E1990092D4BB}"/>
          </ac:spMkLst>
        </pc:spChg>
        <pc:picChg chg="add mod">
          <ac:chgData name="Markus Bimassl" userId="73c9e0d0-4f1e-4b1f-9903-6f7212b2cdff" providerId="ADAL" clId="{5563A6EA-E7CD-43C8-9802-3B01D66DBB4C}" dt="2023-03-11T16:44:41.923" v="5294" actId="14826"/>
          <ac:picMkLst>
            <pc:docMk/>
            <pc:sldMk cId="1419490100" sldId="310"/>
            <ac:picMk id="3" creationId="{492536E4-9809-9E19-368C-8228B7FC8AF4}"/>
          </ac:picMkLst>
        </pc:picChg>
        <pc:picChg chg="add mod">
          <ac:chgData name="Markus Bimassl" userId="73c9e0d0-4f1e-4b1f-9903-6f7212b2cdff" providerId="ADAL" clId="{5563A6EA-E7CD-43C8-9802-3B01D66DBB4C}" dt="2023-03-11T16:44:48.397" v="5295" actId="14826"/>
          <ac:picMkLst>
            <pc:docMk/>
            <pc:sldMk cId="1419490100" sldId="310"/>
            <ac:picMk id="4" creationId="{FC0D19BC-D06E-58D1-1F97-2F810B02C1FD}"/>
          </ac:picMkLst>
        </pc:picChg>
        <pc:cxnChg chg="add mod">
          <ac:chgData name="Markus Bimassl" userId="73c9e0d0-4f1e-4b1f-9903-6f7212b2cdff" providerId="ADAL" clId="{5563A6EA-E7CD-43C8-9802-3B01D66DBB4C}" dt="2023-03-11T16:44:34.708" v="5293"/>
          <ac:cxnSpMkLst>
            <pc:docMk/>
            <pc:sldMk cId="1419490100" sldId="310"/>
            <ac:cxnSpMk id="8" creationId="{1E0E33E2-C3FE-5082-3A07-9F34222D8C0C}"/>
          </ac:cxnSpMkLst>
        </pc:cxnChg>
      </pc:sldChg>
      <pc:sldChg chg="addSp delSp modSp add mod">
        <pc:chgData name="Markus Bimassl" userId="73c9e0d0-4f1e-4b1f-9903-6f7212b2cdff" providerId="ADAL" clId="{5563A6EA-E7CD-43C8-9802-3B01D66DBB4C}" dt="2023-03-11T16:44:57.398" v="5299" actId="1076"/>
        <pc:sldMkLst>
          <pc:docMk/>
          <pc:sldMk cId="1551128865" sldId="311"/>
        </pc:sldMkLst>
        <pc:spChg chg="add del mod">
          <ac:chgData name="Markus Bimassl" userId="73c9e0d0-4f1e-4b1f-9903-6f7212b2cdff" providerId="ADAL" clId="{5563A6EA-E7CD-43C8-9802-3B01D66DBB4C}" dt="2023-03-11T16:39:36.078" v="5189" actId="478"/>
          <ac:spMkLst>
            <pc:docMk/>
            <pc:sldMk cId="1551128865" sldId="311"/>
            <ac:spMk id="2" creationId="{7DBFECA5-2C59-EEB8-2DF0-4077362D7332}"/>
          </ac:spMkLst>
        </pc:spChg>
        <pc:spChg chg="add mod">
          <ac:chgData name="Markus Bimassl" userId="73c9e0d0-4f1e-4b1f-9903-6f7212b2cdff" providerId="ADAL" clId="{5563A6EA-E7CD-43C8-9802-3B01D66DBB4C}" dt="2023-03-11T16:40:05.723" v="5207" actId="1076"/>
          <ac:spMkLst>
            <pc:docMk/>
            <pc:sldMk cId="1551128865" sldId="311"/>
            <ac:spMk id="3" creationId="{7AD16257-7D04-9B6E-2F26-0F9524572F6F}"/>
          </ac:spMkLst>
        </pc:spChg>
        <pc:spChg chg="mod">
          <ac:chgData name="Markus Bimassl" userId="73c9e0d0-4f1e-4b1f-9903-6f7212b2cdff" providerId="ADAL" clId="{5563A6EA-E7CD-43C8-9802-3B01D66DBB4C}" dt="2023-03-11T16:20:07.076" v="4974" actId="20577"/>
          <ac:spMkLst>
            <pc:docMk/>
            <pc:sldMk cId="1551128865" sldId="311"/>
            <ac:spMk id="6" creationId="{BB4A1E8C-D3DE-C584-9BDE-65FD74166E3D}"/>
          </ac:spMkLst>
        </pc:spChg>
        <pc:picChg chg="add mod">
          <ac:chgData name="Markus Bimassl" userId="73c9e0d0-4f1e-4b1f-9903-6f7212b2cdff" providerId="ADAL" clId="{5563A6EA-E7CD-43C8-9802-3B01D66DBB4C}" dt="2023-03-11T16:44:57.398" v="5299" actId="1076"/>
          <ac:picMkLst>
            <pc:docMk/>
            <pc:sldMk cId="1551128865" sldId="311"/>
            <ac:picMk id="5" creationId="{6367E254-F44E-A8F7-E029-35698669B58C}"/>
          </ac:picMkLst>
        </pc:picChg>
      </pc:sldChg>
      <pc:sldChg chg="addSp delSp modSp add mod">
        <pc:chgData name="Markus Bimassl" userId="73c9e0d0-4f1e-4b1f-9903-6f7212b2cdff" providerId="ADAL" clId="{5563A6EA-E7CD-43C8-9802-3B01D66DBB4C}" dt="2023-03-11T16:45:03.129" v="5303" actId="1076"/>
        <pc:sldMkLst>
          <pc:docMk/>
          <pc:sldMk cId="365472737" sldId="312"/>
        </pc:sldMkLst>
        <pc:spChg chg="add del mod">
          <ac:chgData name="Markus Bimassl" userId="73c9e0d0-4f1e-4b1f-9903-6f7212b2cdff" providerId="ADAL" clId="{5563A6EA-E7CD-43C8-9802-3B01D66DBB4C}" dt="2023-03-11T16:39:37.969" v="5191" actId="478"/>
          <ac:spMkLst>
            <pc:docMk/>
            <pc:sldMk cId="365472737" sldId="312"/>
            <ac:spMk id="2" creationId="{A89A7B9D-CFBE-4027-73C7-B3E7FA9A2984}"/>
          </ac:spMkLst>
        </pc:spChg>
        <pc:spChg chg="add mod">
          <ac:chgData name="Markus Bimassl" userId="73c9e0d0-4f1e-4b1f-9903-6f7212b2cdff" providerId="ADAL" clId="{5563A6EA-E7CD-43C8-9802-3B01D66DBB4C}" dt="2023-03-11T16:40:19.998" v="5213" actId="1076"/>
          <ac:spMkLst>
            <pc:docMk/>
            <pc:sldMk cId="365472737" sldId="312"/>
            <ac:spMk id="3" creationId="{1F3857BF-F416-3BE4-F2D7-E7221489D48C}"/>
          </ac:spMkLst>
        </pc:spChg>
        <pc:spChg chg="mod">
          <ac:chgData name="Markus Bimassl" userId="73c9e0d0-4f1e-4b1f-9903-6f7212b2cdff" providerId="ADAL" clId="{5563A6EA-E7CD-43C8-9802-3B01D66DBB4C}" dt="2023-03-11T16:20:16.097" v="4991" actId="20577"/>
          <ac:spMkLst>
            <pc:docMk/>
            <pc:sldMk cId="365472737" sldId="312"/>
            <ac:spMk id="6" creationId="{BB4A1E8C-D3DE-C584-9BDE-65FD74166E3D}"/>
          </ac:spMkLst>
        </pc:spChg>
        <pc:picChg chg="add mod">
          <ac:chgData name="Markus Bimassl" userId="73c9e0d0-4f1e-4b1f-9903-6f7212b2cdff" providerId="ADAL" clId="{5563A6EA-E7CD-43C8-9802-3B01D66DBB4C}" dt="2023-03-11T16:45:03.129" v="5303" actId="1076"/>
          <ac:picMkLst>
            <pc:docMk/>
            <pc:sldMk cId="365472737" sldId="312"/>
            <ac:picMk id="5" creationId="{89926397-BDFD-B6FE-52D0-9E7CDB842B60}"/>
          </ac:picMkLst>
        </pc:picChg>
      </pc:sldChg>
      <pc:sldChg chg="addSp delSp modSp add mod">
        <pc:chgData name="Markus Bimassl" userId="73c9e0d0-4f1e-4b1f-9903-6f7212b2cdff" providerId="ADAL" clId="{5563A6EA-E7CD-43C8-9802-3B01D66DBB4C}" dt="2023-03-11T16:45:07.503" v="5307" actId="1076"/>
        <pc:sldMkLst>
          <pc:docMk/>
          <pc:sldMk cId="1095782604" sldId="313"/>
        </pc:sldMkLst>
        <pc:spChg chg="add del mod">
          <ac:chgData name="Markus Bimassl" userId="73c9e0d0-4f1e-4b1f-9903-6f7212b2cdff" providerId="ADAL" clId="{5563A6EA-E7CD-43C8-9802-3B01D66DBB4C}" dt="2023-03-11T16:39:40.038" v="5193" actId="478"/>
          <ac:spMkLst>
            <pc:docMk/>
            <pc:sldMk cId="1095782604" sldId="313"/>
            <ac:spMk id="2" creationId="{AC9086F5-E83F-BECF-19D0-36520EB137D0}"/>
          </ac:spMkLst>
        </pc:spChg>
        <pc:spChg chg="add mod">
          <ac:chgData name="Markus Bimassl" userId="73c9e0d0-4f1e-4b1f-9903-6f7212b2cdff" providerId="ADAL" clId="{5563A6EA-E7CD-43C8-9802-3B01D66DBB4C}" dt="2023-03-11T16:40:37.748" v="5235" actId="1076"/>
          <ac:spMkLst>
            <pc:docMk/>
            <pc:sldMk cId="1095782604" sldId="313"/>
            <ac:spMk id="3" creationId="{EB0A841F-E312-3299-123C-E2BB213012E4}"/>
          </ac:spMkLst>
        </pc:spChg>
        <pc:spChg chg="mod">
          <ac:chgData name="Markus Bimassl" userId="73c9e0d0-4f1e-4b1f-9903-6f7212b2cdff" providerId="ADAL" clId="{5563A6EA-E7CD-43C8-9802-3B01D66DBB4C}" dt="2023-03-11T16:20:23.426" v="5005" actId="20577"/>
          <ac:spMkLst>
            <pc:docMk/>
            <pc:sldMk cId="1095782604" sldId="313"/>
            <ac:spMk id="6" creationId="{BB4A1E8C-D3DE-C584-9BDE-65FD74166E3D}"/>
          </ac:spMkLst>
        </pc:spChg>
        <pc:picChg chg="add mod">
          <ac:chgData name="Markus Bimassl" userId="73c9e0d0-4f1e-4b1f-9903-6f7212b2cdff" providerId="ADAL" clId="{5563A6EA-E7CD-43C8-9802-3B01D66DBB4C}" dt="2023-03-11T16:45:07.503" v="5307" actId="1076"/>
          <ac:picMkLst>
            <pc:docMk/>
            <pc:sldMk cId="1095782604" sldId="313"/>
            <ac:picMk id="5" creationId="{DEAB1739-880C-F2DE-B4BB-E3F706E60C97}"/>
          </ac:picMkLst>
        </pc:picChg>
      </pc:sldChg>
      <pc:sldChg chg="modSp add del mod">
        <pc:chgData name="Markus Bimassl" userId="73c9e0d0-4f1e-4b1f-9903-6f7212b2cdff" providerId="ADAL" clId="{5563A6EA-E7CD-43C8-9802-3B01D66DBB4C}" dt="2023-03-11T17:16:08.361" v="5560" actId="47"/>
        <pc:sldMkLst>
          <pc:docMk/>
          <pc:sldMk cId="1797440029" sldId="314"/>
        </pc:sldMkLst>
        <pc:spChg chg="mod">
          <ac:chgData name="Markus Bimassl" userId="73c9e0d0-4f1e-4b1f-9903-6f7212b2cdff" providerId="ADAL" clId="{5563A6EA-E7CD-43C8-9802-3B01D66DBB4C}" dt="2023-03-11T17:15:29.985" v="5557" actId="1076"/>
          <ac:spMkLst>
            <pc:docMk/>
            <pc:sldMk cId="1797440029" sldId="314"/>
            <ac:spMk id="3" creationId="{7A0685CC-08F6-0FC8-5B5E-14DB923CA7B6}"/>
          </ac:spMkLst>
        </pc:spChg>
        <pc:picChg chg="mod modCrop">
          <ac:chgData name="Markus Bimassl" userId="73c9e0d0-4f1e-4b1f-9903-6f7212b2cdff" providerId="ADAL" clId="{5563A6EA-E7CD-43C8-9802-3B01D66DBB4C}" dt="2023-03-11T17:15:39.424" v="5559" actId="732"/>
          <ac:picMkLst>
            <pc:docMk/>
            <pc:sldMk cId="1797440029" sldId="314"/>
            <ac:picMk id="5" creationId="{32D9A34C-6B21-DD53-7877-7D0D44957BAD}"/>
          </ac:picMkLst>
        </pc:picChg>
      </pc:sldChg>
      <pc:sldMasterChg chg="add del addSldLayout delSldLayout">
        <pc:chgData name="Markus Bimassl" userId="73c9e0d0-4f1e-4b1f-9903-6f7212b2cdff" providerId="ADAL" clId="{5563A6EA-E7CD-43C8-9802-3B01D66DBB4C}" dt="2023-03-03T18:44:38.894" v="87" actId="26606"/>
        <pc:sldMasterMkLst>
          <pc:docMk/>
          <pc:sldMasterMk cId="586690624" sldId="2147483648"/>
        </pc:sldMasterMkLst>
        <pc:sldLayoutChg chg="add del">
          <pc:chgData name="Markus Bimassl" userId="73c9e0d0-4f1e-4b1f-9903-6f7212b2cdff" providerId="ADAL" clId="{5563A6EA-E7CD-43C8-9802-3B01D66DBB4C}" dt="2023-03-03T18:44:38.894" v="87" actId="26606"/>
          <pc:sldLayoutMkLst>
            <pc:docMk/>
            <pc:sldMasterMk cId="586690624" sldId="2147483648"/>
            <pc:sldLayoutMk cId="1269770663" sldId="2147483649"/>
          </pc:sldLayoutMkLst>
        </pc:sldLayoutChg>
        <pc:sldLayoutChg chg="add del">
          <pc:chgData name="Markus Bimassl" userId="73c9e0d0-4f1e-4b1f-9903-6f7212b2cdff" providerId="ADAL" clId="{5563A6EA-E7CD-43C8-9802-3B01D66DBB4C}" dt="2023-03-03T18:44:38.894" v="87" actId="26606"/>
          <pc:sldLayoutMkLst>
            <pc:docMk/>
            <pc:sldMasterMk cId="586690624" sldId="2147483648"/>
            <pc:sldLayoutMk cId="3335193758" sldId="2147483650"/>
          </pc:sldLayoutMkLst>
        </pc:sldLayoutChg>
        <pc:sldLayoutChg chg="add del">
          <pc:chgData name="Markus Bimassl" userId="73c9e0d0-4f1e-4b1f-9903-6f7212b2cdff" providerId="ADAL" clId="{5563A6EA-E7CD-43C8-9802-3B01D66DBB4C}" dt="2023-03-03T18:44:38.894" v="87" actId="26606"/>
          <pc:sldLayoutMkLst>
            <pc:docMk/>
            <pc:sldMasterMk cId="586690624" sldId="2147483648"/>
            <pc:sldLayoutMk cId="4273121438" sldId="2147483651"/>
          </pc:sldLayoutMkLst>
        </pc:sldLayoutChg>
        <pc:sldLayoutChg chg="add del">
          <pc:chgData name="Markus Bimassl" userId="73c9e0d0-4f1e-4b1f-9903-6f7212b2cdff" providerId="ADAL" clId="{5563A6EA-E7CD-43C8-9802-3B01D66DBB4C}" dt="2023-03-03T18:44:38.894" v="87" actId="26606"/>
          <pc:sldLayoutMkLst>
            <pc:docMk/>
            <pc:sldMasterMk cId="586690624" sldId="2147483648"/>
            <pc:sldLayoutMk cId="3948394712" sldId="2147483652"/>
          </pc:sldLayoutMkLst>
        </pc:sldLayoutChg>
        <pc:sldLayoutChg chg="add del">
          <pc:chgData name="Markus Bimassl" userId="73c9e0d0-4f1e-4b1f-9903-6f7212b2cdff" providerId="ADAL" clId="{5563A6EA-E7CD-43C8-9802-3B01D66DBB4C}" dt="2023-03-03T18:44:38.894" v="87" actId="26606"/>
          <pc:sldLayoutMkLst>
            <pc:docMk/>
            <pc:sldMasterMk cId="586690624" sldId="2147483648"/>
            <pc:sldLayoutMk cId="3448477712" sldId="2147483653"/>
          </pc:sldLayoutMkLst>
        </pc:sldLayoutChg>
        <pc:sldLayoutChg chg="add del">
          <pc:chgData name="Markus Bimassl" userId="73c9e0d0-4f1e-4b1f-9903-6f7212b2cdff" providerId="ADAL" clId="{5563A6EA-E7CD-43C8-9802-3B01D66DBB4C}" dt="2023-03-03T18:44:38.894" v="87" actId="26606"/>
          <pc:sldLayoutMkLst>
            <pc:docMk/>
            <pc:sldMasterMk cId="586690624" sldId="2147483648"/>
            <pc:sldLayoutMk cId="65245261" sldId="2147483654"/>
          </pc:sldLayoutMkLst>
        </pc:sldLayoutChg>
        <pc:sldLayoutChg chg="add del">
          <pc:chgData name="Markus Bimassl" userId="73c9e0d0-4f1e-4b1f-9903-6f7212b2cdff" providerId="ADAL" clId="{5563A6EA-E7CD-43C8-9802-3B01D66DBB4C}" dt="2023-03-03T18:44:38.894" v="87" actId="26606"/>
          <pc:sldLayoutMkLst>
            <pc:docMk/>
            <pc:sldMasterMk cId="586690624" sldId="2147483648"/>
            <pc:sldLayoutMk cId="1293169425" sldId="2147483655"/>
          </pc:sldLayoutMkLst>
        </pc:sldLayoutChg>
        <pc:sldLayoutChg chg="add del">
          <pc:chgData name="Markus Bimassl" userId="73c9e0d0-4f1e-4b1f-9903-6f7212b2cdff" providerId="ADAL" clId="{5563A6EA-E7CD-43C8-9802-3B01D66DBB4C}" dt="2023-03-03T18:44:38.894" v="87" actId="26606"/>
          <pc:sldLayoutMkLst>
            <pc:docMk/>
            <pc:sldMasterMk cId="586690624" sldId="2147483648"/>
            <pc:sldLayoutMk cId="3384750451" sldId="2147483656"/>
          </pc:sldLayoutMkLst>
        </pc:sldLayoutChg>
        <pc:sldLayoutChg chg="add del">
          <pc:chgData name="Markus Bimassl" userId="73c9e0d0-4f1e-4b1f-9903-6f7212b2cdff" providerId="ADAL" clId="{5563A6EA-E7CD-43C8-9802-3B01D66DBB4C}" dt="2023-03-03T18:44:38.894" v="87" actId="26606"/>
          <pc:sldLayoutMkLst>
            <pc:docMk/>
            <pc:sldMasterMk cId="586690624" sldId="2147483648"/>
            <pc:sldLayoutMk cId="4251851158" sldId="2147483657"/>
          </pc:sldLayoutMkLst>
        </pc:sldLayoutChg>
        <pc:sldLayoutChg chg="add del">
          <pc:chgData name="Markus Bimassl" userId="73c9e0d0-4f1e-4b1f-9903-6f7212b2cdff" providerId="ADAL" clId="{5563A6EA-E7CD-43C8-9802-3B01D66DBB4C}" dt="2023-03-03T18:44:38.894" v="87" actId="26606"/>
          <pc:sldLayoutMkLst>
            <pc:docMk/>
            <pc:sldMasterMk cId="586690624" sldId="2147483648"/>
            <pc:sldLayoutMk cId="2385569875" sldId="2147483658"/>
          </pc:sldLayoutMkLst>
        </pc:sldLayoutChg>
        <pc:sldLayoutChg chg="add del">
          <pc:chgData name="Markus Bimassl" userId="73c9e0d0-4f1e-4b1f-9903-6f7212b2cdff" providerId="ADAL" clId="{5563A6EA-E7CD-43C8-9802-3B01D66DBB4C}" dt="2023-03-03T18:44:38.894" v="87" actId="26606"/>
          <pc:sldLayoutMkLst>
            <pc:docMk/>
            <pc:sldMasterMk cId="586690624" sldId="2147483648"/>
            <pc:sldLayoutMk cId="3208052653" sldId="2147483659"/>
          </pc:sldLayoutMkLst>
        </pc:sldLayoutChg>
      </pc:sldMasterChg>
      <pc:sldMasterChg chg="add del replId addSldLayout delSldLayout">
        <pc:chgData name="Markus Bimassl" userId="73c9e0d0-4f1e-4b1f-9903-6f7212b2cdff" providerId="ADAL" clId="{5563A6EA-E7CD-43C8-9802-3B01D66DBB4C}" dt="2023-03-03T18:43:58.847" v="66" actId="26606"/>
        <pc:sldMasterMkLst>
          <pc:docMk/>
          <pc:sldMasterMk cId="696220846" sldId="2147483660"/>
        </pc:sldMasterMkLst>
        <pc:sldLayoutChg chg="add del">
          <pc:chgData name="Markus Bimassl" userId="73c9e0d0-4f1e-4b1f-9903-6f7212b2cdff" providerId="ADAL" clId="{5563A6EA-E7CD-43C8-9802-3B01D66DBB4C}" dt="2023-03-03T18:43:58.847" v="66" actId="26606"/>
          <pc:sldLayoutMkLst>
            <pc:docMk/>
            <pc:sldMasterMk cId="696220846" sldId="2147483660"/>
            <pc:sldLayoutMk cId="2791177678" sldId="2147483661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3:58.847" v="66" actId="26606"/>
          <pc:sldLayoutMkLst>
            <pc:docMk/>
            <pc:sldMasterMk cId="696220846" sldId="2147483660"/>
            <pc:sldLayoutMk cId="2023634368" sldId="2147483662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3:58.847" v="66" actId="26606"/>
          <pc:sldLayoutMkLst>
            <pc:docMk/>
            <pc:sldMasterMk cId="696220846" sldId="2147483660"/>
            <pc:sldLayoutMk cId="3316597233" sldId="2147483663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3:58.847" v="66" actId="26606"/>
          <pc:sldLayoutMkLst>
            <pc:docMk/>
            <pc:sldMasterMk cId="696220846" sldId="2147483660"/>
            <pc:sldLayoutMk cId="1274717869" sldId="2147483664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3:58.847" v="66" actId="26606"/>
          <pc:sldLayoutMkLst>
            <pc:docMk/>
            <pc:sldMasterMk cId="696220846" sldId="2147483660"/>
            <pc:sldLayoutMk cId="379066066" sldId="2147483665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3:58.847" v="66" actId="26606"/>
          <pc:sldLayoutMkLst>
            <pc:docMk/>
            <pc:sldMasterMk cId="696220846" sldId="2147483660"/>
            <pc:sldLayoutMk cId="2629834686" sldId="2147483666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3:58.847" v="66" actId="26606"/>
          <pc:sldLayoutMkLst>
            <pc:docMk/>
            <pc:sldMasterMk cId="696220846" sldId="2147483660"/>
            <pc:sldLayoutMk cId="3241505349" sldId="2147483667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3:58.847" v="66" actId="26606"/>
          <pc:sldLayoutMkLst>
            <pc:docMk/>
            <pc:sldMasterMk cId="696220846" sldId="2147483660"/>
            <pc:sldLayoutMk cId="2387820218" sldId="2147483668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3:58.847" v="66" actId="26606"/>
          <pc:sldLayoutMkLst>
            <pc:docMk/>
            <pc:sldMasterMk cId="696220846" sldId="2147483660"/>
            <pc:sldLayoutMk cId="3362490681" sldId="2147483669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3:58.847" v="66" actId="26606"/>
          <pc:sldLayoutMkLst>
            <pc:docMk/>
            <pc:sldMasterMk cId="696220846" sldId="2147483660"/>
            <pc:sldLayoutMk cId="2944870748" sldId="2147483670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3:58.847" v="66" actId="26606"/>
          <pc:sldLayoutMkLst>
            <pc:docMk/>
            <pc:sldMasterMk cId="696220846" sldId="2147483660"/>
            <pc:sldLayoutMk cId="3607565952" sldId="2147483671"/>
          </pc:sldLayoutMkLst>
        </pc:sldLayoutChg>
      </pc:sldMasterChg>
      <pc:sldMasterChg chg="add del replId addSldLayout delSldLayout">
        <pc:chgData name="Markus Bimassl" userId="73c9e0d0-4f1e-4b1f-9903-6f7212b2cdff" providerId="ADAL" clId="{5563A6EA-E7CD-43C8-9802-3B01D66DBB4C}" dt="2023-03-03T18:43:42.301" v="60" actId="26606"/>
        <pc:sldMasterMkLst>
          <pc:docMk/>
          <pc:sldMasterMk cId="1879369034" sldId="2147483660"/>
        </pc:sldMasterMkLst>
        <pc:sldLayoutChg chg="add del">
          <pc:chgData name="Markus Bimassl" userId="73c9e0d0-4f1e-4b1f-9903-6f7212b2cdff" providerId="ADAL" clId="{5563A6EA-E7CD-43C8-9802-3B01D66DBB4C}" dt="2023-03-03T18:43:42.301" v="60" actId="26606"/>
          <pc:sldLayoutMkLst>
            <pc:docMk/>
            <pc:sldMasterMk cId="1879369034" sldId="2147483660"/>
            <pc:sldLayoutMk cId="868059783" sldId="2147483661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3:42.301" v="60" actId="26606"/>
          <pc:sldLayoutMkLst>
            <pc:docMk/>
            <pc:sldMasterMk cId="1879369034" sldId="2147483660"/>
            <pc:sldLayoutMk cId="1287318176" sldId="2147483662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3:42.301" v="60" actId="26606"/>
          <pc:sldLayoutMkLst>
            <pc:docMk/>
            <pc:sldMasterMk cId="1879369034" sldId="2147483660"/>
            <pc:sldLayoutMk cId="3505592953" sldId="2147483663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3:42.301" v="60" actId="26606"/>
          <pc:sldLayoutMkLst>
            <pc:docMk/>
            <pc:sldMasterMk cId="1879369034" sldId="2147483660"/>
            <pc:sldLayoutMk cId="224580866" sldId="2147483664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3:42.301" v="60" actId="26606"/>
          <pc:sldLayoutMkLst>
            <pc:docMk/>
            <pc:sldMasterMk cId="1879369034" sldId="2147483660"/>
            <pc:sldLayoutMk cId="3975415008" sldId="2147483665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3:42.301" v="60" actId="26606"/>
          <pc:sldLayoutMkLst>
            <pc:docMk/>
            <pc:sldMasterMk cId="1879369034" sldId="2147483660"/>
            <pc:sldLayoutMk cId="2391406806" sldId="2147483666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3:42.301" v="60" actId="26606"/>
          <pc:sldLayoutMkLst>
            <pc:docMk/>
            <pc:sldMasterMk cId="1879369034" sldId="2147483660"/>
            <pc:sldLayoutMk cId="2060930486" sldId="2147483667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3:42.301" v="60" actId="26606"/>
          <pc:sldLayoutMkLst>
            <pc:docMk/>
            <pc:sldMasterMk cId="1879369034" sldId="2147483660"/>
            <pc:sldLayoutMk cId="2296951812" sldId="2147483668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3:42.301" v="60" actId="26606"/>
          <pc:sldLayoutMkLst>
            <pc:docMk/>
            <pc:sldMasterMk cId="1879369034" sldId="2147483660"/>
            <pc:sldLayoutMk cId="3748627094" sldId="2147483669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3:42.301" v="60" actId="26606"/>
          <pc:sldLayoutMkLst>
            <pc:docMk/>
            <pc:sldMasterMk cId="1879369034" sldId="2147483660"/>
            <pc:sldLayoutMk cId="526961166" sldId="2147483670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3:42.301" v="60" actId="26606"/>
          <pc:sldLayoutMkLst>
            <pc:docMk/>
            <pc:sldMasterMk cId="1879369034" sldId="2147483660"/>
            <pc:sldLayoutMk cId="3364753254" sldId="2147483671"/>
          </pc:sldLayoutMkLst>
        </pc:sldLayoutChg>
      </pc:sldMasterChg>
      <pc:sldMasterChg chg="add del replId addSldLayout delSldLayout">
        <pc:chgData name="Markus Bimassl" userId="73c9e0d0-4f1e-4b1f-9903-6f7212b2cdff" providerId="ADAL" clId="{5563A6EA-E7CD-43C8-9802-3B01D66DBB4C}" dt="2023-03-03T18:44:22.923" v="74" actId="26606"/>
        <pc:sldMasterMkLst>
          <pc:docMk/>
          <pc:sldMasterMk cId="2840773451" sldId="2147483660"/>
        </pc:sldMasterMkLst>
        <pc:sldLayoutChg chg="add del">
          <pc:chgData name="Markus Bimassl" userId="73c9e0d0-4f1e-4b1f-9903-6f7212b2cdff" providerId="ADAL" clId="{5563A6EA-E7CD-43C8-9802-3B01D66DBB4C}" dt="2023-03-03T18:44:22.923" v="74" actId="26606"/>
          <pc:sldLayoutMkLst>
            <pc:docMk/>
            <pc:sldMasterMk cId="2840773451" sldId="2147483660"/>
            <pc:sldLayoutMk cId="100857335" sldId="2147483661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4:22.923" v="74" actId="26606"/>
          <pc:sldLayoutMkLst>
            <pc:docMk/>
            <pc:sldMasterMk cId="2840773451" sldId="2147483660"/>
            <pc:sldLayoutMk cId="4010560461" sldId="2147483662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4:22.923" v="74" actId="26606"/>
          <pc:sldLayoutMkLst>
            <pc:docMk/>
            <pc:sldMasterMk cId="2840773451" sldId="2147483660"/>
            <pc:sldLayoutMk cId="3331392682" sldId="2147483663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4:22.923" v="74" actId="26606"/>
          <pc:sldLayoutMkLst>
            <pc:docMk/>
            <pc:sldMasterMk cId="2840773451" sldId="2147483660"/>
            <pc:sldLayoutMk cId="3577401888" sldId="2147483664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4:22.923" v="74" actId="26606"/>
          <pc:sldLayoutMkLst>
            <pc:docMk/>
            <pc:sldMasterMk cId="2840773451" sldId="2147483660"/>
            <pc:sldLayoutMk cId="590192317" sldId="2147483665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4:22.923" v="74" actId="26606"/>
          <pc:sldLayoutMkLst>
            <pc:docMk/>
            <pc:sldMasterMk cId="2840773451" sldId="2147483660"/>
            <pc:sldLayoutMk cId="2164190248" sldId="2147483666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4:22.923" v="74" actId="26606"/>
          <pc:sldLayoutMkLst>
            <pc:docMk/>
            <pc:sldMasterMk cId="2840773451" sldId="2147483660"/>
            <pc:sldLayoutMk cId="1330146744" sldId="2147483667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4:22.923" v="74" actId="26606"/>
          <pc:sldLayoutMkLst>
            <pc:docMk/>
            <pc:sldMasterMk cId="2840773451" sldId="2147483660"/>
            <pc:sldLayoutMk cId="1801113132" sldId="2147483668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4:22.923" v="74" actId="26606"/>
          <pc:sldLayoutMkLst>
            <pc:docMk/>
            <pc:sldMasterMk cId="2840773451" sldId="2147483660"/>
            <pc:sldLayoutMk cId="2500422749" sldId="2147483669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4:22.923" v="74" actId="26606"/>
          <pc:sldLayoutMkLst>
            <pc:docMk/>
            <pc:sldMasterMk cId="2840773451" sldId="2147483660"/>
            <pc:sldLayoutMk cId="2762088950" sldId="2147483670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4:22.923" v="74" actId="26606"/>
          <pc:sldLayoutMkLst>
            <pc:docMk/>
            <pc:sldMasterMk cId="2840773451" sldId="2147483660"/>
            <pc:sldLayoutMk cId="758174896" sldId="2147483671"/>
          </pc:sldLayoutMkLst>
        </pc:sldLayoutChg>
      </pc:sldMasterChg>
      <pc:sldMasterChg chg="add del replId addSldLayout delSldLayout">
        <pc:chgData name="Markus Bimassl" userId="73c9e0d0-4f1e-4b1f-9903-6f7212b2cdff" providerId="ADAL" clId="{5563A6EA-E7CD-43C8-9802-3B01D66DBB4C}" dt="2023-03-03T18:41:40.427" v="22" actId="26606"/>
        <pc:sldMasterMkLst>
          <pc:docMk/>
          <pc:sldMasterMk cId="4085952346" sldId="2147483660"/>
        </pc:sldMasterMkLst>
        <pc:sldLayoutChg chg="add del">
          <pc:chgData name="Markus Bimassl" userId="73c9e0d0-4f1e-4b1f-9903-6f7212b2cdff" providerId="ADAL" clId="{5563A6EA-E7CD-43C8-9802-3B01D66DBB4C}" dt="2023-03-03T18:41:40.427" v="22" actId="26606"/>
          <pc:sldLayoutMkLst>
            <pc:docMk/>
            <pc:sldMasterMk cId="4085952346" sldId="2147483660"/>
            <pc:sldLayoutMk cId="3903984651" sldId="2147483661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1:40.427" v="22" actId="26606"/>
          <pc:sldLayoutMkLst>
            <pc:docMk/>
            <pc:sldMasterMk cId="4085952346" sldId="2147483660"/>
            <pc:sldLayoutMk cId="3625052412" sldId="2147483662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1:40.427" v="22" actId="26606"/>
          <pc:sldLayoutMkLst>
            <pc:docMk/>
            <pc:sldMasterMk cId="4085952346" sldId="2147483660"/>
            <pc:sldLayoutMk cId="831046578" sldId="2147483663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1:40.427" v="22" actId="26606"/>
          <pc:sldLayoutMkLst>
            <pc:docMk/>
            <pc:sldMasterMk cId="4085952346" sldId="2147483660"/>
            <pc:sldLayoutMk cId="1787500392" sldId="2147483664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1:40.427" v="22" actId="26606"/>
          <pc:sldLayoutMkLst>
            <pc:docMk/>
            <pc:sldMasterMk cId="4085952346" sldId="2147483660"/>
            <pc:sldLayoutMk cId="3766725848" sldId="2147483665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1:40.427" v="22" actId="26606"/>
          <pc:sldLayoutMkLst>
            <pc:docMk/>
            <pc:sldMasterMk cId="4085952346" sldId="2147483660"/>
            <pc:sldLayoutMk cId="2579871476" sldId="2147483666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1:40.427" v="22" actId="26606"/>
          <pc:sldLayoutMkLst>
            <pc:docMk/>
            <pc:sldMasterMk cId="4085952346" sldId="2147483660"/>
            <pc:sldLayoutMk cId="2016087444" sldId="2147483667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1:40.427" v="22" actId="26606"/>
          <pc:sldLayoutMkLst>
            <pc:docMk/>
            <pc:sldMasterMk cId="4085952346" sldId="2147483660"/>
            <pc:sldLayoutMk cId="665720569" sldId="2147483668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1:40.427" v="22" actId="26606"/>
          <pc:sldLayoutMkLst>
            <pc:docMk/>
            <pc:sldMasterMk cId="4085952346" sldId="2147483660"/>
            <pc:sldLayoutMk cId="793888879" sldId="2147483669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1:40.427" v="22" actId="26606"/>
          <pc:sldLayoutMkLst>
            <pc:docMk/>
            <pc:sldMasterMk cId="4085952346" sldId="2147483660"/>
            <pc:sldLayoutMk cId="3816037535" sldId="2147483670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1:40.427" v="22" actId="26606"/>
          <pc:sldLayoutMkLst>
            <pc:docMk/>
            <pc:sldMasterMk cId="4085952346" sldId="2147483660"/>
            <pc:sldLayoutMk cId="1153495125" sldId="2147483671"/>
          </pc:sldLayoutMkLst>
        </pc:sldLayoutChg>
      </pc:sldMasterChg>
      <pc:sldMasterChg chg="add del replId addSldLayout delSldLayout">
        <pc:chgData name="Markus Bimassl" userId="73c9e0d0-4f1e-4b1f-9903-6f7212b2cdff" providerId="ADAL" clId="{5563A6EA-E7CD-43C8-9802-3B01D66DBB4C}" dt="2023-03-03T18:41:23.089" v="18" actId="26606"/>
        <pc:sldMasterMkLst>
          <pc:docMk/>
          <pc:sldMasterMk cId="4259880480" sldId="2147483660"/>
        </pc:sldMasterMkLst>
        <pc:sldLayoutChg chg="add del">
          <pc:chgData name="Markus Bimassl" userId="73c9e0d0-4f1e-4b1f-9903-6f7212b2cdff" providerId="ADAL" clId="{5563A6EA-E7CD-43C8-9802-3B01D66DBB4C}" dt="2023-03-03T18:41:23.089" v="18" actId="26606"/>
          <pc:sldLayoutMkLst>
            <pc:docMk/>
            <pc:sldMasterMk cId="4259880480" sldId="2147483660"/>
            <pc:sldLayoutMk cId="3576743181" sldId="2147483661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1:23.089" v="18" actId="26606"/>
          <pc:sldLayoutMkLst>
            <pc:docMk/>
            <pc:sldMasterMk cId="4259880480" sldId="2147483660"/>
            <pc:sldLayoutMk cId="1306344582" sldId="2147483662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1:23.089" v="18" actId="26606"/>
          <pc:sldLayoutMkLst>
            <pc:docMk/>
            <pc:sldMasterMk cId="4259880480" sldId="2147483660"/>
            <pc:sldLayoutMk cId="3859867732" sldId="2147483663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1:23.089" v="18" actId="26606"/>
          <pc:sldLayoutMkLst>
            <pc:docMk/>
            <pc:sldMasterMk cId="4259880480" sldId="2147483660"/>
            <pc:sldLayoutMk cId="3627117262" sldId="2147483664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1:23.089" v="18" actId="26606"/>
          <pc:sldLayoutMkLst>
            <pc:docMk/>
            <pc:sldMasterMk cId="4259880480" sldId="2147483660"/>
            <pc:sldLayoutMk cId="3352252292" sldId="2147483665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1:23.089" v="18" actId="26606"/>
          <pc:sldLayoutMkLst>
            <pc:docMk/>
            <pc:sldMasterMk cId="4259880480" sldId="2147483660"/>
            <pc:sldLayoutMk cId="3132290889" sldId="2147483666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1:23.089" v="18" actId="26606"/>
          <pc:sldLayoutMkLst>
            <pc:docMk/>
            <pc:sldMasterMk cId="4259880480" sldId="2147483660"/>
            <pc:sldLayoutMk cId="790628231" sldId="2147483667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1:23.089" v="18" actId="26606"/>
          <pc:sldLayoutMkLst>
            <pc:docMk/>
            <pc:sldMasterMk cId="4259880480" sldId="2147483660"/>
            <pc:sldLayoutMk cId="1052028762" sldId="2147483668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1:23.089" v="18" actId="26606"/>
          <pc:sldLayoutMkLst>
            <pc:docMk/>
            <pc:sldMasterMk cId="4259880480" sldId="2147483660"/>
            <pc:sldLayoutMk cId="3649145872" sldId="2147483669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1:23.089" v="18" actId="26606"/>
          <pc:sldLayoutMkLst>
            <pc:docMk/>
            <pc:sldMasterMk cId="4259880480" sldId="2147483660"/>
            <pc:sldLayoutMk cId="3099841328" sldId="2147483670"/>
          </pc:sldLayoutMkLst>
        </pc:sldLayoutChg>
        <pc:sldLayoutChg chg="add del replId">
          <pc:chgData name="Markus Bimassl" userId="73c9e0d0-4f1e-4b1f-9903-6f7212b2cdff" providerId="ADAL" clId="{5563A6EA-E7CD-43C8-9802-3B01D66DBB4C}" dt="2023-03-03T18:41:23.089" v="18" actId="26606"/>
          <pc:sldLayoutMkLst>
            <pc:docMk/>
            <pc:sldMasterMk cId="4259880480" sldId="2147483660"/>
            <pc:sldLayoutMk cId="2331683393" sldId="2147483671"/>
          </pc:sldLayoutMkLst>
        </pc:sldLayoutChg>
      </pc:sldMasterChg>
      <pc:sldMasterChg chg="add del addSldLayout delSldLayout">
        <pc:chgData name="Markus Bimassl" userId="73c9e0d0-4f1e-4b1f-9903-6f7212b2cdff" providerId="ADAL" clId="{5563A6EA-E7CD-43C8-9802-3B01D66DBB4C}" dt="2023-03-03T18:41:54.680" v="32" actId="26606"/>
        <pc:sldMasterMkLst>
          <pc:docMk/>
          <pc:sldMasterMk cId="2976834748" sldId="2147483673"/>
        </pc:sldMasterMkLst>
        <pc:sldLayoutChg chg="add del">
          <pc:chgData name="Markus Bimassl" userId="73c9e0d0-4f1e-4b1f-9903-6f7212b2cdff" providerId="ADAL" clId="{5563A6EA-E7CD-43C8-9802-3B01D66DBB4C}" dt="2023-03-03T18:41:54.680" v="32" actId="26606"/>
          <pc:sldLayoutMkLst>
            <pc:docMk/>
            <pc:sldMasterMk cId="2976834748" sldId="2147483673"/>
            <pc:sldLayoutMk cId="2232040937" sldId="2147483662"/>
          </pc:sldLayoutMkLst>
        </pc:sldLayoutChg>
        <pc:sldLayoutChg chg="add del">
          <pc:chgData name="Markus Bimassl" userId="73c9e0d0-4f1e-4b1f-9903-6f7212b2cdff" providerId="ADAL" clId="{5563A6EA-E7CD-43C8-9802-3B01D66DBB4C}" dt="2023-03-03T18:41:54.680" v="32" actId="26606"/>
          <pc:sldLayoutMkLst>
            <pc:docMk/>
            <pc:sldMasterMk cId="2976834748" sldId="2147483673"/>
            <pc:sldLayoutMk cId="4036458288" sldId="2147483663"/>
          </pc:sldLayoutMkLst>
        </pc:sldLayoutChg>
        <pc:sldLayoutChg chg="add del">
          <pc:chgData name="Markus Bimassl" userId="73c9e0d0-4f1e-4b1f-9903-6f7212b2cdff" providerId="ADAL" clId="{5563A6EA-E7CD-43C8-9802-3B01D66DBB4C}" dt="2023-03-03T18:41:54.680" v="32" actId="26606"/>
          <pc:sldLayoutMkLst>
            <pc:docMk/>
            <pc:sldMasterMk cId="2976834748" sldId="2147483673"/>
            <pc:sldLayoutMk cId="3490215937" sldId="2147483664"/>
          </pc:sldLayoutMkLst>
        </pc:sldLayoutChg>
        <pc:sldLayoutChg chg="add del">
          <pc:chgData name="Markus Bimassl" userId="73c9e0d0-4f1e-4b1f-9903-6f7212b2cdff" providerId="ADAL" clId="{5563A6EA-E7CD-43C8-9802-3B01D66DBB4C}" dt="2023-03-03T18:41:54.680" v="32" actId="26606"/>
          <pc:sldLayoutMkLst>
            <pc:docMk/>
            <pc:sldMasterMk cId="2976834748" sldId="2147483673"/>
            <pc:sldLayoutMk cId="930546928" sldId="2147483665"/>
          </pc:sldLayoutMkLst>
        </pc:sldLayoutChg>
        <pc:sldLayoutChg chg="add del">
          <pc:chgData name="Markus Bimassl" userId="73c9e0d0-4f1e-4b1f-9903-6f7212b2cdff" providerId="ADAL" clId="{5563A6EA-E7CD-43C8-9802-3B01D66DBB4C}" dt="2023-03-03T18:41:54.680" v="32" actId="26606"/>
          <pc:sldLayoutMkLst>
            <pc:docMk/>
            <pc:sldMasterMk cId="2976834748" sldId="2147483673"/>
            <pc:sldLayoutMk cId="4216268529" sldId="2147483666"/>
          </pc:sldLayoutMkLst>
        </pc:sldLayoutChg>
        <pc:sldLayoutChg chg="add del">
          <pc:chgData name="Markus Bimassl" userId="73c9e0d0-4f1e-4b1f-9903-6f7212b2cdff" providerId="ADAL" clId="{5563A6EA-E7CD-43C8-9802-3B01D66DBB4C}" dt="2023-03-03T18:41:54.680" v="32" actId="26606"/>
          <pc:sldLayoutMkLst>
            <pc:docMk/>
            <pc:sldMasterMk cId="2976834748" sldId="2147483673"/>
            <pc:sldLayoutMk cId="3904533220" sldId="2147483667"/>
          </pc:sldLayoutMkLst>
        </pc:sldLayoutChg>
        <pc:sldLayoutChg chg="add del">
          <pc:chgData name="Markus Bimassl" userId="73c9e0d0-4f1e-4b1f-9903-6f7212b2cdff" providerId="ADAL" clId="{5563A6EA-E7CD-43C8-9802-3B01D66DBB4C}" dt="2023-03-03T18:41:54.680" v="32" actId="26606"/>
          <pc:sldLayoutMkLst>
            <pc:docMk/>
            <pc:sldMasterMk cId="2976834748" sldId="2147483673"/>
            <pc:sldLayoutMk cId="2720729017" sldId="2147483668"/>
          </pc:sldLayoutMkLst>
        </pc:sldLayoutChg>
        <pc:sldLayoutChg chg="add del">
          <pc:chgData name="Markus Bimassl" userId="73c9e0d0-4f1e-4b1f-9903-6f7212b2cdff" providerId="ADAL" clId="{5563A6EA-E7CD-43C8-9802-3B01D66DBB4C}" dt="2023-03-03T18:41:54.680" v="32" actId="26606"/>
          <pc:sldLayoutMkLst>
            <pc:docMk/>
            <pc:sldMasterMk cId="2976834748" sldId="2147483673"/>
            <pc:sldLayoutMk cId="2481451627" sldId="2147483669"/>
          </pc:sldLayoutMkLst>
        </pc:sldLayoutChg>
        <pc:sldLayoutChg chg="add del">
          <pc:chgData name="Markus Bimassl" userId="73c9e0d0-4f1e-4b1f-9903-6f7212b2cdff" providerId="ADAL" clId="{5563A6EA-E7CD-43C8-9802-3B01D66DBB4C}" dt="2023-03-03T18:41:54.680" v="32" actId="26606"/>
          <pc:sldLayoutMkLst>
            <pc:docMk/>
            <pc:sldMasterMk cId="2976834748" sldId="2147483673"/>
            <pc:sldLayoutMk cId="769951132" sldId="2147483670"/>
          </pc:sldLayoutMkLst>
        </pc:sldLayoutChg>
        <pc:sldLayoutChg chg="add del">
          <pc:chgData name="Markus Bimassl" userId="73c9e0d0-4f1e-4b1f-9903-6f7212b2cdff" providerId="ADAL" clId="{5563A6EA-E7CD-43C8-9802-3B01D66DBB4C}" dt="2023-03-03T18:41:54.680" v="32" actId="26606"/>
          <pc:sldLayoutMkLst>
            <pc:docMk/>
            <pc:sldMasterMk cId="2976834748" sldId="2147483673"/>
            <pc:sldLayoutMk cId="2719721555" sldId="2147483671"/>
          </pc:sldLayoutMkLst>
        </pc:sldLayoutChg>
        <pc:sldLayoutChg chg="add del">
          <pc:chgData name="Markus Bimassl" userId="73c9e0d0-4f1e-4b1f-9903-6f7212b2cdff" providerId="ADAL" clId="{5563A6EA-E7CD-43C8-9802-3B01D66DBB4C}" dt="2023-03-03T18:41:54.680" v="32" actId="26606"/>
          <pc:sldLayoutMkLst>
            <pc:docMk/>
            <pc:sldMasterMk cId="2976834748" sldId="2147483673"/>
            <pc:sldLayoutMk cId="2065388450" sldId="2147483672"/>
          </pc:sldLayoutMkLst>
        </pc:sldLayoutChg>
      </pc:sldMasterChg>
      <pc:sldMasterChg chg="add del addSldLayout delSldLayout">
        <pc:chgData name="Markus Bimassl" userId="73c9e0d0-4f1e-4b1f-9903-6f7212b2cdff" providerId="ADAL" clId="{5563A6EA-E7CD-43C8-9802-3B01D66DBB4C}" dt="2023-03-03T18:41:59.885" v="36" actId="26606"/>
        <pc:sldMasterMkLst>
          <pc:docMk/>
          <pc:sldMasterMk cId="3270792954" sldId="2147483673"/>
        </pc:sldMasterMkLst>
        <pc:sldLayoutChg chg="add del">
          <pc:chgData name="Markus Bimassl" userId="73c9e0d0-4f1e-4b1f-9903-6f7212b2cdff" providerId="ADAL" clId="{5563A6EA-E7CD-43C8-9802-3B01D66DBB4C}" dt="2023-03-03T18:41:59.885" v="36" actId="26606"/>
          <pc:sldLayoutMkLst>
            <pc:docMk/>
            <pc:sldMasterMk cId="3270792954" sldId="2147483673"/>
            <pc:sldLayoutMk cId="2273503615" sldId="2147483662"/>
          </pc:sldLayoutMkLst>
        </pc:sldLayoutChg>
        <pc:sldLayoutChg chg="add del">
          <pc:chgData name="Markus Bimassl" userId="73c9e0d0-4f1e-4b1f-9903-6f7212b2cdff" providerId="ADAL" clId="{5563A6EA-E7CD-43C8-9802-3B01D66DBB4C}" dt="2023-03-03T18:41:59.885" v="36" actId="26606"/>
          <pc:sldLayoutMkLst>
            <pc:docMk/>
            <pc:sldMasterMk cId="3270792954" sldId="2147483673"/>
            <pc:sldLayoutMk cId="4020609402" sldId="2147483663"/>
          </pc:sldLayoutMkLst>
        </pc:sldLayoutChg>
        <pc:sldLayoutChg chg="add del">
          <pc:chgData name="Markus Bimassl" userId="73c9e0d0-4f1e-4b1f-9903-6f7212b2cdff" providerId="ADAL" clId="{5563A6EA-E7CD-43C8-9802-3B01D66DBB4C}" dt="2023-03-03T18:41:59.885" v="36" actId="26606"/>
          <pc:sldLayoutMkLst>
            <pc:docMk/>
            <pc:sldMasterMk cId="3270792954" sldId="2147483673"/>
            <pc:sldLayoutMk cId="120155187" sldId="2147483664"/>
          </pc:sldLayoutMkLst>
        </pc:sldLayoutChg>
        <pc:sldLayoutChg chg="add del">
          <pc:chgData name="Markus Bimassl" userId="73c9e0d0-4f1e-4b1f-9903-6f7212b2cdff" providerId="ADAL" clId="{5563A6EA-E7CD-43C8-9802-3B01D66DBB4C}" dt="2023-03-03T18:41:59.885" v="36" actId="26606"/>
          <pc:sldLayoutMkLst>
            <pc:docMk/>
            <pc:sldMasterMk cId="3270792954" sldId="2147483673"/>
            <pc:sldLayoutMk cId="2815507203" sldId="2147483665"/>
          </pc:sldLayoutMkLst>
        </pc:sldLayoutChg>
        <pc:sldLayoutChg chg="add del">
          <pc:chgData name="Markus Bimassl" userId="73c9e0d0-4f1e-4b1f-9903-6f7212b2cdff" providerId="ADAL" clId="{5563A6EA-E7CD-43C8-9802-3B01D66DBB4C}" dt="2023-03-03T18:41:59.885" v="36" actId="26606"/>
          <pc:sldLayoutMkLst>
            <pc:docMk/>
            <pc:sldMasterMk cId="3270792954" sldId="2147483673"/>
            <pc:sldLayoutMk cId="1519951568" sldId="2147483666"/>
          </pc:sldLayoutMkLst>
        </pc:sldLayoutChg>
        <pc:sldLayoutChg chg="add del">
          <pc:chgData name="Markus Bimassl" userId="73c9e0d0-4f1e-4b1f-9903-6f7212b2cdff" providerId="ADAL" clId="{5563A6EA-E7CD-43C8-9802-3B01D66DBB4C}" dt="2023-03-03T18:41:59.885" v="36" actId="26606"/>
          <pc:sldLayoutMkLst>
            <pc:docMk/>
            <pc:sldMasterMk cId="3270792954" sldId="2147483673"/>
            <pc:sldLayoutMk cId="4100958164" sldId="2147483667"/>
          </pc:sldLayoutMkLst>
        </pc:sldLayoutChg>
        <pc:sldLayoutChg chg="add del">
          <pc:chgData name="Markus Bimassl" userId="73c9e0d0-4f1e-4b1f-9903-6f7212b2cdff" providerId="ADAL" clId="{5563A6EA-E7CD-43C8-9802-3B01D66DBB4C}" dt="2023-03-03T18:41:59.885" v="36" actId="26606"/>
          <pc:sldLayoutMkLst>
            <pc:docMk/>
            <pc:sldMasterMk cId="3270792954" sldId="2147483673"/>
            <pc:sldLayoutMk cId="3743902194" sldId="2147483668"/>
          </pc:sldLayoutMkLst>
        </pc:sldLayoutChg>
        <pc:sldLayoutChg chg="add del">
          <pc:chgData name="Markus Bimassl" userId="73c9e0d0-4f1e-4b1f-9903-6f7212b2cdff" providerId="ADAL" clId="{5563A6EA-E7CD-43C8-9802-3B01D66DBB4C}" dt="2023-03-03T18:41:59.885" v="36" actId="26606"/>
          <pc:sldLayoutMkLst>
            <pc:docMk/>
            <pc:sldMasterMk cId="3270792954" sldId="2147483673"/>
            <pc:sldLayoutMk cId="2979657201" sldId="2147483669"/>
          </pc:sldLayoutMkLst>
        </pc:sldLayoutChg>
        <pc:sldLayoutChg chg="add del">
          <pc:chgData name="Markus Bimassl" userId="73c9e0d0-4f1e-4b1f-9903-6f7212b2cdff" providerId="ADAL" clId="{5563A6EA-E7CD-43C8-9802-3B01D66DBB4C}" dt="2023-03-03T18:41:59.885" v="36" actId="26606"/>
          <pc:sldLayoutMkLst>
            <pc:docMk/>
            <pc:sldMasterMk cId="3270792954" sldId="2147483673"/>
            <pc:sldLayoutMk cId="2382376112" sldId="2147483670"/>
          </pc:sldLayoutMkLst>
        </pc:sldLayoutChg>
        <pc:sldLayoutChg chg="add del">
          <pc:chgData name="Markus Bimassl" userId="73c9e0d0-4f1e-4b1f-9903-6f7212b2cdff" providerId="ADAL" clId="{5563A6EA-E7CD-43C8-9802-3B01D66DBB4C}" dt="2023-03-03T18:41:59.885" v="36" actId="26606"/>
          <pc:sldLayoutMkLst>
            <pc:docMk/>
            <pc:sldMasterMk cId="3270792954" sldId="2147483673"/>
            <pc:sldLayoutMk cId="1834971750" sldId="2147483671"/>
          </pc:sldLayoutMkLst>
        </pc:sldLayoutChg>
        <pc:sldLayoutChg chg="add del">
          <pc:chgData name="Markus Bimassl" userId="73c9e0d0-4f1e-4b1f-9903-6f7212b2cdff" providerId="ADAL" clId="{5563A6EA-E7CD-43C8-9802-3B01D66DBB4C}" dt="2023-03-03T18:41:59.885" v="36" actId="26606"/>
          <pc:sldLayoutMkLst>
            <pc:docMk/>
            <pc:sldMasterMk cId="3270792954" sldId="2147483673"/>
            <pc:sldLayoutMk cId="1601477529" sldId="2147483672"/>
          </pc:sldLayoutMkLst>
        </pc:sldLayoutChg>
      </pc:sldMasterChg>
      <pc:sldMasterChg chg="add del addSldLayout delSldLayout">
        <pc:chgData name="Markus Bimassl" userId="73c9e0d0-4f1e-4b1f-9903-6f7212b2cdff" providerId="ADAL" clId="{5563A6EA-E7CD-43C8-9802-3B01D66DBB4C}" dt="2023-03-03T18:41:50.772" v="30" actId="26606"/>
        <pc:sldMasterMkLst>
          <pc:docMk/>
          <pc:sldMasterMk cId="416561094" sldId="2147483686"/>
        </pc:sldMasterMkLst>
        <pc:sldLayoutChg chg="add del">
          <pc:chgData name="Markus Bimassl" userId="73c9e0d0-4f1e-4b1f-9903-6f7212b2cdff" providerId="ADAL" clId="{5563A6EA-E7CD-43C8-9802-3B01D66DBB4C}" dt="2023-03-03T18:41:50.772" v="30" actId="26606"/>
          <pc:sldLayoutMkLst>
            <pc:docMk/>
            <pc:sldMasterMk cId="416561094" sldId="2147483686"/>
            <pc:sldLayoutMk cId="2830863969" sldId="2147483675"/>
          </pc:sldLayoutMkLst>
        </pc:sldLayoutChg>
        <pc:sldLayoutChg chg="add del">
          <pc:chgData name="Markus Bimassl" userId="73c9e0d0-4f1e-4b1f-9903-6f7212b2cdff" providerId="ADAL" clId="{5563A6EA-E7CD-43C8-9802-3B01D66DBB4C}" dt="2023-03-03T18:41:50.772" v="30" actId="26606"/>
          <pc:sldLayoutMkLst>
            <pc:docMk/>
            <pc:sldMasterMk cId="416561094" sldId="2147483686"/>
            <pc:sldLayoutMk cId="3783920440" sldId="2147483676"/>
          </pc:sldLayoutMkLst>
        </pc:sldLayoutChg>
        <pc:sldLayoutChg chg="add del">
          <pc:chgData name="Markus Bimassl" userId="73c9e0d0-4f1e-4b1f-9903-6f7212b2cdff" providerId="ADAL" clId="{5563A6EA-E7CD-43C8-9802-3B01D66DBB4C}" dt="2023-03-03T18:41:50.772" v="30" actId="26606"/>
          <pc:sldLayoutMkLst>
            <pc:docMk/>
            <pc:sldMasterMk cId="416561094" sldId="2147483686"/>
            <pc:sldLayoutMk cId="469838359" sldId="2147483677"/>
          </pc:sldLayoutMkLst>
        </pc:sldLayoutChg>
        <pc:sldLayoutChg chg="add del">
          <pc:chgData name="Markus Bimassl" userId="73c9e0d0-4f1e-4b1f-9903-6f7212b2cdff" providerId="ADAL" clId="{5563A6EA-E7CD-43C8-9802-3B01D66DBB4C}" dt="2023-03-03T18:41:50.772" v="30" actId="26606"/>
          <pc:sldLayoutMkLst>
            <pc:docMk/>
            <pc:sldMasterMk cId="416561094" sldId="2147483686"/>
            <pc:sldLayoutMk cId="2832475001" sldId="2147483678"/>
          </pc:sldLayoutMkLst>
        </pc:sldLayoutChg>
        <pc:sldLayoutChg chg="add del">
          <pc:chgData name="Markus Bimassl" userId="73c9e0d0-4f1e-4b1f-9903-6f7212b2cdff" providerId="ADAL" clId="{5563A6EA-E7CD-43C8-9802-3B01D66DBB4C}" dt="2023-03-03T18:41:50.772" v="30" actId="26606"/>
          <pc:sldLayoutMkLst>
            <pc:docMk/>
            <pc:sldMasterMk cId="416561094" sldId="2147483686"/>
            <pc:sldLayoutMk cId="2513585591" sldId="2147483679"/>
          </pc:sldLayoutMkLst>
        </pc:sldLayoutChg>
        <pc:sldLayoutChg chg="add del">
          <pc:chgData name="Markus Bimassl" userId="73c9e0d0-4f1e-4b1f-9903-6f7212b2cdff" providerId="ADAL" clId="{5563A6EA-E7CD-43C8-9802-3B01D66DBB4C}" dt="2023-03-03T18:41:50.772" v="30" actId="26606"/>
          <pc:sldLayoutMkLst>
            <pc:docMk/>
            <pc:sldMasterMk cId="416561094" sldId="2147483686"/>
            <pc:sldLayoutMk cId="322876240" sldId="2147483680"/>
          </pc:sldLayoutMkLst>
        </pc:sldLayoutChg>
        <pc:sldLayoutChg chg="add del">
          <pc:chgData name="Markus Bimassl" userId="73c9e0d0-4f1e-4b1f-9903-6f7212b2cdff" providerId="ADAL" clId="{5563A6EA-E7CD-43C8-9802-3B01D66DBB4C}" dt="2023-03-03T18:41:50.772" v="30" actId="26606"/>
          <pc:sldLayoutMkLst>
            <pc:docMk/>
            <pc:sldMasterMk cId="416561094" sldId="2147483686"/>
            <pc:sldLayoutMk cId="882364780" sldId="2147483681"/>
          </pc:sldLayoutMkLst>
        </pc:sldLayoutChg>
        <pc:sldLayoutChg chg="add del">
          <pc:chgData name="Markus Bimassl" userId="73c9e0d0-4f1e-4b1f-9903-6f7212b2cdff" providerId="ADAL" clId="{5563A6EA-E7CD-43C8-9802-3B01D66DBB4C}" dt="2023-03-03T18:41:50.772" v="30" actId="26606"/>
          <pc:sldLayoutMkLst>
            <pc:docMk/>
            <pc:sldMasterMk cId="416561094" sldId="2147483686"/>
            <pc:sldLayoutMk cId="2105082724" sldId="2147483682"/>
          </pc:sldLayoutMkLst>
        </pc:sldLayoutChg>
        <pc:sldLayoutChg chg="add del">
          <pc:chgData name="Markus Bimassl" userId="73c9e0d0-4f1e-4b1f-9903-6f7212b2cdff" providerId="ADAL" clId="{5563A6EA-E7CD-43C8-9802-3B01D66DBB4C}" dt="2023-03-03T18:41:50.772" v="30" actId="26606"/>
          <pc:sldLayoutMkLst>
            <pc:docMk/>
            <pc:sldMasterMk cId="416561094" sldId="2147483686"/>
            <pc:sldLayoutMk cId="489017108" sldId="2147483683"/>
          </pc:sldLayoutMkLst>
        </pc:sldLayoutChg>
        <pc:sldLayoutChg chg="add del">
          <pc:chgData name="Markus Bimassl" userId="73c9e0d0-4f1e-4b1f-9903-6f7212b2cdff" providerId="ADAL" clId="{5563A6EA-E7CD-43C8-9802-3B01D66DBB4C}" dt="2023-03-03T18:41:50.772" v="30" actId="26606"/>
          <pc:sldLayoutMkLst>
            <pc:docMk/>
            <pc:sldMasterMk cId="416561094" sldId="2147483686"/>
            <pc:sldLayoutMk cId="2352961035" sldId="2147483684"/>
          </pc:sldLayoutMkLst>
        </pc:sldLayoutChg>
        <pc:sldLayoutChg chg="add del">
          <pc:chgData name="Markus Bimassl" userId="73c9e0d0-4f1e-4b1f-9903-6f7212b2cdff" providerId="ADAL" clId="{5563A6EA-E7CD-43C8-9802-3B01D66DBB4C}" dt="2023-03-03T18:41:50.772" v="30" actId="26606"/>
          <pc:sldLayoutMkLst>
            <pc:docMk/>
            <pc:sldMasterMk cId="416561094" sldId="2147483686"/>
            <pc:sldLayoutMk cId="2395963207" sldId="2147483685"/>
          </pc:sldLayoutMkLst>
        </pc:sldLayoutChg>
      </pc:sldMasterChg>
      <pc:sldMasterChg chg="add del addSldLayout delSldLayout">
        <pc:chgData name="Markus Bimassl" userId="73c9e0d0-4f1e-4b1f-9903-6f7212b2cdff" providerId="ADAL" clId="{5563A6EA-E7CD-43C8-9802-3B01D66DBB4C}" dt="2023-03-03T18:42:01.709" v="38" actId="26606"/>
        <pc:sldMasterMkLst>
          <pc:docMk/>
          <pc:sldMasterMk cId="1961539949" sldId="2147483686"/>
        </pc:sldMasterMkLst>
        <pc:sldLayoutChg chg="add del">
          <pc:chgData name="Markus Bimassl" userId="73c9e0d0-4f1e-4b1f-9903-6f7212b2cdff" providerId="ADAL" clId="{5563A6EA-E7CD-43C8-9802-3B01D66DBB4C}" dt="2023-03-03T18:42:01.709" v="38" actId="26606"/>
          <pc:sldLayoutMkLst>
            <pc:docMk/>
            <pc:sldMasterMk cId="1961539949" sldId="2147483686"/>
            <pc:sldLayoutMk cId="704031712" sldId="2147483675"/>
          </pc:sldLayoutMkLst>
        </pc:sldLayoutChg>
        <pc:sldLayoutChg chg="add del">
          <pc:chgData name="Markus Bimassl" userId="73c9e0d0-4f1e-4b1f-9903-6f7212b2cdff" providerId="ADAL" clId="{5563A6EA-E7CD-43C8-9802-3B01D66DBB4C}" dt="2023-03-03T18:42:01.709" v="38" actId="26606"/>
          <pc:sldLayoutMkLst>
            <pc:docMk/>
            <pc:sldMasterMk cId="1961539949" sldId="2147483686"/>
            <pc:sldLayoutMk cId="2846896822" sldId="2147483676"/>
          </pc:sldLayoutMkLst>
        </pc:sldLayoutChg>
        <pc:sldLayoutChg chg="add del">
          <pc:chgData name="Markus Bimassl" userId="73c9e0d0-4f1e-4b1f-9903-6f7212b2cdff" providerId="ADAL" clId="{5563A6EA-E7CD-43C8-9802-3B01D66DBB4C}" dt="2023-03-03T18:42:01.709" v="38" actId="26606"/>
          <pc:sldLayoutMkLst>
            <pc:docMk/>
            <pc:sldMasterMk cId="1961539949" sldId="2147483686"/>
            <pc:sldLayoutMk cId="4187091208" sldId="2147483677"/>
          </pc:sldLayoutMkLst>
        </pc:sldLayoutChg>
        <pc:sldLayoutChg chg="add del">
          <pc:chgData name="Markus Bimassl" userId="73c9e0d0-4f1e-4b1f-9903-6f7212b2cdff" providerId="ADAL" clId="{5563A6EA-E7CD-43C8-9802-3B01D66DBB4C}" dt="2023-03-03T18:42:01.709" v="38" actId="26606"/>
          <pc:sldLayoutMkLst>
            <pc:docMk/>
            <pc:sldMasterMk cId="1961539949" sldId="2147483686"/>
            <pc:sldLayoutMk cId="777488309" sldId="2147483678"/>
          </pc:sldLayoutMkLst>
        </pc:sldLayoutChg>
        <pc:sldLayoutChg chg="add del">
          <pc:chgData name="Markus Bimassl" userId="73c9e0d0-4f1e-4b1f-9903-6f7212b2cdff" providerId="ADAL" clId="{5563A6EA-E7CD-43C8-9802-3B01D66DBB4C}" dt="2023-03-03T18:42:01.709" v="38" actId="26606"/>
          <pc:sldLayoutMkLst>
            <pc:docMk/>
            <pc:sldMasterMk cId="1961539949" sldId="2147483686"/>
            <pc:sldLayoutMk cId="2240550491" sldId="2147483679"/>
          </pc:sldLayoutMkLst>
        </pc:sldLayoutChg>
        <pc:sldLayoutChg chg="add del">
          <pc:chgData name="Markus Bimassl" userId="73c9e0d0-4f1e-4b1f-9903-6f7212b2cdff" providerId="ADAL" clId="{5563A6EA-E7CD-43C8-9802-3B01D66DBB4C}" dt="2023-03-03T18:42:01.709" v="38" actId="26606"/>
          <pc:sldLayoutMkLst>
            <pc:docMk/>
            <pc:sldMasterMk cId="1961539949" sldId="2147483686"/>
            <pc:sldLayoutMk cId="2472178143" sldId="2147483680"/>
          </pc:sldLayoutMkLst>
        </pc:sldLayoutChg>
        <pc:sldLayoutChg chg="add del">
          <pc:chgData name="Markus Bimassl" userId="73c9e0d0-4f1e-4b1f-9903-6f7212b2cdff" providerId="ADAL" clId="{5563A6EA-E7CD-43C8-9802-3B01D66DBB4C}" dt="2023-03-03T18:42:01.709" v="38" actId="26606"/>
          <pc:sldLayoutMkLst>
            <pc:docMk/>
            <pc:sldMasterMk cId="1961539949" sldId="2147483686"/>
            <pc:sldLayoutMk cId="1744466989" sldId="2147483681"/>
          </pc:sldLayoutMkLst>
        </pc:sldLayoutChg>
        <pc:sldLayoutChg chg="add del">
          <pc:chgData name="Markus Bimassl" userId="73c9e0d0-4f1e-4b1f-9903-6f7212b2cdff" providerId="ADAL" clId="{5563A6EA-E7CD-43C8-9802-3B01D66DBB4C}" dt="2023-03-03T18:42:01.709" v="38" actId="26606"/>
          <pc:sldLayoutMkLst>
            <pc:docMk/>
            <pc:sldMasterMk cId="1961539949" sldId="2147483686"/>
            <pc:sldLayoutMk cId="951105705" sldId="2147483682"/>
          </pc:sldLayoutMkLst>
        </pc:sldLayoutChg>
        <pc:sldLayoutChg chg="add del">
          <pc:chgData name="Markus Bimassl" userId="73c9e0d0-4f1e-4b1f-9903-6f7212b2cdff" providerId="ADAL" clId="{5563A6EA-E7CD-43C8-9802-3B01D66DBB4C}" dt="2023-03-03T18:42:01.709" v="38" actId="26606"/>
          <pc:sldLayoutMkLst>
            <pc:docMk/>
            <pc:sldMasterMk cId="1961539949" sldId="2147483686"/>
            <pc:sldLayoutMk cId="2743104795" sldId="2147483683"/>
          </pc:sldLayoutMkLst>
        </pc:sldLayoutChg>
        <pc:sldLayoutChg chg="add del">
          <pc:chgData name="Markus Bimassl" userId="73c9e0d0-4f1e-4b1f-9903-6f7212b2cdff" providerId="ADAL" clId="{5563A6EA-E7CD-43C8-9802-3B01D66DBB4C}" dt="2023-03-03T18:42:01.709" v="38" actId="26606"/>
          <pc:sldLayoutMkLst>
            <pc:docMk/>
            <pc:sldMasterMk cId="1961539949" sldId="2147483686"/>
            <pc:sldLayoutMk cId="3927788979" sldId="2147483684"/>
          </pc:sldLayoutMkLst>
        </pc:sldLayoutChg>
        <pc:sldLayoutChg chg="add del">
          <pc:chgData name="Markus Bimassl" userId="73c9e0d0-4f1e-4b1f-9903-6f7212b2cdff" providerId="ADAL" clId="{5563A6EA-E7CD-43C8-9802-3B01D66DBB4C}" dt="2023-03-03T18:42:01.709" v="38" actId="26606"/>
          <pc:sldLayoutMkLst>
            <pc:docMk/>
            <pc:sldMasterMk cId="1961539949" sldId="2147483686"/>
            <pc:sldLayoutMk cId="2227441962" sldId="2147483685"/>
          </pc:sldLayoutMkLst>
        </pc:sldLayoutChg>
      </pc:sldMasterChg>
      <pc:sldMasterChg chg="add del addSldLayout delSldLayout">
        <pc:chgData name="Markus Bimassl" userId="73c9e0d0-4f1e-4b1f-9903-6f7212b2cdff" providerId="ADAL" clId="{5563A6EA-E7CD-43C8-9802-3B01D66DBB4C}" dt="2023-03-03T18:44:38.838" v="86" actId="26606"/>
        <pc:sldMasterMkLst>
          <pc:docMk/>
          <pc:sldMasterMk cId="3284270743" sldId="2147483686"/>
        </pc:sldMasterMkLst>
        <pc:sldLayoutChg chg="add del">
          <pc:chgData name="Markus Bimassl" userId="73c9e0d0-4f1e-4b1f-9903-6f7212b2cdff" providerId="ADAL" clId="{5563A6EA-E7CD-43C8-9802-3B01D66DBB4C}" dt="2023-03-03T18:44:38.838" v="86" actId="26606"/>
          <pc:sldLayoutMkLst>
            <pc:docMk/>
            <pc:sldMasterMk cId="3284270743" sldId="2147483686"/>
            <pc:sldLayoutMk cId="4023222509" sldId="2147483675"/>
          </pc:sldLayoutMkLst>
        </pc:sldLayoutChg>
        <pc:sldLayoutChg chg="add del">
          <pc:chgData name="Markus Bimassl" userId="73c9e0d0-4f1e-4b1f-9903-6f7212b2cdff" providerId="ADAL" clId="{5563A6EA-E7CD-43C8-9802-3B01D66DBB4C}" dt="2023-03-03T18:44:38.838" v="86" actId="26606"/>
          <pc:sldLayoutMkLst>
            <pc:docMk/>
            <pc:sldMasterMk cId="3284270743" sldId="2147483686"/>
            <pc:sldLayoutMk cId="486264135" sldId="2147483676"/>
          </pc:sldLayoutMkLst>
        </pc:sldLayoutChg>
        <pc:sldLayoutChg chg="add del">
          <pc:chgData name="Markus Bimassl" userId="73c9e0d0-4f1e-4b1f-9903-6f7212b2cdff" providerId="ADAL" clId="{5563A6EA-E7CD-43C8-9802-3B01D66DBB4C}" dt="2023-03-03T18:44:38.838" v="86" actId="26606"/>
          <pc:sldLayoutMkLst>
            <pc:docMk/>
            <pc:sldMasterMk cId="3284270743" sldId="2147483686"/>
            <pc:sldLayoutMk cId="1316740925" sldId="2147483677"/>
          </pc:sldLayoutMkLst>
        </pc:sldLayoutChg>
        <pc:sldLayoutChg chg="add del">
          <pc:chgData name="Markus Bimassl" userId="73c9e0d0-4f1e-4b1f-9903-6f7212b2cdff" providerId="ADAL" clId="{5563A6EA-E7CD-43C8-9802-3B01D66DBB4C}" dt="2023-03-03T18:44:38.838" v="86" actId="26606"/>
          <pc:sldLayoutMkLst>
            <pc:docMk/>
            <pc:sldMasterMk cId="3284270743" sldId="2147483686"/>
            <pc:sldLayoutMk cId="4230512449" sldId="2147483678"/>
          </pc:sldLayoutMkLst>
        </pc:sldLayoutChg>
        <pc:sldLayoutChg chg="add del">
          <pc:chgData name="Markus Bimassl" userId="73c9e0d0-4f1e-4b1f-9903-6f7212b2cdff" providerId="ADAL" clId="{5563A6EA-E7CD-43C8-9802-3B01D66DBB4C}" dt="2023-03-03T18:44:38.838" v="86" actId="26606"/>
          <pc:sldLayoutMkLst>
            <pc:docMk/>
            <pc:sldMasterMk cId="3284270743" sldId="2147483686"/>
            <pc:sldLayoutMk cId="242247757" sldId="2147483679"/>
          </pc:sldLayoutMkLst>
        </pc:sldLayoutChg>
        <pc:sldLayoutChg chg="add del">
          <pc:chgData name="Markus Bimassl" userId="73c9e0d0-4f1e-4b1f-9903-6f7212b2cdff" providerId="ADAL" clId="{5563A6EA-E7CD-43C8-9802-3B01D66DBB4C}" dt="2023-03-03T18:44:38.838" v="86" actId="26606"/>
          <pc:sldLayoutMkLst>
            <pc:docMk/>
            <pc:sldMasterMk cId="3284270743" sldId="2147483686"/>
            <pc:sldLayoutMk cId="629289305" sldId="2147483680"/>
          </pc:sldLayoutMkLst>
        </pc:sldLayoutChg>
        <pc:sldLayoutChg chg="add del">
          <pc:chgData name="Markus Bimassl" userId="73c9e0d0-4f1e-4b1f-9903-6f7212b2cdff" providerId="ADAL" clId="{5563A6EA-E7CD-43C8-9802-3B01D66DBB4C}" dt="2023-03-03T18:44:38.838" v="86" actId="26606"/>
          <pc:sldLayoutMkLst>
            <pc:docMk/>
            <pc:sldMasterMk cId="3284270743" sldId="2147483686"/>
            <pc:sldLayoutMk cId="688379284" sldId="2147483681"/>
          </pc:sldLayoutMkLst>
        </pc:sldLayoutChg>
        <pc:sldLayoutChg chg="add del">
          <pc:chgData name="Markus Bimassl" userId="73c9e0d0-4f1e-4b1f-9903-6f7212b2cdff" providerId="ADAL" clId="{5563A6EA-E7CD-43C8-9802-3B01D66DBB4C}" dt="2023-03-03T18:44:38.838" v="86" actId="26606"/>
          <pc:sldLayoutMkLst>
            <pc:docMk/>
            <pc:sldMasterMk cId="3284270743" sldId="2147483686"/>
            <pc:sldLayoutMk cId="870055411" sldId="2147483682"/>
          </pc:sldLayoutMkLst>
        </pc:sldLayoutChg>
        <pc:sldLayoutChg chg="add del">
          <pc:chgData name="Markus Bimassl" userId="73c9e0d0-4f1e-4b1f-9903-6f7212b2cdff" providerId="ADAL" clId="{5563A6EA-E7CD-43C8-9802-3B01D66DBB4C}" dt="2023-03-03T18:44:38.838" v="86" actId="26606"/>
          <pc:sldLayoutMkLst>
            <pc:docMk/>
            <pc:sldMasterMk cId="3284270743" sldId="2147483686"/>
            <pc:sldLayoutMk cId="1431293910" sldId="2147483683"/>
          </pc:sldLayoutMkLst>
        </pc:sldLayoutChg>
        <pc:sldLayoutChg chg="add del">
          <pc:chgData name="Markus Bimassl" userId="73c9e0d0-4f1e-4b1f-9903-6f7212b2cdff" providerId="ADAL" clId="{5563A6EA-E7CD-43C8-9802-3B01D66DBB4C}" dt="2023-03-03T18:44:38.838" v="86" actId="26606"/>
          <pc:sldLayoutMkLst>
            <pc:docMk/>
            <pc:sldMasterMk cId="3284270743" sldId="2147483686"/>
            <pc:sldLayoutMk cId="3888037115" sldId="2147483684"/>
          </pc:sldLayoutMkLst>
        </pc:sldLayoutChg>
        <pc:sldLayoutChg chg="add del">
          <pc:chgData name="Markus Bimassl" userId="73c9e0d0-4f1e-4b1f-9903-6f7212b2cdff" providerId="ADAL" clId="{5563A6EA-E7CD-43C8-9802-3B01D66DBB4C}" dt="2023-03-03T18:44:38.838" v="86" actId="26606"/>
          <pc:sldLayoutMkLst>
            <pc:docMk/>
            <pc:sldMasterMk cId="3284270743" sldId="2147483686"/>
            <pc:sldLayoutMk cId="2138437405" sldId="2147483685"/>
          </pc:sldLayoutMkLst>
        </pc:sldLayoutChg>
      </pc:sldMasterChg>
      <pc:sldMasterChg chg="addSp modSp add del mod addSldLayout delSldLayout">
        <pc:chgData name="Markus Bimassl" userId="73c9e0d0-4f1e-4b1f-9903-6f7212b2cdff" providerId="ADAL" clId="{5563A6EA-E7CD-43C8-9802-3B01D66DBB4C}" dt="2023-03-03T21:01:50.145" v="4234" actId="207"/>
        <pc:sldMasterMkLst>
          <pc:docMk/>
          <pc:sldMasterMk cId="333015719" sldId="2147483699"/>
        </pc:sldMasterMkLst>
        <pc:spChg chg="add mod">
          <ac:chgData name="Markus Bimassl" userId="73c9e0d0-4f1e-4b1f-9903-6f7212b2cdff" providerId="ADAL" clId="{5563A6EA-E7CD-43C8-9802-3B01D66DBB4C}" dt="2023-03-03T21:01:50.145" v="4234" actId="207"/>
          <ac:spMkLst>
            <pc:docMk/>
            <pc:sldMasterMk cId="333015719" sldId="2147483699"/>
            <ac:spMk id="11" creationId="{4EE194FE-21E7-9E5F-E088-4D1242830E02}"/>
          </ac:spMkLst>
        </pc:spChg>
        <pc:grpChg chg="add mod">
          <ac:chgData name="Markus Bimassl" userId="73c9e0d0-4f1e-4b1f-9903-6f7212b2cdff" providerId="ADAL" clId="{5563A6EA-E7CD-43C8-9802-3B01D66DBB4C}" dt="2023-03-03T19:58:00.449" v="3551" actId="1076"/>
          <ac:grpSpMkLst>
            <pc:docMk/>
            <pc:sldMasterMk cId="333015719" sldId="2147483699"/>
            <ac:grpSpMk id="7" creationId="{EB73910C-6F67-E188-FBE3-FCBF12EF5FA6}"/>
          </ac:grpSpMkLst>
        </pc:grpChg>
        <pc:picChg chg="mod">
          <ac:chgData name="Markus Bimassl" userId="73c9e0d0-4f1e-4b1f-9903-6f7212b2cdff" providerId="ADAL" clId="{5563A6EA-E7CD-43C8-9802-3B01D66DBB4C}" dt="2023-03-03T19:57:11.361" v="3549"/>
          <ac:picMkLst>
            <pc:docMk/>
            <pc:sldMasterMk cId="333015719" sldId="2147483699"/>
            <ac:picMk id="8" creationId="{0AD00456-97E4-5A19-6436-22342047C796}"/>
          </ac:picMkLst>
        </pc:picChg>
        <pc:picChg chg="mod">
          <ac:chgData name="Markus Bimassl" userId="73c9e0d0-4f1e-4b1f-9903-6f7212b2cdff" providerId="ADAL" clId="{5563A6EA-E7CD-43C8-9802-3B01D66DBB4C}" dt="2023-03-03T19:57:11.361" v="3549"/>
          <ac:picMkLst>
            <pc:docMk/>
            <pc:sldMasterMk cId="333015719" sldId="2147483699"/>
            <ac:picMk id="9" creationId="{FBE02C8F-EF4D-1446-67BE-48D5E47EADE0}"/>
          </ac:picMkLst>
        </pc:picChg>
        <pc:picChg chg="mod">
          <ac:chgData name="Markus Bimassl" userId="73c9e0d0-4f1e-4b1f-9903-6f7212b2cdff" providerId="ADAL" clId="{5563A6EA-E7CD-43C8-9802-3B01D66DBB4C}" dt="2023-03-03T19:57:11.361" v="3549"/>
          <ac:picMkLst>
            <pc:docMk/>
            <pc:sldMasterMk cId="333015719" sldId="2147483699"/>
            <ac:picMk id="10" creationId="{698F7E7A-0074-3B95-449E-8BC5EEB5DC77}"/>
          </ac:picMkLst>
        </pc:picChg>
        <pc:sldLayoutChg chg="add del">
          <pc:chgData name="Markus Bimassl" userId="73c9e0d0-4f1e-4b1f-9903-6f7212b2cdff" providerId="ADAL" clId="{5563A6EA-E7CD-43C8-9802-3B01D66DBB4C}" dt="2023-03-03T18:44:38.894" v="87" actId="26606"/>
          <pc:sldLayoutMkLst>
            <pc:docMk/>
            <pc:sldMasterMk cId="333015719" sldId="2147483699"/>
            <pc:sldLayoutMk cId="2835977878" sldId="2147483688"/>
          </pc:sldLayoutMkLst>
        </pc:sldLayoutChg>
        <pc:sldLayoutChg chg="add del">
          <pc:chgData name="Markus Bimassl" userId="73c9e0d0-4f1e-4b1f-9903-6f7212b2cdff" providerId="ADAL" clId="{5563A6EA-E7CD-43C8-9802-3B01D66DBB4C}" dt="2023-03-03T18:44:38.894" v="87" actId="26606"/>
          <pc:sldLayoutMkLst>
            <pc:docMk/>
            <pc:sldMasterMk cId="333015719" sldId="2147483699"/>
            <pc:sldLayoutMk cId="1686830514" sldId="2147483689"/>
          </pc:sldLayoutMkLst>
        </pc:sldLayoutChg>
        <pc:sldLayoutChg chg="add del">
          <pc:chgData name="Markus Bimassl" userId="73c9e0d0-4f1e-4b1f-9903-6f7212b2cdff" providerId="ADAL" clId="{5563A6EA-E7CD-43C8-9802-3B01D66DBB4C}" dt="2023-03-03T18:44:38.894" v="87" actId="26606"/>
          <pc:sldLayoutMkLst>
            <pc:docMk/>
            <pc:sldMasterMk cId="333015719" sldId="2147483699"/>
            <pc:sldLayoutMk cId="1945605184" sldId="2147483690"/>
          </pc:sldLayoutMkLst>
        </pc:sldLayoutChg>
        <pc:sldLayoutChg chg="add del">
          <pc:chgData name="Markus Bimassl" userId="73c9e0d0-4f1e-4b1f-9903-6f7212b2cdff" providerId="ADAL" clId="{5563A6EA-E7CD-43C8-9802-3B01D66DBB4C}" dt="2023-03-03T18:44:38.894" v="87" actId="26606"/>
          <pc:sldLayoutMkLst>
            <pc:docMk/>
            <pc:sldMasterMk cId="333015719" sldId="2147483699"/>
            <pc:sldLayoutMk cId="3949325611" sldId="2147483691"/>
          </pc:sldLayoutMkLst>
        </pc:sldLayoutChg>
        <pc:sldLayoutChg chg="add del">
          <pc:chgData name="Markus Bimassl" userId="73c9e0d0-4f1e-4b1f-9903-6f7212b2cdff" providerId="ADAL" clId="{5563A6EA-E7CD-43C8-9802-3B01D66DBB4C}" dt="2023-03-03T18:44:38.894" v="87" actId="26606"/>
          <pc:sldLayoutMkLst>
            <pc:docMk/>
            <pc:sldMasterMk cId="333015719" sldId="2147483699"/>
            <pc:sldLayoutMk cId="2843946124" sldId="2147483692"/>
          </pc:sldLayoutMkLst>
        </pc:sldLayoutChg>
        <pc:sldLayoutChg chg="add del">
          <pc:chgData name="Markus Bimassl" userId="73c9e0d0-4f1e-4b1f-9903-6f7212b2cdff" providerId="ADAL" clId="{5563A6EA-E7CD-43C8-9802-3B01D66DBB4C}" dt="2023-03-03T18:44:38.894" v="87" actId="26606"/>
          <pc:sldLayoutMkLst>
            <pc:docMk/>
            <pc:sldMasterMk cId="333015719" sldId="2147483699"/>
            <pc:sldLayoutMk cId="1221528517" sldId="2147483693"/>
          </pc:sldLayoutMkLst>
        </pc:sldLayoutChg>
        <pc:sldLayoutChg chg="add del">
          <pc:chgData name="Markus Bimassl" userId="73c9e0d0-4f1e-4b1f-9903-6f7212b2cdff" providerId="ADAL" clId="{5563A6EA-E7CD-43C8-9802-3B01D66DBB4C}" dt="2023-03-03T18:44:38.894" v="87" actId="26606"/>
          <pc:sldLayoutMkLst>
            <pc:docMk/>
            <pc:sldMasterMk cId="333015719" sldId="2147483699"/>
            <pc:sldLayoutMk cId="2961868132" sldId="2147483694"/>
          </pc:sldLayoutMkLst>
        </pc:sldLayoutChg>
        <pc:sldLayoutChg chg="add del">
          <pc:chgData name="Markus Bimassl" userId="73c9e0d0-4f1e-4b1f-9903-6f7212b2cdff" providerId="ADAL" clId="{5563A6EA-E7CD-43C8-9802-3B01D66DBB4C}" dt="2023-03-03T18:44:38.894" v="87" actId="26606"/>
          <pc:sldLayoutMkLst>
            <pc:docMk/>
            <pc:sldMasterMk cId="333015719" sldId="2147483699"/>
            <pc:sldLayoutMk cId="4082581602" sldId="2147483695"/>
          </pc:sldLayoutMkLst>
        </pc:sldLayoutChg>
        <pc:sldLayoutChg chg="add del">
          <pc:chgData name="Markus Bimassl" userId="73c9e0d0-4f1e-4b1f-9903-6f7212b2cdff" providerId="ADAL" clId="{5563A6EA-E7CD-43C8-9802-3B01D66DBB4C}" dt="2023-03-03T18:44:38.894" v="87" actId="26606"/>
          <pc:sldLayoutMkLst>
            <pc:docMk/>
            <pc:sldMasterMk cId="333015719" sldId="2147483699"/>
            <pc:sldLayoutMk cId="2590732051" sldId="2147483696"/>
          </pc:sldLayoutMkLst>
        </pc:sldLayoutChg>
        <pc:sldLayoutChg chg="add del">
          <pc:chgData name="Markus Bimassl" userId="73c9e0d0-4f1e-4b1f-9903-6f7212b2cdff" providerId="ADAL" clId="{5563A6EA-E7CD-43C8-9802-3B01D66DBB4C}" dt="2023-03-03T18:44:38.894" v="87" actId="26606"/>
          <pc:sldLayoutMkLst>
            <pc:docMk/>
            <pc:sldMasterMk cId="333015719" sldId="2147483699"/>
            <pc:sldLayoutMk cId="3934607402" sldId="2147483697"/>
          </pc:sldLayoutMkLst>
        </pc:sldLayoutChg>
        <pc:sldLayoutChg chg="add del">
          <pc:chgData name="Markus Bimassl" userId="73c9e0d0-4f1e-4b1f-9903-6f7212b2cdff" providerId="ADAL" clId="{5563A6EA-E7CD-43C8-9802-3B01D66DBB4C}" dt="2023-03-03T18:44:38.894" v="87" actId="26606"/>
          <pc:sldLayoutMkLst>
            <pc:docMk/>
            <pc:sldMasterMk cId="333015719" sldId="2147483699"/>
            <pc:sldLayoutMk cId="420712139" sldId="2147483698"/>
          </pc:sldLayoutMkLst>
        </pc:sldLayoutChg>
      </pc:sldMasterChg>
      <pc:sldMasterChg chg="add del addSldLayout delSldLayout">
        <pc:chgData name="Markus Bimassl" userId="73c9e0d0-4f1e-4b1f-9903-6f7212b2cdff" providerId="ADAL" clId="{5563A6EA-E7CD-43C8-9802-3B01D66DBB4C}" dt="2023-03-03T18:41:42.264" v="24" actId="26606"/>
        <pc:sldMasterMkLst>
          <pc:docMk/>
          <pc:sldMasterMk cId="3196464401" sldId="2147483699"/>
        </pc:sldMasterMkLst>
        <pc:sldLayoutChg chg="add del">
          <pc:chgData name="Markus Bimassl" userId="73c9e0d0-4f1e-4b1f-9903-6f7212b2cdff" providerId="ADAL" clId="{5563A6EA-E7CD-43C8-9802-3B01D66DBB4C}" dt="2023-03-03T18:41:42.264" v="24" actId="26606"/>
          <pc:sldLayoutMkLst>
            <pc:docMk/>
            <pc:sldMasterMk cId="3196464401" sldId="2147483699"/>
            <pc:sldLayoutMk cId="741984893" sldId="2147483688"/>
          </pc:sldLayoutMkLst>
        </pc:sldLayoutChg>
        <pc:sldLayoutChg chg="add del">
          <pc:chgData name="Markus Bimassl" userId="73c9e0d0-4f1e-4b1f-9903-6f7212b2cdff" providerId="ADAL" clId="{5563A6EA-E7CD-43C8-9802-3B01D66DBB4C}" dt="2023-03-03T18:41:42.264" v="24" actId="26606"/>
          <pc:sldLayoutMkLst>
            <pc:docMk/>
            <pc:sldMasterMk cId="3196464401" sldId="2147483699"/>
            <pc:sldLayoutMk cId="4229967513" sldId="2147483689"/>
          </pc:sldLayoutMkLst>
        </pc:sldLayoutChg>
        <pc:sldLayoutChg chg="add del">
          <pc:chgData name="Markus Bimassl" userId="73c9e0d0-4f1e-4b1f-9903-6f7212b2cdff" providerId="ADAL" clId="{5563A6EA-E7CD-43C8-9802-3B01D66DBB4C}" dt="2023-03-03T18:41:42.264" v="24" actId="26606"/>
          <pc:sldLayoutMkLst>
            <pc:docMk/>
            <pc:sldMasterMk cId="3196464401" sldId="2147483699"/>
            <pc:sldLayoutMk cId="3293888464" sldId="2147483690"/>
          </pc:sldLayoutMkLst>
        </pc:sldLayoutChg>
        <pc:sldLayoutChg chg="add del">
          <pc:chgData name="Markus Bimassl" userId="73c9e0d0-4f1e-4b1f-9903-6f7212b2cdff" providerId="ADAL" clId="{5563A6EA-E7CD-43C8-9802-3B01D66DBB4C}" dt="2023-03-03T18:41:42.264" v="24" actId="26606"/>
          <pc:sldLayoutMkLst>
            <pc:docMk/>
            <pc:sldMasterMk cId="3196464401" sldId="2147483699"/>
            <pc:sldLayoutMk cId="3480746077" sldId="2147483691"/>
          </pc:sldLayoutMkLst>
        </pc:sldLayoutChg>
        <pc:sldLayoutChg chg="add del">
          <pc:chgData name="Markus Bimassl" userId="73c9e0d0-4f1e-4b1f-9903-6f7212b2cdff" providerId="ADAL" clId="{5563A6EA-E7CD-43C8-9802-3B01D66DBB4C}" dt="2023-03-03T18:41:42.264" v="24" actId="26606"/>
          <pc:sldLayoutMkLst>
            <pc:docMk/>
            <pc:sldMasterMk cId="3196464401" sldId="2147483699"/>
            <pc:sldLayoutMk cId="3452303617" sldId="2147483692"/>
          </pc:sldLayoutMkLst>
        </pc:sldLayoutChg>
        <pc:sldLayoutChg chg="add del">
          <pc:chgData name="Markus Bimassl" userId="73c9e0d0-4f1e-4b1f-9903-6f7212b2cdff" providerId="ADAL" clId="{5563A6EA-E7CD-43C8-9802-3B01D66DBB4C}" dt="2023-03-03T18:41:42.264" v="24" actId="26606"/>
          <pc:sldLayoutMkLst>
            <pc:docMk/>
            <pc:sldMasterMk cId="3196464401" sldId="2147483699"/>
            <pc:sldLayoutMk cId="3804988307" sldId="2147483693"/>
          </pc:sldLayoutMkLst>
        </pc:sldLayoutChg>
        <pc:sldLayoutChg chg="add del">
          <pc:chgData name="Markus Bimassl" userId="73c9e0d0-4f1e-4b1f-9903-6f7212b2cdff" providerId="ADAL" clId="{5563A6EA-E7CD-43C8-9802-3B01D66DBB4C}" dt="2023-03-03T18:41:42.264" v="24" actId="26606"/>
          <pc:sldLayoutMkLst>
            <pc:docMk/>
            <pc:sldMasterMk cId="3196464401" sldId="2147483699"/>
            <pc:sldLayoutMk cId="3201654380" sldId="2147483694"/>
          </pc:sldLayoutMkLst>
        </pc:sldLayoutChg>
        <pc:sldLayoutChg chg="add del">
          <pc:chgData name="Markus Bimassl" userId="73c9e0d0-4f1e-4b1f-9903-6f7212b2cdff" providerId="ADAL" clId="{5563A6EA-E7CD-43C8-9802-3B01D66DBB4C}" dt="2023-03-03T18:41:42.264" v="24" actId="26606"/>
          <pc:sldLayoutMkLst>
            <pc:docMk/>
            <pc:sldMasterMk cId="3196464401" sldId="2147483699"/>
            <pc:sldLayoutMk cId="2705351800" sldId="2147483695"/>
          </pc:sldLayoutMkLst>
        </pc:sldLayoutChg>
        <pc:sldLayoutChg chg="add del">
          <pc:chgData name="Markus Bimassl" userId="73c9e0d0-4f1e-4b1f-9903-6f7212b2cdff" providerId="ADAL" clId="{5563A6EA-E7CD-43C8-9802-3B01D66DBB4C}" dt="2023-03-03T18:41:42.264" v="24" actId="26606"/>
          <pc:sldLayoutMkLst>
            <pc:docMk/>
            <pc:sldMasterMk cId="3196464401" sldId="2147483699"/>
            <pc:sldLayoutMk cId="1340972325" sldId="2147483696"/>
          </pc:sldLayoutMkLst>
        </pc:sldLayoutChg>
        <pc:sldLayoutChg chg="add del">
          <pc:chgData name="Markus Bimassl" userId="73c9e0d0-4f1e-4b1f-9903-6f7212b2cdff" providerId="ADAL" clId="{5563A6EA-E7CD-43C8-9802-3B01D66DBB4C}" dt="2023-03-03T18:41:42.264" v="24" actId="26606"/>
          <pc:sldLayoutMkLst>
            <pc:docMk/>
            <pc:sldMasterMk cId="3196464401" sldId="2147483699"/>
            <pc:sldLayoutMk cId="2783934736" sldId="2147483697"/>
          </pc:sldLayoutMkLst>
        </pc:sldLayoutChg>
        <pc:sldLayoutChg chg="add del">
          <pc:chgData name="Markus Bimassl" userId="73c9e0d0-4f1e-4b1f-9903-6f7212b2cdff" providerId="ADAL" clId="{5563A6EA-E7CD-43C8-9802-3B01D66DBB4C}" dt="2023-03-03T18:41:42.264" v="24" actId="26606"/>
          <pc:sldLayoutMkLst>
            <pc:docMk/>
            <pc:sldMasterMk cId="3196464401" sldId="2147483699"/>
            <pc:sldLayoutMk cId="466772940" sldId="2147483698"/>
          </pc:sldLayoutMkLst>
        </pc:sldLayoutChg>
      </pc:sldMasterChg>
      <pc:sldMasterChg chg="add del addSldLayout delSldLayout">
        <pc:chgData name="Markus Bimassl" userId="73c9e0d0-4f1e-4b1f-9903-6f7212b2cdff" providerId="ADAL" clId="{5563A6EA-E7CD-43C8-9802-3B01D66DBB4C}" dt="2023-03-03T18:41:57.988" v="34" actId="26606"/>
        <pc:sldMasterMkLst>
          <pc:docMk/>
          <pc:sldMasterMk cId="3669884292" sldId="2147483705"/>
        </pc:sldMasterMkLst>
        <pc:sldLayoutChg chg="add del">
          <pc:chgData name="Markus Bimassl" userId="73c9e0d0-4f1e-4b1f-9903-6f7212b2cdff" providerId="ADAL" clId="{5563A6EA-E7CD-43C8-9802-3B01D66DBB4C}" dt="2023-03-03T18:41:57.988" v="34" actId="26606"/>
          <pc:sldLayoutMkLst>
            <pc:docMk/>
            <pc:sldMasterMk cId="3669884292" sldId="2147483705"/>
            <pc:sldLayoutMk cId="2252842043" sldId="2147483688"/>
          </pc:sldLayoutMkLst>
        </pc:sldLayoutChg>
        <pc:sldLayoutChg chg="add del">
          <pc:chgData name="Markus Bimassl" userId="73c9e0d0-4f1e-4b1f-9903-6f7212b2cdff" providerId="ADAL" clId="{5563A6EA-E7CD-43C8-9802-3B01D66DBB4C}" dt="2023-03-03T18:41:57.988" v="34" actId="26606"/>
          <pc:sldLayoutMkLst>
            <pc:docMk/>
            <pc:sldMasterMk cId="3669884292" sldId="2147483705"/>
            <pc:sldLayoutMk cId="1817403209" sldId="2147483689"/>
          </pc:sldLayoutMkLst>
        </pc:sldLayoutChg>
        <pc:sldLayoutChg chg="add del">
          <pc:chgData name="Markus Bimassl" userId="73c9e0d0-4f1e-4b1f-9903-6f7212b2cdff" providerId="ADAL" clId="{5563A6EA-E7CD-43C8-9802-3B01D66DBB4C}" dt="2023-03-03T18:41:57.988" v="34" actId="26606"/>
          <pc:sldLayoutMkLst>
            <pc:docMk/>
            <pc:sldMasterMk cId="3669884292" sldId="2147483705"/>
            <pc:sldLayoutMk cId="3243360756" sldId="2147483690"/>
          </pc:sldLayoutMkLst>
        </pc:sldLayoutChg>
        <pc:sldLayoutChg chg="add del">
          <pc:chgData name="Markus Bimassl" userId="73c9e0d0-4f1e-4b1f-9903-6f7212b2cdff" providerId="ADAL" clId="{5563A6EA-E7CD-43C8-9802-3B01D66DBB4C}" dt="2023-03-03T18:41:57.988" v="34" actId="26606"/>
          <pc:sldLayoutMkLst>
            <pc:docMk/>
            <pc:sldMasterMk cId="3669884292" sldId="2147483705"/>
            <pc:sldLayoutMk cId="461422790" sldId="2147483691"/>
          </pc:sldLayoutMkLst>
        </pc:sldLayoutChg>
        <pc:sldLayoutChg chg="add del">
          <pc:chgData name="Markus Bimassl" userId="73c9e0d0-4f1e-4b1f-9903-6f7212b2cdff" providerId="ADAL" clId="{5563A6EA-E7CD-43C8-9802-3B01D66DBB4C}" dt="2023-03-03T18:41:57.988" v="34" actId="26606"/>
          <pc:sldLayoutMkLst>
            <pc:docMk/>
            <pc:sldMasterMk cId="3669884292" sldId="2147483705"/>
            <pc:sldLayoutMk cId="2595779328" sldId="2147483692"/>
          </pc:sldLayoutMkLst>
        </pc:sldLayoutChg>
        <pc:sldLayoutChg chg="add del">
          <pc:chgData name="Markus Bimassl" userId="73c9e0d0-4f1e-4b1f-9903-6f7212b2cdff" providerId="ADAL" clId="{5563A6EA-E7CD-43C8-9802-3B01D66DBB4C}" dt="2023-03-03T18:41:57.988" v="34" actId="26606"/>
          <pc:sldLayoutMkLst>
            <pc:docMk/>
            <pc:sldMasterMk cId="3669884292" sldId="2147483705"/>
            <pc:sldLayoutMk cId="1601481509" sldId="2147483693"/>
          </pc:sldLayoutMkLst>
        </pc:sldLayoutChg>
        <pc:sldLayoutChg chg="add del">
          <pc:chgData name="Markus Bimassl" userId="73c9e0d0-4f1e-4b1f-9903-6f7212b2cdff" providerId="ADAL" clId="{5563A6EA-E7CD-43C8-9802-3B01D66DBB4C}" dt="2023-03-03T18:41:57.988" v="34" actId="26606"/>
          <pc:sldLayoutMkLst>
            <pc:docMk/>
            <pc:sldMasterMk cId="3669884292" sldId="2147483705"/>
            <pc:sldLayoutMk cId="342846720" sldId="2147483694"/>
          </pc:sldLayoutMkLst>
        </pc:sldLayoutChg>
        <pc:sldLayoutChg chg="add del">
          <pc:chgData name="Markus Bimassl" userId="73c9e0d0-4f1e-4b1f-9903-6f7212b2cdff" providerId="ADAL" clId="{5563A6EA-E7CD-43C8-9802-3B01D66DBB4C}" dt="2023-03-03T18:41:57.988" v="34" actId="26606"/>
          <pc:sldLayoutMkLst>
            <pc:docMk/>
            <pc:sldMasterMk cId="3669884292" sldId="2147483705"/>
            <pc:sldLayoutMk cId="143910453" sldId="2147483695"/>
          </pc:sldLayoutMkLst>
        </pc:sldLayoutChg>
        <pc:sldLayoutChg chg="add del">
          <pc:chgData name="Markus Bimassl" userId="73c9e0d0-4f1e-4b1f-9903-6f7212b2cdff" providerId="ADAL" clId="{5563A6EA-E7CD-43C8-9802-3B01D66DBB4C}" dt="2023-03-03T18:41:57.988" v="34" actId="26606"/>
          <pc:sldLayoutMkLst>
            <pc:docMk/>
            <pc:sldMasterMk cId="3669884292" sldId="2147483705"/>
            <pc:sldLayoutMk cId="734061298" sldId="2147483696"/>
          </pc:sldLayoutMkLst>
        </pc:sldLayoutChg>
        <pc:sldLayoutChg chg="add del">
          <pc:chgData name="Markus Bimassl" userId="73c9e0d0-4f1e-4b1f-9903-6f7212b2cdff" providerId="ADAL" clId="{5563A6EA-E7CD-43C8-9802-3B01D66DBB4C}" dt="2023-03-03T18:41:57.988" v="34" actId="26606"/>
          <pc:sldLayoutMkLst>
            <pc:docMk/>
            <pc:sldMasterMk cId="3669884292" sldId="2147483705"/>
            <pc:sldLayoutMk cId="4088338937" sldId="2147483697"/>
          </pc:sldLayoutMkLst>
        </pc:sldLayoutChg>
        <pc:sldLayoutChg chg="add del">
          <pc:chgData name="Markus Bimassl" userId="73c9e0d0-4f1e-4b1f-9903-6f7212b2cdff" providerId="ADAL" clId="{5563A6EA-E7CD-43C8-9802-3B01D66DBB4C}" dt="2023-03-03T18:41:57.988" v="34" actId="26606"/>
          <pc:sldLayoutMkLst>
            <pc:docMk/>
            <pc:sldMasterMk cId="3669884292" sldId="2147483705"/>
            <pc:sldLayoutMk cId="1155739000" sldId="2147483698"/>
          </pc:sldLayoutMkLst>
        </pc:sldLayoutChg>
        <pc:sldLayoutChg chg="add del">
          <pc:chgData name="Markus Bimassl" userId="73c9e0d0-4f1e-4b1f-9903-6f7212b2cdff" providerId="ADAL" clId="{5563A6EA-E7CD-43C8-9802-3B01D66DBB4C}" dt="2023-03-03T18:41:57.988" v="34" actId="26606"/>
          <pc:sldLayoutMkLst>
            <pc:docMk/>
            <pc:sldMasterMk cId="3669884292" sldId="2147483705"/>
            <pc:sldLayoutMk cId="3106258962" sldId="2147483699"/>
          </pc:sldLayoutMkLst>
        </pc:sldLayoutChg>
        <pc:sldLayoutChg chg="add del">
          <pc:chgData name="Markus Bimassl" userId="73c9e0d0-4f1e-4b1f-9903-6f7212b2cdff" providerId="ADAL" clId="{5563A6EA-E7CD-43C8-9802-3B01D66DBB4C}" dt="2023-03-03T18:41:57.988" v="34" actId="26606"/>
          <pc:sldLayoutMkLst>
            <pc:docMk/>
            <pc:sldMasterMk cId="3669884292" sldId="2147483705"/>
            <pc:sldLayoutMk cId="2717054603" sldId="2147483700"/>
          </pc:sldLayoutMkLst>
        </pc:sldLayoutChg>
        <pc:sldLayoutChg chg="add del">
          <pc:chgData name="Markus Bimassl" userId="73c9e0d0-4f1e-4b1f-9903-6f7212b2cdff" providerId="ADAL" clId="{5563A6EA-E7CD-43C8-9802-3B01D66DBB4C}" dt="2023-03-03T18:41:57.988" v="34" actId="26606"/>
          <pc:sldLayoutMkLst>
            <pc:docMk/>
            <pc:sldMasterMk cId="3669884292" sldId="2147483705"/>
            <pc:sldLayoutMk cId="925473135" sldId="2147483701"/>
          </pc:sldLayoutMkLst>
        </pc:sldLayoutChg>
        <pc:sldLayoutChg chg="add del">
          <pc:chgData name="Markus Bimassl" userId="73c9e0d0-4f1e-4b1f-9903-6f7212b2cdff" providerId="ADAL" clId="{5563A6EA-E7CD-43C8-9802-3B01D66DBB4C}" dt="2023-03-03T18:41:57.988" v="34" actId="26606"/>
          <pc:sldLayoutMkLst>
            <pc:docMk/>
            <pc:sldMasterMk cId="3669884292" sldId="2147483705"/>
            <pc:sldLayoutMk cId="3609232152" sldId="2147483702"/>
          </pc:sldLayoutMkLst>
        </pc:sldLayoutChg>
        <pc:sldLayoutChg chg="add del">
          <pc:chgData name="Markus Bimassl" userId="73c9e0d0-4f1e-4b1f-9903-6f7212b2cdff" providerId="ADAL" clId="{5563A6EA-E7CD-43C8-9802-3B01D66DBB4C}" dt="2023-03-03T18:41:57.988" v="34" actId="26606"/>
          <pc:sldLayoutMkLst>
            <pc:docMk/>
            <pc:sldMasterMk cId="3669884292" sldId="2147483705"/>
            <pc:sldLayoutMk cId="3642020412" sldId="2147483703"/>
          </pc:sldLayoutMkLst>
        </pc:sldLayoutChg>
        <pc:sldLayoutChg chg="add del">
          <pc:chgData name="Markus Bimassl" userId="73c9e0d0-4f1e-4b1f-9903-6f7212b2cdff" providerId="ADAL" clId="{5563A6EA-E7CD-43C8-9802-3B01D66DBB4C}" dt="2023-03-03T18:41:57.988" v="34" actId="26606"/>
          <pc:sldLayoutMkLst>
            <pc:docMk/>
            <pc:sldMasterMk cId="3669884292" sldId="2147483705"/>
            <pc:sldLayoutMk cId="64634327" sldId="2147483704"/>
          </pc:sldLayoutMkLst>
        </pc:sldLayoutChg>
      </pc:sldMasterChg>
      <pc:sldMasterChg chg="add del addSldLayout delSldLayout">
        <pc:chgData name="Markus Bimassl" userId="73c9e0d0-4f1e-4b1f-9903-6f7212b2cdff" providerId="ADAL" clId="{5563A6EA-E7CD-43C8-9802-3B01D66DBB4C}" dt="2023-03-03T18:41:43.606" v="26" actId="26606"/>
        <pc:sldMasterMkLst>
          <pc:docMk/>
          <pc:sldMasterMk cId="2268864594" sldId="2147483712"/>
        </pc:sldMasterMkLst>
        <pc:sldLayoutChg chg="add del">
          <pc:chgData name="Markus Bimassl" userId="73c9e0d0-4f1e-4b1f-9903-6f7212b2cdff" providerId="ADAL" clId="{5563A6EA-E7CD-43C8-9802-3B01D66DBB4C}" dt="2023-03-03T18:41:43.606" v="26" actId="26606"/>
          <pc:sldLayoutMkLst>
            <pc:docMk/>
            <pc:sldMasterMk cId="2268864594" sldId="2147483712"/>
            <pc:sldLayoutMk cId="89243814" sldId="2147483701"/>
          </pc:sldLayoutMkLst>
        </pc:sldLayoutChg>
        <pc:sldLayoutChg chg="add del">
          <pc:chgData name="Markus Bimassl" userId="73c9e0d0-4f1e-4b1f-9903-6f7212b2cdff" providerId="ADAL" clId="{5563A6EA-E7CD-43C8-9802-3B01D66DBB4C}" dt="2023-03-03T18:41:43.606" v="26" actId="26606"/>
          <pc:sldLayoutMkLst>
            <pc:docMk/>
            <pc:sldMasterMk cId="2268864594" sldId="2147483712"/>
            <pc:sldLayoutMk cId="3223185225" sldId="2147483702"/>
          </pc:sldLayoutMkLst>
        </pc:sldLayoutChg>
        <pc:sldLayoutChg chg="add del">
          <pc:chgData name="Markus Bimassl" userId="73c9e0d0-4f1e-4b1f-9903-6f7212b2cdff" providerId="ADAL" clId="{5563A6EA-E7CD-43C8-9802-3B01D66DBB4C}" dt="2023-03-03T18:41:43.606" v="26" actId="26606"/>
          <pc:sldLayoutMkLst>
            <pc:docMk/>
            <pc:sldMasterMk cId="2268864594" sldId="2147483712"/>
            <pc:sldLayoutMk cId="3274893608" sldId="2147483703"/>
          </pc:sldLayoutMkLst>
        </pc:sldLayoutChg>
        <pc:sldLayoutChg chg="add del">
          <pc:chgData name="Markus Bimassl" userId="73c9e0d0-4f1e-4b1f-9903-6f7212b2cdff" providerId="ADAL" clId="{5563A6EA-E7CD-43C8-9802-3B01D66DBB4C}" dt="2023-03-03T18:41:43.606" v="26" actId="26606"/>
          <pc:sldLayoutMkLst>
            <pc:docMk/>
            <pc:sldMasterMk cId="2268864594" sldId="2147483712"/>
            <pc:sldLayoutMk cId="2391224123" sldId="2147483704"/>
          </pc:sldLayoutMkLst>
        </pc:sldLayoutChg>
        <pc:sldLayoutChg chg="add del">
          <pc:chgData name="Markus Bimassl" userId="73c9e0d0-4f1e-4b1f-9903-6f7212b2cdff" providerId="ADAL" clId="{5563A6EA-E7CD-43C8-9802-3B01D66DBB4C}" dt="2023-03-03T18:41:43.606" v="26" actId="26606"/>
          <pc:sldLayoutMkLst>
            <pc:docMk/>
            <pc:sldMasterMk cId="2268864594" sldId="2147483712"/>
            <pc:sldLayoutMk cId="4042352299" sldId="2147483705"/>
          </pc:sldLayoutMkLst>
        </pc:sldLayoutChg>
        <pc:sldLayoutChg chg="add del">
          <pc:chgData name="Markus Bimassl" userId="73c9e0d0-4f1e-4b1f-9903-6f7212b2cdff" providerId="ADAL" clId="{5563A6EA-E7CD-43C8-9802-3B01D66DBB4C}" dt="2023-03-03T18:41:43.606" v="26" actId="26606"/>
          <pc:sldLayoutMkLst>
            <pc:docMk/>
            <pc:sldMasterMk cId="2268864594" sldId="2147483712"/>
            <pc:sldLayoutMk cId="4103887822" sldId="2147483706"/>
          </pc:sldLayoutMkLst>
        </pc:sldLayoutChg>
        <pc:sldLayoutChg chg="add del">
          <pc:chgData name="Markus Bimassl" userId="73c9e0d0-4f1e-4b1f-9903-6f7212b2cdff" providerId="ADAL" clId="{5563A6EA-E7CD-43C8-9802-3B01D66DBB4C}" dt="2023-03-03T18:41:43.606" v="26" actId="26606"/>
          <pc:sldLayoutMkLst>
            <pc:docMk/>
            <pc:sldMasterMk cId="2268864594" sldId="2147483712"/>
            <pc:sldLayoutMk cId="1571459590" sldId="2147483707"/>
          </pc:sldLayoutMkLst>
        </pc:sldLayoutChg>
        <pc:sldLayoutChg chg="add del">
          <pc:chgData name="Markus Bimassl" userId="73c9e0d0-4f1e-4b1f-9903-6f7212b2cdff" providerId="ADAL" clId="{5563A6EA-E7CD-43C8-9802-3B01D66DBB4C}" dt="2023-03-03T18:41:43.606" v="26" actId="26606"/>
          <pc:sldLayoutMkLst>
            <pc:docMk/>
            <pc:sldMasterMk cId="2268864594" sldId="2147483712"/>
            <pc:sldLayoutMk cId="1669793584" sldId="2147483708"/>
          </pc:sldLayoutMkLst>
        </pc:sldLayoutChg>
        <pc:sldLayoutChg chg="add del">
          <pc:chgData name="Markus Bimassl" userId="73c9e0d0-4f1e-4b1f-9903-6f7212b2cdff" providerId="ADAL" clId="{5563A6EA-E7CD-43C8-9802-3B01D66DBB4C}" dt="2023-03-03T18:41:43.606" v="26" actId="26606"/>
          <pc:sldLayoutMkLst>
            <pc:docMk/>
            <pc:sldMasterMk cId="2268864594" sldId="2147483712"/>
            <pc:sldLayoutMk cId="2436662451" sldId="2147483709"/>
          </pc:sldLayoutMkLst>
        </pc:sldLayoutChg>
        <pc:sldLayoutChg chg="add del">
          <pc:chgData name="Markus Bimassl" userId="73c9e0d0-4f1e-4b1f-9903-6f7212b2cdff" providerId="ADAL" clId="{5563A6EA-E7CD-43C8-9802-3B01D66DBB4C}" dt="2023-03-03T18:41:43.606" v="26" actId="26606"/>
          <pc:sldLayoutMkLst>
            <pc:docMk/>
            <pc:sldMasterMk cId="2268864594" sldId="2147483712"/>
            <pc:sldLayoutMk cId="2746754451" sldId="2147483710"/>
          </pc:sldLayoutMkLst>
        </pc:sldLayoutChg>
        <pc:sldLayoutChg chg="add del">
          <pc:chgData name="Markus Bimassl" userId="73c9e0d0-4f1e-4b1f-9903-6f7212b2cdff" providerId="ADAL" clId="{5563A6EA-E7CD-43C8-9802-3B01D66DBB4C}" dt="2023-03-03T18:41:43.606" v="26" actId="26606"/>
          <pc:sldLayoutMkLst>
            <pc:docMk/>
            <pc:sldMasterMk cId="2268864594" sldId="2147483712"/>
            <pc:sldLayoutMk cId="2485427223" sldId="2147483711"/>
          </pc:sldLayoutMkLst>
        </pc:sldLayoutChg>
      </pc:sldMasterChg>
      <pc:sldMasterChg chg="add del addSldLayout delSldLayout">
        <pc:chgData name="Markus Bimassl" userId="73c9e0d0-4f1e-4b1f-9903-6f7212b2cdff" providerId="ADAL" clId="{5563A6EA-E7CD-43C8-9802-3B01D66DBB4C}" dt="2023-03-03T18:44:34.327" v="80" actId="26606"/>
        <pc:sldMasterMkLst>
          <pc:docMk/>
          <pc:sldMasterMk cId="3429847905" sldId="2147483712"/>
        </pc:sldMasterMkLst>
        <pc:sldLayoutChg chg="add del">
          <pc:chgData name="Markus Bimassl" userId="73c9e0d0-4f1e-4b1f-9903-6f7212b2cdff" providerId="ADAL" clId="{5563A6EA-E7CD-43C8-9802-3B01D66DBB4C}" dt="2023-03-03T18:44:34.327" v="80" actId="26606"/>
          <pc:sldLayoutMkLst>
            <pc:docMk/>
            <pc:sldMasterMk cId="3429847905" sldId="2147483712"/>
            <pc:sldLayoutMk cId="2755896943" sldId="2147483701"/>
          </pc:sldLayoutMkLst>
        </pc:sldLayoutChg>
        <pc:sldLayoutChg chg="add del">
          <pc:chgData name="Markus Bimassl" userId="73c9e0d0-4f1e-4b1f-9903-6f7212b2cdff" providerId="ADAL" clId="{5563A6EA-E7CD-43C8-9802-3B01D66DBB4C}" dt="2023-03-03T18:44:34.327" v="80" actId="26606"/>
          <pc:sldLayoutMkLst>
            <pc:docMk/>
            <pc:sldMasterMk cId="3429847905" sldId="2147483712"/>
            <pc:sldLayoutMk cId="1781863774" sldId="2147483702"/>
          </pc:sldLayoutMkLst>
        </pc:sldLayoutChg>
        <pc:sldLayoutChg chg="add del">
          <pc:chgData name="Markus Bimassl" userId="73c9e0d0-4f1e-4b1f-9903-6f7212b2cdff" providerId="ADAL" clId="{5563A6EA-E7CD-43C8-9802-3B01D66DBB4C}" dt="2023-03-03T18:44:34.327" v="80" actId="26606"/>
          <pc:sldLayoutMkLst>
            <pc:docMk/>
            <pc:sldMasterMk cId="3429847905" sldId="2147483712"/>
            <pc:sldLayoutMk cId="1542681527" sldId="2147483703"/>
          </pc:sldLayoutMkLst>
        </pc:sldLayoutChg>
        <pc:sldLayoutChg chg="add del">
          <pc:chgData name="Markus Bimassl" userId="73c9e0d0-4f1e-4b1f-9903-6f7212b2cdff" providerId="ADAL" clId="{5563A6EA-E7CD-43C8-9802-3B01D66DBB4C}" dt="2023-03-03T18:44:34.327" v="80" actId="26606"/>
          <pc:sldLayoutMkLst>
            <pc:docMk/>
            <pc:sldMasterMk cId="3429847905" sldId="2147483712"/>
            <pc:sldLayoutMk cId="951429635" sldId="2147483704"/>
          </pc:sldLayoutMkLst>
        </pc:sldLayoutChg>
        <pc:sldLayoutChg chg="add del">
          <pc:chgData name="Markus Bimassl" userId="73c9e0d0-4f1e-4b1f-9903-6f7212b2cdff" providerId="ADAL" clId="{5563A6EA-E7CD-43C8-9802-3B01D66DBB4C}" dt="2023-03-03T18:44:34.327" v="80" actId="26606"/>
          <pc:sldLayoutMkLst>
            <pc:docMk/>
            <pc:sldMasterMk cId="3429847905" sldId="2147483712"/>
            <pc:sldLayoutMk cId="1274736475" sldId="2147483705"/>
          </pc:sldLayoutMkLst>
        </pc:sldLayoutChg>
        <pc:sldLayoutChg chg="add del">
          <pc:chgData name="Markus Bimassl" userId="73c9e0d0-4f1e-4b1f-9903-6f7212b2cdff" providerId="ADAL" clId="{5563A6EA-E7CD-43C8-9802-3B01D66DBB4C}" dt="2023-03-03T18:44:34.327" v="80" actId="26606"/>
          <pc:sldLayoutMkLst>
            <pc:docMk/>
            <pc:sldMasterMk cId="3429847905" sldId="2147483712"/>
            <pc:sldLayoutMk cId="1175075364" sldId="2147483706"/>
          </pc:sldLayoutMkLst>
        </pc:sldLayoutChg>
        <pc:sldLayoutChg chg="add del">
          <pc:chgData name="Markus Bimassl" userId="73c9e0d0-4f1e-4b1f-9903-6f7212b2cdff" providerId="ADAL" clId="{5563A6EA-E7CD-43C8-9802-3B01D66DBB4C}" dt="2023-03-03T18:44:34.327" v="80" actId="26606"/>
          <pc:sldLayoutMkLst>
            <pc:docMk/>
            <pc:sldMasterMk cId="3429847905" sldId="2147483712"/>
            <pc:sldLayoutMk cId="1261976936" sldId="2147483707"/>
          </pc:sldLayoutMkLst>
        </pc:sldLayoutChg>
        <pc:sldLayoutChg chg="add del">
          <pc:chgData name="Markus Bimassl" userId="73c9e0d0-4f1e-4b1f-9903-6f7212b2cdff" providerId="ADAL" clId="{5563A6EA-E7CD-43C8-9802-3B01D66DBB4C}" dt="2023-03-03T18:44:34.327" v="80" actId="26606"/>
          <pc:sldLayoutMkLst>
            <pc:docMk/>
            <pc:sldMasterMk cId="3429847905" sldId="2147483712"/>
            <pc:sldLayoutMk cId="2018362486" sldId="2147483708"/>
          </pc:sldLayoutMkLst>
        </pc:sldLayoutChg>
        <pc:sldLayoutChg chg="add del">
          <pc:chgData name="Markus Bimassl" userId="73c9e0d0-4f1e-4b1f-9903-6f7212b2cdff" providerId="ADAL" clId="{5563A6EA-E7CD-43C8-9802-3B01D66DBB4C}" dt="2023-03-03T18:44:34.327" v="80" actId="26606"/>
          <pc:sldLayoutMkLst>
            <pc:docMk/>
            <pc:sldMasterMk cId="3429847905" sldId="2147483712"/>
            <pc:sldLayoutMk cId="4105407959" sldId="2147483709"/>
          </pc:sldLayoutMkLst>
        </pc:sldLayoutChg>
        <pc:sldLayoutChg chg="add del">
          <pc:chgData name="Markus Bimassl" userId="73c9e0d0-4f1e-4b1f-9903-6f7212b2cdff" providerId="ADAL" clId="{5563A6EA-E7CD-43C8-9802-3B01D66DBB4C}" dt="2023-03-03T18:44:34.327" v="80" actId="26606"/>
          <pc:sldLayoutMkLst>
            <pc:docMk/>
            <pc:sldMasterMk cId="3429847905" sldId="2147483712"/>
            <pc:sldLayoutMk cId="2678132131" sldId="2147483710"/>
          </pc:sldLayoutMkLst>
        </pc:sldLayoutChg>
        <pc:sldLayoutChg chg="add del">
          <pc:chgData name="Markus Bimassl" userId="73c9e0d0-4f1e-4b1f-9903-6f7212b2cdff" providerId="ADAL" clId="{5563A6EA-E7CD-43C8-9802-3B01D66DBB4C}" dt="2023-03-03T18:44:34.327" v="80" actId="26606"/>
          <pc:sldLayoutMkLst>
            <pc:docMk/>
            <pc:sldMasterMk cId="3429847905" sldId="2147483712"/>
            <pc:sldLayoutMk cId="2107459798" sldId="2147483711"/>
          </pc:sldLayoutMkLst>
        </pc:sldLayoutChg>
      </pc:sldMasterChg>
      <pc:sldMasterChg chg="add del addSldLayout delSldLayout">
        <pc:chgData name="Markus Bimassl" userId="73c9e0d0-4f1e-4b1f-9903-6f7212b2cdff" providerId="ADAL" clId="{5563A6EA-E7CD-43C8-9802-3B01D66DBB4C}" dt="2023-03-03T18:43:54.683" v="62" actId="26606"/>
        <pc:sldMasterMkLst>
          <pc:docMk/>
          <pc:sldMasterMk cId="3474707646" sldId="2147483712"/>
        </pc:sldMasterMkLst>
        <pc:sldLayoutChg chg="add del">
          <pc:chgData name="Markus Bimassl" userId="73c9e0d0-4f1e-4b1f-9903-6f7212b2cdff" providerId="ADAL" clId="{5563A6EA-E7CD-43C8-9802-3B01D66DBB4C}" dt="2023-03-03T18:43:54.683" v="62" actId="26606"/>
          <pc:sldLayoutMkLst>
            <pc:docMk/>
            <pc:sldMasterMk cId="3474707646" sldId="2147483712"/>
            <pc:sldLayoutMk cId="3842509524" sldId="2147483701"/>
          </pc:sldLayoutMkLst>
        </pc:sldLayoutChg>
        <pc:sldLayoutChg chg="add del">
          <pc:chgData name="Markus Bimassl" userId="73c9e0d0-4f1e-4b1f-9903-6f7212b2cdff" providerId="ADAL" clId="{5563A6EA-E7CD-43C8-9802-3B01D66DBB4C}" dt="2023-03-03T18:43:54.683" v="62" actId="26606"/>
          <pc:sldLayoutMkLst>
            <pc:docMk/>
            <pc:sldMasterMk cId="3474707646" sldId="2147483712"/>
            <pc:sldLayoutMk cId="3608266240" sldId="2147483702"/>
          </pc:sldLayoutMkLst>
        </pc:sldLayoutChg>
        <pc:sldLayoutChg chg="add del">
          <pc:chgData name="Markus Bimassl" userId="73c9e0d0-4f1e-4b1f-9903-6f7212b2cdff" providerId="ADAL" clId="{5563A6EA-E7CD-43C8-9802-3B01D66DBB4C}" dt="2023-03-03T18:43:54.683" v="62" actId="26606"/>
          <pc:sldLayoutMkLst>
            <pc:docMk/>
            <pc:sldMasterMk cId="3474707646" sldId="2147483712"/>
            <pc:sldLayoutMk cId="923564824" sldId="2147483703"/>
          </pc:sldLayoutMkLst>
        </pc:sldLayoutChg>
        <pc:sldLayoutChg chg="add del">
          <pc:chgData name="Markus Bimassl" userId="73c9e0d0-4f1e-4b1f-9903-6f7212b2cdff" providerId="ADAL" clId="{5563A6EA-E7CD-43C8-9802-3B01D66DBB4C}" dt="2023-03-03T18:43:54.683" v="62" actId="26606"/>
          <pc:sldLayoutMkLst>
            <pc:docMk/>
            <pc:sldMasterMk cId="3474707646" sldId="2147483712"/>
            <pc:sldLayoutMk cId="677879210" sldId="2147483704"/>
          </pc:sldLayoutMkLst>
        </pc:sldLayoutChg>
        <pc:sldLayoutChg chg="add del">
          <pc:chgData name="Markus Bimassl" userId="73c9e0d0-4f1e-4b1f-9903-6f7212b2cdff" providerId="ADAL" clId="{5563A6EA-E7CD-43C8-9802-3B01D66DBB4C}" dt="2023-03-03T18:43:54.683" v="62" actId="26606"/>
          <pc:sldLayoutMkLst>
            <pc:docMk/>
            <pc:sldMasterMk cId="3474707646" sldId="2147483712"/>
            <pc:sldLayoutMk cId="2937128942" sldId="2147483705"/>
          </pc:sldLayoutMkLst>
        </pc:sldLayoutChg>
        <pc:sldLayoutChg chg="add del">
          <pc:chgData name="Markus Bimassl" userId="73c9e0d0-4f1e-4b1f-9903-6f7212b2cdff" providerId="ADAL" clId="{5563A6EA-E7CD-43C8-9802-3B01D66DBB4C}" dt="2023-03-03T18:43:54.683" v="62" actId="26606"/>
          <pc:sldLayoutMkLst>
            <pc:docMk/>
            <pc:sldMasterMk cId="3474707646" sldId="2147483712"/>
            <pc:sldLayoutMk cId="160494965" sldId="2147483706"/>
          </pc:sldLayoutMkLst>
        </pc:sldLayoutChg>
        <pc:sldLayoutChg chg="add del">
          <pc:chgData name="Markus Bimassl" userId="73c9e0d0-4f1e-4b1f-9903-6f7212b2cdff" providerId="ADAL" clId="{5563A6EA-E7CD-43C8-9802-3B01D66DBB4C}" dt="2023-03-03T18:43:54.683" v="62" actId="26606"/>
          <pc:sldLayoutMkLst>
            <pc:docMk/>
            <pc:sldMasterMk cId="3474707646" sldId="2147483712"/>
            <pc:sldLayoutMk cId="304913215" sldId="2147483707"/>
          </pc:sldLayoutMkLst>
        </pc:sldLayoutChg>
        <pc:sldLayoutChg chg="add del">
          <pc:chgData name="Markus Bimassl" userId="73c9e0d0-4f1e-4b1f-9903-6f7212b2cdff" providerId="ADAL" clId="{5563A6EA-E7CD-43C8-9802-3B01D66DBB4C}" dt="2023-03-03T18:43:54.683" v="62" actId="26606"/>
          <pc:sldLayoutMkLst>
            <pc:docMk/>
            <pc:sldMasterMk cId="3474707646" sldId="2147483712"/>
            <pc:sldLayoutMk cId="1718052042" sldId="2147483708"/>
          </pc:sldLayoutMkLst>
        </pc:sldLayoutChg>
        <pc:sldLayoutChg chg="add del">
          <pc:chgData name="Markus Bimassl" userId="73c9e0d0-4f1e-4b1f-9903-6f7212b2cdff" providerId="ADAL" clId="{5563A6EA-E7CD-43C8-9802-3B01D66DBB4C}" dt="2023-03-03T18:43:54.683" v="62" actId="26606"/>
          <pc:sldLayoutMkLst>
            <pc:docMk/>
            <pc:sldMasterMk cId="3474707646" sldId="2147483712"/>
            <pc:sldLayoutMk cId="376597862" sldId="2147483709"/>
          </pc:sldLayoutMkLst>
        </pc:sldLayoutChg>
        <pc:sldLayoutChg chg="add del">
          <pc:chgData name="Markus Bimassl" userId="73c9e0d0-4f1e-4b1f-9903-6f7212b2cdff" providerId="ADAL" clId="{5563A6EA-E7CD-43C8-9802-3B01D66DBB4C}" dt="2023-03-03T18:43:54.683" v="62" actId="26606"/>
          <pc:sldLayoutMkLst>
            <pc:docMk/>
            <pc:sldMasterMk cId="3474707646" sldId="2147483712"/>
            <pc:sldLayoutMk cId="2773201739" sldId="2147483710"/>
          </pc:sldLayoutMkLst>
        </pc:sldLayoutChg>
        <pc:sldLayoutChg chg="add del">
          <pc:chgData name="Markus Bimassl" userId="73c9e0d0-4f1e-4b1f-9903-6f7212b2cdff" providerId="ADAL" clId="{5563A6EA-E7CD-43C8-9802-3B01D66DBB4C}" dt="2023-03-03T18:43:54.683" v="62" actId="26606"/>
          <pc:sldLayoutMkLst>
            <pc:docMk/>
            <pc:sldMasterMk cId="3474707646" sldId="2147483712"/>
            <pc:sldLayoutMk cId="3336798396" sldId="2147483711"/>
          </pc:sldLayoutMkLst>
        </pc:sldLayoutChg>
      </pc:sldMasterChg>
      <pc:sldMasterChg chg="add del addSldLayout delSldLayout">
        <pc:chgData name="Markus Bimassl" userId="73c9e0d0-4f1e-4b1f-9903-6f7212b2cdff" providerId="ADAL" clId="{5563A6EA-E7CD-43C8-9802-3B01D66DBB4C}" dt="2023-03-03T18:44:12.939" v="70" actId="26606"/>
        <pc:sldMasterMkLst>
          <pc:docMk/>
          <pc:sldMasterMk cId="191792102" sldId="2147483725"/>
        </pc:sldMasterMkLst>
        <pc:sldLayoutChg chg="add del">
          <pc:chgData name="Markus Bimassl" userId="73c9e0d0-4f1e-4b1f-9903-6f7212b2cdff" providerId="ADAL" clId="{5563A6EA-E7CD-43C8-9802-3B01D66DBB4C}" dt="2023-03-03T18:44:12.939" v="70" actId="26606"/>
          <pc:sldLayoutMkLst>
            <pc:docMk/>
            <pc:sldMasterMk cId="191792102" sldId="2147483725"/>
            <pc:sldLayoutMk cId="1230292817" sldId="2147483714"/>
          </pc:sldLayoutMkLst>
        </pc:sldLayoutChg>
        <pc:sldLayoutChg chg="add del">
          <pc:chgData name="Markus Bimassl" userId="73c9e0d0-4f1e-4b1f-9903-6f7212b2cdff" providerId="ADAL" clId="{5563A6EA-E7CD-43C8-9802-3B01D66DBB4C}" dt="2023-03-03T18:44:12.939" v="70" actId="26606"/>
          <pc:sldLayoutMkLst>
            <pc:docMk/>
            <pc:sldMasterMk cId="191792102" sldId="2147483725"/>
            <pc:sldLayoutMk cId="2474322760" sldId="2147483715"/>
          </pc:sldLayoutMkLst>
        </pc:sldLayoutChg>
        <pc:sldLayoutChg chg="add del">
          <pc:chgData name="Markus Bimassl" userId="73c9e0d0-4f1e-4b1f-9903-6f7212b2cdff" providerId="ADAL" clId="{5563A6EA-E7CD-43C8-9802-3B01D66DBB4C}" dt="2023-03-03T18:44:12.939" v="70" actId="26606"/>
          <pc:sldLayoutMkLst>
            <pc:docMk/>
            <pc:sldMasterMk cId="191792102" sldId="2147483725"/>
            <pc:sldLayoutMk cId="3885984161" sldId="2147483716"/>
          </pc:sldLayoutMkLst>
        </pc:sldLayoutChg>
        <pc:sldLayoutChg chg="add del">
          <pc:chgData name="Markus Bimassl" userId="73c9e0d0-4f1e-4b1f-9903-6f7212b2cdff" providerId="ADAL" clId="{5563A6EA-E7CD-43C8-9802-3B01D66DBB4C}" dt="2023-03-03T18:44:12.939" v="70" actId="26606"/>
          <pc:sldLayoutMkLst>
            <pc:docMk/>
            <pc:sldMasterMk cId="191792102" sldId="2147483725"/>
            <pc:sldLayoutMk cId="2364494724" sldId="2147483717"/>
          </pc:sldLayoutMkLst>
        </pc:sldLayoutChg>
        <pc:sldLayoutChg chg="add del">
          <pc:chgData name="Markus Bimassl" userId="73c9e0d0-4f1e-4b1f-9903-6f7212b2cdff" providerId="ADAL" clId="{5563A6EA-E7CD-43C8-9802-3B01D66DBB4C}" dt="2023-03-03T18:44:12.939" v="70" actId="26606"/>
          <pc:sldLayoutMkLst>
            <pc:docMk/>
            <pc:sldMasterMk cId="191792102" sldId="2147483725"/>
            <pc:sldLayoutMk cId="4110056479" sldId="2147483718"/>
          </pc:sldLayoutMkLst>
        </pc:sldLayoutChg>
        <pc:sldLayoutChg chg="add del">
          <pc:chgData name="Markus Bimassl" userId="73c9e0d0-4f1e-4b1f-9903-6f7212b2cdff" providerId="ADAL" clId="{5563A6EA-E7CD-43C8-9802-3B01D66DBB4C}" dt="2023-03-03T18:44:12.939" v="70" actId="26606"/>
          <pc:sldLayoutMkLst>
            <pc:docMk/>
            <pc:sldMasterMk cId="191792102" sldId="2147483725"/>
            <pc:sldLayoutMk cId="2627286929" sldId="2147483719"/>
          </pc:sldLayoutMkLst>
        </pc:sldLayoutChg>
        <pc:sldLayoutChg chg="add del">
          <pc:chgData name="Markus Bimassl" userId="73c9e0d0-4f1e-4b1f-9903-6f7212b2cdff" providerId="ADAL" clId="{5563A6EA-E7CD-43C8-9802-3B01D66DBB4C}" dt="2023-03-03T18:44:12.939" v="70" actId="26606"/>
          <pc:sldLayoutMkLst>
            <pc:docMk/>
            <pc:sldMasterMk cId="191792102" sldId="2147483725"/>
            <pc:sldLayoutMk cId="2486321123" sldId="2147483720"/>
          </pc:sldLayoutMkLst>
        </pc:sldLayoutChg>
        <pc:sldLayoutChg chg="add del">
          <pc:chgData name="Markus Bimassl" userId="73c9e0d0-4f1e-4b1f-9903-6f7212b2cdff" providerId="ADAL" clId="{5563A6EA-E7CD-43C8-9802-3B01D66DBB4C}" dt="2023-03-03T18:44:12.939" v="70" actId="26606"/>
          <pc:sldLayoutMkLst>
            <pc:docMk/>
            <pc:sldMasterMk cId="191792102" sldId="2147483725"/>
            <pc:sldLayoutMk cId="4039107438" sldId="2147483721"/>
          </pc:sldLayoutMkLst>
        </pc:sldLayoutChg>
        <pc:sldLayoutChg chg="add del">
          <pc:chgData name="Markus Bimassl" userId="73c9e0d0-4f1e-4b1f-9903-6f7212b2cdff" providerId="ADAL" clId="{5563A6EA-E7CD-43C8-9802-3B01D66DBB4C}" dt="2023-03-03T18:44:12.939" v="70" actId="26606"/>
          <pc:sldLayoutMkLst>
            <pc:docMk/>
            <pc:sldMasterMk cId="191792102" sldId="2147483725"/>
            <pc:sldLayoutMk cId="2309280844" sldId="2147483722"/>
          </pc:sldLayoutMkLst>
        </pc:sldLayoutChg>
        <pc:sldLayoutChg chg="add del">
          <pc:chgData name="Markus Bimassl" userId="73c9e0d0-4f1e-4b1f-9903-6f7212b2cdff" providerId="ADAL" clId="{5563A6EA-E7CD-43C8-9802-3B01D66DBB4C}" dt="2023-03-03T18:44:12.939" v="70" actId="26606"/>
          <pc:sldLayoutMkLst>
            <pc:docMk/>
            <pc:sldMasterMk cId="191792102" sldId="2147483725"/>
            <pc:sldLayoutMk cId="1713116498" sldId="2147483723"/>
          </pc:sldLayoutMkLst>
        </pc:sldLayoutChg>
        <pc:sldLayoutChg chg="add del">
          <pc:chgData name="Markus Bimassl" userId="73c9e0d0-4f1e-4b1f-9903-6f7212b2cdff" providerId="ADAL" clId="{5563A6EA-E7CD-43C8-9802-3B01D66DBB4C}" dt="2023-03-03T18:44:12.939" v="70" actId="26606"/>
          <pc:sldLayoutMkLst>
            <pc:docMk/>
            <pc:sldMasterMk cId="191792102" sldId="2147483725"/>
            <pc:sldLayoutMk cId="889456507" sldId="2147483724"/>
          </pc:sldLayoutMkLst>
        </pc:sldLayoutChg>
      </pc:sldMasterChg>
      <pc:sldMasterChg chg="add del addSldLayout delSldLayout">
        <pc:chgData name="Markus Bimassl" userId="73c9e0d0-4f1e-4b1f-9903-6f7212b2cdff" providerId="ADAL" clId="{5563A6EA-E7CD-43C8-9802-3B01D66DBB4C}" dt="2023-03-03T18:44:07.377" v="68" actId="26606"/>
        <pc:sldMasterMkLst>
          <pc:docMk/>
          <pc:sldMasterMk cId="1459586360" sldId="2147483725"/>
        </pc:sldMasterMkLst>
        <pc:sldLayoutChg chg="add del">
          <pc:chgData name="Markus Bimassl" userId="73c9e0d0-4f1e-4b1f-9903-6f7212b2cdff" providerId="ADAL" clId="{5563A6EA-E7CD-43C8-9802-3B01D66DBB4C}" dt="2023-03-03T18:44:07.377" v="68" actId="26606"/>
          <pc:sldLayoutMkLst>
            <pc:docMk/>
            <pc:sldMasterMk cId="1459586360" sldId="2147483725"/>
            <pc:sldLayoutMk cId="2580181897" sldId="2147483714"/>
          </pc:sldLayoutMkLst>
        </pc:sldLayoutChg>
        <pc:sldLayoutChg chg="add del">
          <pc:chgData name="Markus Bimassl" userId="73c9e0d0-4f1e-4b1f-9903-6f7212b2cdff" providerId="ADAL" clId="{5563A6EA-E7CD-43C8-9802-3B01D66DBB4C}" dt="2023-03-03T18:44:07.377" v="68" actId="26606"/>
          <pc:sldLayoutMkLst>
            <pc:docMk/>
            <pc:sldMasterMk cId="1459586360" sldId="2147483725"/>
            <pc:sldLayoutMk cId="3255969858" sldId="2147483715"/>
          </pc:sldLayoutMkLst>
        </pc:sldLayoutChg>
        <pc:sldLayoutChg chg="add del">
          <pc:chgData name="Markus Bimassl" userId="73c9e0d0-4f1e-4b1f-9903-6f7212b2cdff" providerId="ADAL" clId="{5563A6EA-E7CD-43C8-9802-3B01D66DBB4C}" dt="2023-03-03T18:44:07.377" v="68" actId="26606"/>
          <pc:sldLayoutMkLst>
            <pc:docMk/>
            <pc:sldMasterMk cId="1459586360" sldId="2147483725"/>
            <pc:sldLayoutMk cId="3672801682" sldId="2147483716"/>
          </pc:sldLayoutMkLst>
        </pc:sldLayoutChg>
        <pc:sldLayoutChg chg="add del">
          <pc:chgData name="Markus Bimassl" userId="73c9e0d0-4f1e-4b1f-9903-6f7212b2cdff" providerId="ADAL" clId="{5563A6EA-E7CD-43C8-9802-3B01D66DBB4C}" dt="2023-03-03T18:44:07.377" v="68" actId="26606"/>
          <pc:sldLayoutMkLst>
            <pc:docMk/>
            <pc:sldMasterMk cId="1459586360" sldId="2147483725"/>
            <pc:sldLayoutMk cId="3876871320" sldId="2147483717"/>
          </pc:sldLayoutMkLst>
        </pc:sldLayoutChg>
        <pc:sldLayoutChg chg="add del">
          <pc:chgData name="Markus Bimassl" userId="73c9e0d0-4f1e-4b1f-9903-6f7212b2cdff" providerId="ADAL" clId="{5563A6EA-E7CD-43C8-9802-3B01D66DBB4C}" dt="2023-03-03T18:44:07.377" v="68" actId="26606"/>
          <pc:sldLayoutMkLst>
            <pc:docMk/>
            <pc:sldMasterMk cId="1459586360" sldId="2147483725"/>
            <pc:sldLayoutMk cId="1757531340" sldId="2147483718"/>
          </pc:sldLayoutMkLst>
        </pc:sldLayoutChg>
        <pc:sldLayoutChg chg="add del">
          <pc:chgData name="Markus Bimassl" userId="73c9e0d0-4f1e-4b1f-9903-6f7212b2cdff" providerId="ADAL" clId="{5563A6EA-E7CD-43C8-9802-3B01D66DBB4C}" dt="2023-03-03T18:44:07.377" v="68" actId="26606"/>
          <pc:sldLayoutMkLst>
            <pc:docMk/>
            <pc:sldMasterMk cId="1459586360" sldId="2147483725"/>
            <pc:sldLayoutMk cId="303813925" sldId="2147483719"/>
          </pc:sldLayoutMkLst>
        </pc:sldLayoutChg>
        <pc:sldLayoutChg chg="add del">
          <pc:chgData name="Markus Bimassl" userId="73c9e0d0-4f1e-4b1f-9903-6f7212b2cdff" providerId="ADAL" clId="{5563A6EA-E7CD-43C8-9802-3B01D66DBB4C}" dt="2023-03-03T18:44:07.377" v="68" actId="26606"/>
          <pc:sldLayoutMkLst>
            <pc:docMk/>
            <pc:sldMasterMk cId="1459586360" sldId="2147483725"/>
            <pc:sldLayoutMk cId="964707190" sldId="2147483720"/>
          </pc:sldLayoutMkLst>
        </pc:sldLayoutChg>
        <pc:sldLayoutChg chg="add del">
          <pc:chgData name="Markus Bimassl" userId="73c9e0d0-4f1e-4b1f-9903-6f7212b2cdff" providerId="ADAL" clId="{5563A6EA-E7CD-43C8-9802-3B01D66DBB4C}" dt="2023-03-03T18:44:07.377" v="68" actId="26606"/>
          <pc:sldLayoutMkLst>
            <pc:docMk/>
            <pc:sldMasterMk cId="1459586360" sldId="2147483725"/>
            <pc:sldLayoutMk cId="1962288590" sldId="2147483721"/>
          </pc:sldLayoutMkLst>
        </pc:sldLayoutChg>
        <pc:sldLayoutChg chg="add del">
          <pc:chgData name="Markus Bimassl" userId="73c9e0d0-4f1e-4b1f-9903-6f7212b2cdff" providerId="ADAL" clId="{5563A6EA-E7CD-43C8-9802-3B01D66DBB4C}" dt="2023-03-03T18:44:07.377" v="68" actId="26606"/>
          <pc:sldLayoutMkLst>
            <pc:docMk/>
            <pc:sldMasterMk cId="1459586360" sldId="2147483725"/>
            <pc:sldLayoutMk cId="4227309483" sldId="2147483722"/>
          </pc:sldLayoutMkLst>
        </pc:sldLayoutChg>
        <pc:sldLayoutChg chg="add del">
          <pc:chgData name="Markus Bimassl" userId="73c9e0d0-4f1e-4b1f-9903-6f7212b2cdff" providerId="ADAL" clId="{5563A6EA-E7CD-43C8-9802-3B01D66DBB4C}" dt="2023-03-03T18:44:07.377" v="68" actId="26606"/>
          <pc:sldLayoutMkLst>
            <pc:docMk/>
            <pc:sldMasterMk cId="1459586360" sldId="2147483725"/>
            <pc:sldLayoutMk cId="1936678088" sldId="2147483723"/>
          </pc:sldLayoutMkLst>
        </pc:sldLayoutChg>
        <pc:sldLayoutChg chg="add del">
          <pc:chgData name="Markus Bimassl" userId="73c9e0d0-4f1e-4b1f-9903-6f7212b2cdff" providerId="ADAL" clId="{5563A6EA-E7CD-43C8-9802-3B01D66DBB4C}" dt="2023-03-03T18:44:07.377" v="68" actId="26606"/>
          <pc:sldLayoutMkLst>
            <pc:docMk/>
            <pc:sldMasterMk cId="1459586360" sldId="2147483725"/>
            <pc:sldLayoutMk cId="4138648967" sldId="2147483724"/>
          </pc:sldLayoutMkLst>
        </pc:sldLayoutChg>
      </pc:sldMasterChg>
      <pc:sldMasterChg chg="add del addSldLayout delSldLayout">
        <pc:chgData name="Markus Bimassl" userId="73c9e0d0-4f1e-4b1f-9903-6f7212b2cdff" providerId="ADAL" clId="{5563A6EA-E7CD-43C8-9802-3B01D66DBB4C}" dt="2023-03-03T18:41:45.758" v="28" actId="26606"/>
        <pc:sldMasterMkLst>
          <pc:docMk/>
          <pc:sldMasterMk cId="4168965450" sldId="2147483725"/>
        </pc:sldMasterMkLst>
        <pc:sldLayoutChg chg="add del">
          <pc:chgData name="Markus Bimassl" userId="73c9e0d0-4f1e-4b1f-9903-6f7212b2cdff" providerId="ADAL" clId="{5563A6EA-E7CD-43C8-9802-3B01D66DBB4C}" dt="2023-03-03T18:41:45.758" v="28" actId="26606"/>
          <pc:sldLayoutMkLst>
            <pc:docMk/>
            <pc:sldMasterMk cId="4168965450" sldId="2147483725"/>
            <pc:sldLayoutMk cId="2664617520" sldId="2147483714"/>
          </pc:sldLayoutMkLst>
        </pc:sldLayoutChg>
        <pc:sldLayoutChg chg="add del">
          <pc:chgData name="Markus Bimassl" userId="73c9e0d0-4f1e-4b1f-9903-6f7212b2cdff" providerId="ADAL" clId="{5563A6EA-E7CD-43C8-9802-3B01D66DBB4C}" dt="2023-03-03T18:41:45.758" v="28" actId="26606"/>
          <pc:sldLayoutMkLst>
            <pc:docMk/>
            <pc:sldMasterMk cId="4168965450" sldId="2147483725"/>
            <pc:sldLayoutMk cId="1188100957" sldId="2147483715"/>
          </pc:sldLayoutMkLst>
        </pc:sldLayoutChg>
        <pc:sldLayoutChg chg="add del">
          <pc:chgData name="Markus Bimassl" userId="73c9e0d0-4f1e-4b1f-9903-6f7212b2cdff" providerId="ADAL" clId="{5563A6EA-E7CD-43C8-9802-3B01D66DBB4C}" dt="2023-03-03T18:41:45.758" v="28" actId="26606"/>
          <pc:sldLayoutMkLst>
            <pc:docMk/>
            <pc:sldMasterMk cId="4168965450" sldId="2147483725"/>
            <pc:sldLayoutMk cId="3631176737" sldId="2147483716"/>
          </pc:sldLayoutMkLst>
        </pc:sldLayoutChg>
        <pc:sldLayoutChg chg="add del">
          <pc:chgData name="Markus Bimassl" userId="73c9e0d0-4f1e-4b1f-9903-6f7212b2cdff" providerId="ADAL" clId="{5563A6EA-E7CD-43C8-9802-3B01D66DBB4C}" dt="2023-03-03T18:41:45.758" v="28" actId="26606"/>
          <pc:sldLayoutMkLst>
            <pc:docMk/>
            <pc:sldMasterMk cId="4168965450" sldId="2147483725"/>
            <pc:sldLayoutMk cId="3600223082" sldId="2147483717"/>
          </pc:sldLayoutMkLst>
        </pc:sldLayoutChg>
        <pc:sldLayoutChg chg="add del">
          <pc:chgData name="Markus Bimassl" userId="73c9e0d0-4f1e-4b1f-9903-6f7212b2cdff" providerId="ADAL" clId="{5563A6EA-E7CD-43C8-9802-3B01D66DBB4C}" dt="2023-03-03T18:41:45.758" v="28" actId="26606"/>
          <pc:sldLayoutMkLst>
            <pc:docMk/>
            <pc:sldMasterMk cId="4168965450" sldId="2147483725"/>
            <pc:sldLayoutMk cId="1121589003" sldId="2147483718"/>
          </pc:sldLayoutMkLst>
        </pc:sldLayoutChg>
        <pc:sldLayoutChg chg="add del">
          <pc:chgData name="Markus Bimassl" userId="73c9e0d0-4f1e-4b1f-9903-6f7212b2cdff" providerId="ADAL" clId="{5563A6EA-E7CD-43C8-9802-3B01D66DBB4C}" dt="2023-03-03T18:41:45.758" v="28" actId="26606"/>
          <pc:sldLayoutMkLst>
            <pc:docMk/>
            <pc:sldMasterMk cId="4168965450" sldId="2147483725"/>
            <pc:sldLayoutMk cId="2886497832" sldId="2147483719"/>
          </pc:sldLayoutMkLst>
        </pc:sldLayoutChg>
        <pc:sldLayoutChg chg="add del">
          <pc:chgData name="Markus Bimassl" userId="73c9e0d0-4f1e-4b1f-9903-6f7212b2cdff" providerId="ADAL" clId="{5563A6EA-E7CD-43C8-9802-3B01D66DBB4C}" dt="2023-03-03T18:41:45.758" v="28" actId="26606"/>
          <pc:sldLayoutMkLst>
            <pc:docMk/>
            <pc:sldMasterMk cId="4168965450" sldId="2147483725"/>
            <pc:sldLayoutMk cId="1597635154" sldId="2147483720"/>
          </pc:sldLayoutMkLst>
        </pc:sldLayoutChg>
        <pc:sldLayoutChg chg="add del">
          <pc:chgData name="Markus Bimassl" userId="73c9e0d0-4f1e-4b1f-9903-6f7212b2cdff" providerId="ADAL" clId="{5563A6EA-E7CD-43C8-9802-3B01D66DBB4C}" dt="2023-03-03T18:41:45.758" v="28" actId="26606"/>
          <pc:sldLayoutMkLst>
            <pc:docMk/>
            <pc:sldMasterMk cId="4168965450" sldId="2147483725"/>
            <pc:sldLayoutMk cId="1893790936" sldId="2147483721"/>
          </pc:sldLayoutMkLst>
        </pc:sldLayoutChg>
        <pc:sldLayoutChg chg="add del">
          <pc:chgData name="Markus Bimassl" userId="73c9e0d0-4f1e-4b1f-9903-6f7212b2cdff" providerId="ADAL" clId="{5563A6EA-E7CD-43C8-9802-3B01D66DBB4C}" dt="2023-03-03T18:41:45.758" v="28" actId="26606"/>
          <pc:sldLayoutMkLst>
            <pc:docMk/>
            <pc:sldMasterMk cId="4168965450" sldId="2147483725"/>
            <pc:sldLayoutMk cId="898445243" sldId="2147483722"/>
          </pc:sldLayoutMkLst>
        </pc:sldLayoutChg>
        <pc:sldLayoutChg chg="add del">
          <pc:chgData name="Markus Bimassl" userId="73c9e0d0-4f1e-4b1f-9903-6f7212b2cdff" providerId="ADAL" clId="{5563A6EA-E7CD-43C8-9802-3B01D66DBB4C}" dt="2023-03-03T18:41:45.758" v="28" actId="26606"/>
          <pc:sldLayoutMkLst>
            <pc:docMk/>
            <pc:sldMasterMk cId="4168965450" sldId="2147483725"/>
            <pc:sldLayoutMk cId="3560677034" sldId="2147483723"/>
          </pc:sldLayoutMkLst>
        </pc:sldLayoutChg>
        <pc:sldLayoutChg chg="add del">
          <pc:chgData name="Markus Bimassl" userId="73c9e0d0-4f1e-4b1f-9903-6f7212b2cdff" providerId="ADAL" clId="{5563A6EA-E7CD-43C8-9802-3B01D66DBB4C}" dt="2023-03-03T18:41:45.758" v="28" actId="26606"/>
          <pc:sldLayoutMkLst>
            <pc:docMk/>
            <pc:sldMasterMk cId="4168965450" sldId="2147483725"/>
            <pc:sldLayoutMk cId="1338244659" sldId="2147483724"/>
          </pc:sldLayoutMkLst>
        </pc:sldLayoutChg>
      </pc:sldMasterChg>
      <pc:sldMasterChg chg="add del addSldLayout delSldLayout">
        <pc:chgData name="Markus Bimassl" userId="73c9e0d0-4f1e-4b1f-9903-6f7212b2cdff" providerId="ADAL" clId="{5563A6EA-E7CD-43C8-9802-3B01D66DBB4C}" dt="2023-03-03T18:42:03.950" v="40" actId="26606"/>
        <pc:sldMasterMkLst>
          <pc:docMk/>
          <pc:sldMasterMk cId="873431491" sldId="2147483731"/>
        </pc:sldMasterMkLst>
        <pc:sldLayoutChg chg="add del">
          <pc:chgData name="Markus Bimassl" userId="73c9e0d0-4f1e-4b1f-9903-6f7212b2cdff" providerId="ADAL" clId="{5563A6EA-E7CD-43C8-9802-3B01D66DBB4C}" dt="2023-03-03T18:42:03.950" v="40" actId="26606"/>
          <pc:sldLayoutMkLst>
            <pc:docMk/>
            <pc:sldMasterMk cId="873431491" sldId="2147483731"/>
            <pc:sldLayoutMk cId="2165793657" sldId="2147483714"/>
          </pc:sldLayoutMkLst>
        </pc:sldLayoutChg>
        <pc:sldLayoutChg chg="add del">
          <pc:chgData name="Markus Bimassl" userId="73c9e0d0-4f1e-4b1f-9903-6f7212b2cdff" providerId="ADAL" clId="{5563A6EA-E7CD-43C8-9802-3B01D66DBB4C}" dt="2023-03-03T18:42:03.950" v="40" actId="26606"/>
          <pc:sldLayoutMkLst>
            <pc:docMk/>
            <pc:sldMasterMk cId="873431491" sldId="2147483731"/>
            <pc:sldLayoutMk cId="4197561864" sldId="2147483715"/>
          </pc:sldLayoutMkLst>
        </pc:sldLayoutChg>
        <pc:sldLayoutChg chg="add del">
          <pc:chgData name="Markus Bimassl" userId="73c9e0d0-4f1e-4b1f-9903-6f7212b2cdff" providerId="ADAL" clId="{5563A6EA-E7CD-43C8-9802-3B01D66DBB4C}" dt="2023-03-03T18:42:03.950" v="40" actId="26606"/>
          <pc:sldLayoutMkLst>
            <pc:docMk/>
            <pc:sldMasterMk cId="873431491" sldId="2147483731"/>
            <pc:sldLayoutMk cId="4170483853" sldId="2147483716"/>
          </pc:sldLayoutMkLst>
        </pc:sldLayoutChg>
        <pc:sldLayoutChg chg="add del">
          <pc:chgData name="Markus Bimassl" userId="73c9e0d0-4f1e-4b1f-9903-6f7212b2cdff" providerId="ADAL" clId="{5563A6EA-E7CD-43C8-9802-3B01D66DBB4C}" dt="2023-03-03T18:42:03.950" v="40" actId="26606"/>
          <pc:sldLayoutMkLst>
            <pc:docMk/>
            <pc:sldMasterMk cId="873431491" sldId="2147483731"/>
            <pc:sldLayoutMk cId="3842871484" sldId="2147483717"/>
          </pc:sldLayoutMkLst>
        </pc:sldLayoutChg>
        <pc:sldLayoutChg chg="add del">
          <pc:chgData name="Markus Bimassl" userId="73c9e0d0-4f1e-4b1f-9903-6f7212b2cdff" providerId="ADAL" clId="{5563A6EA-E7CD-43C8-9802-3B01D66DBB4C}" dt="2023-03-03T18:42:03.950" v="40" actId="26606"/>
          <pc:sldLayoutMkLst>
            <pc:docMk/>
            <pc:sldMasterMk cId="873431491" sldId="2147483731"/>
            <pc:sldLayoutMk cId="3966115015" sldId="2147483718"/>
          </pc:sldLayoutMkLst>
        </pc:sldLayoutChg>
        <pc:sldLayoutChg chg="add del">
          <pc:chgData name="Markus Bimassl" userId="73c9e0d0-4f1e-4b1f-9903-6f7212b2cdff" providerId="ADAL" clId="{5563A6EA-E7CD-43C8-9802-3B01D66DBB4C}" dt="2023-03-03T18:42:03.950" v="40" actId="26606"/>
          <pc:sldLayoutMkLst>
            <pc:docMk/>
            <pc:sldMasterMk cId="873431491" sldId="2147483731"/>
            <pc:sldLayoutMk cId="339099844" sldId="2147483719"/>
          </pc:sldLayoutMkLst>
        </pc:sldLayoutChg>
        <pc:sldLayoutChg chg="add del">
          <pc:chgData name="Markus Bimassl" userId="73c9e0d0-4f1e-4b1f-9903-6f7212b2cdff" providerId="ADAL" clId="{5563A6EA-E7CD-43C8-9802-3B01D66DBB4C}" dt="2023-03-03T18:42:03.950" v="40" actId="26606"/>
          <pc:sldLayoutMkLst>
            <pc:docMk/>
            <pc:sldMasterMk cId="873431491" sldId="2147483731"/>
            <pc:sldLayoutMk cId="712025598" sldId="2147483720"/>
          </pc:sldLayoutMkLst>
        </pc:sldLayoutChg>
        <pc:sldLayoutChg chg="add del">
          <pc:chgData name="Markus Bimassl" userId="73c9e0d0-4f1e-4b1f-9903-6f7212b2cdff" providerId="ADAL" clId="{5563A6EA-E7CD-43C8-9802-3B01D66DBB4C}" dt="2023-03-03T18:42:03.950" v="40" actId="26606"/>
          <pc:sldLayoutMkLst>
            <pc:docMk/>
            <pc:sldMasterMk cId="873431491" sldId="2147483731"/>
            <pc:sldLayoutMk cId="2383902510" sldId="2147483721"/>
          </pc:sldLayoutMkLst>
        </pc:sldLayoutChg>
        <pc:sldLayoutChg chg="add del">
          <pc:chgData name="Markus Bimassl" userId="73c9e0d0-4f1e-4b1f-9903-6f7212b2cdff" providerId="ADAL" clId="{5563A6EA-E7CD-43C8-9802-3B01D66DBB4C}" dt="2023-03-03T18:42:03.950" v="40" actId="26606"/>
          <pc:sldLayoutMkLst>
            <pc:docMk/>
            <pc:sldMasterMk cId="873431491" sldId="2147483731"/>
            <pc:sldLayoutMk cId="3335779217" sldId="2147483722"/>
          </pc:sldLayoutMkLst>
        </pc:sldLayoutChg>
        <pc:sldLayoutChg chg="add del">
          <pc:chgData name="Markus Bimassl" userId="73c9e0d0-4f1e-4b1f-9903-6f7212b2cdff" providerId="ADAL" clId="{5563A6EA-E7CD-43C8-9802-3B01D66DBB4C}" dt="2023-03-03T18:42:03.950" v="40" actId="26606"/>
          <pc:sldLayoutMkLst>
            <pc:docMk/>
            <pc:sldMasterMk cId="873431491" sldId="2147483731"/>
            <pc:sldLayoutMk cId="2469666974" sldId="2147483723"/>
          </pc:sldLayoutMkLst>
        </pc:sldLayoutChg>
        <pc:sldLayoutChg chg="add del">
          <pc:chgData name="Markus Bimassl" userId="73c9e0d0-4f1e-4b1f-9903-6f7212b2cdff" providerId="ADAL" clId="{5563A6EA-E7CD-43C8-9802-3B01D66DBB4C}" dt="2023-03-03T18:42:03.950" v="40" actId="26606"/>
          <pc:sldLayoutMkLst>
            <pc:docMk/>
            <pc:sldMasterMk cId="873431491" sldId="2147483731"/>
            <pc:sldLayoutMk cId="349733089" sldId="2147483724"/>
          </pc:sldLayoutMkLst>
        </pc:sldLayoutChg>
        <pc:sldLayoutChg chg="add del">
          <pc:chgData name="Markus Bimassl" userId="73c9e0d0-4f1e-4b1f-9903-6f7212b2cdff" providerId="ADAL" clId="{5563A6EA-E7CD-43C8-9802-3B01D66DBB4C}" dt="2023-03-03T18:42:03.950" v="40" actId="26606"/>
          <pc:sldLayoutMkLst>
            <pc:docMk/>
            <pc:sldMasterMk cId="873431491" sldId="2147483731"/>
            <pc:sldLayoutMk cId="1878817597" sldId="2147483725"/>
          </pc:sldLayoutMkLst>
        </pc:sldLayoutChg>
        <pc:sldLayoutChg chg="add del">
          <pc:chgData name="Markus Bimassl" userId="73c9e0d0-4f1e-4b1f-9903-6f7212b2cdff" providerId="ADAL" clId="{5563A6EA-E7CD-43C8-9802-3B01D66DBB4C}" dt="2023-03-03T18:42:03.950" v="40" actId="26606"/>
          <pc:sldLayoutMkLst>
            <pc:docMk/>
            <pc:sldMasterMk cId="873431491" sldId="2147483731"/>
            <pc:sldLayoutMk cId="1972725959" sldId="2147483726"/>
          </pc:sldLayoutMkLst>
        </pc:sldLayoutChg>
        <pc:sldLayoutChg chg="add del">
          <pc:chgData name="Markus Bimassl" userId="73c9e0d0-4f1e-4b1f-9903-6f7212b2cdff" providerId="ADAL" clId="{5563A6EA-E7CD-43C8-9802-3B01D66DBB4C}" dt="2023-03-03T18:42:03.950" v="40" actId="26606"/>
          <pc:sldLayoutMkLst>
            <pc:docMk/>
            <pc:sldMasterMk cId="873431491" sldId="2147483731"/>
            <pc:sldLayoutMk cId="433023692" sldId="2147483727"/>
          </pc:sldLayoutMkLst>
        </pc:sldLayoutChg>
        <pc:sldLayoutChg chg="add del">
          <pc:chgData name="Markus Bimassl" userId="73c9e0d0-4f1e-4b1f-9903-6f7212b2cdff" providerId="ADAL" clId="{5563A6EA-E7CD-43C8-9802-3B01D66DBB4C}" dt="2023-03-03T18:42:03.950" v="40" actId="26606"/>
          <pc:sldLayoutMkLst>
            <pc:docMk/>
            <pc:sldMasterMk cId="873431491" sldId="2147483731"/>
            <pc:sldLayoutMk cId="650681094" sldId="2147483728"/>
          </pc:sldLayoutMkLst>
        </pc:sldLayoutChg>
        <pc:sldLayoutChg chg="add del">
          <pc:chgData name="Markus Bimassl" userId="73c9e0d0-4f1e-4b1f-9903-6f7212b2cdff" providerId="ADAL" clId="{5563A6EA-E7CD-43C8-9802-3B01D66DBB4C}" dt="2023-03-03T18:42:03.950" v="40" actId="26606"/>
          <pc:sldLayoutMkLst>
            <pc:docMk/>
            <pc:sldMasterMk cId="873431491" sldId="2147483731"/>
            <pc:sldLayoutMk cId="3762656673" sldId="2147483729"/>
          </pc:sldLayoutMkLst>
        </pc:sldLayoutChg>
        <pc:sldLayoutChg chg="add del">
          <pc:chgData name="Markus Bimassl" userId="73c9e0d0-4f1e-4b1f-9903-6f7212b2cdff" providerId="ADAL" clId="{5563A6EA-E7CD-43C8-9802-3B01D66DBB4C}" dt="2023-03-03T18:42:03.950" v="40" actId="26606"/>
          <pc:sldLayoutMkLst>
            <pc:docMk/>
            <pc:sldMasterMk cId="873431491" sldId="2147483731"/>
            <pc:sldLayoutMk cId="3154392605" sldId="2147483730"/>
          </pc:sldLayoutMkLst>
        </pc:sldLayoutChg>
      </pc:sldMasterChg>
      <pc:sldMasterChg chg="add del addSldLayout delSldLayout">
        <pc:chgData name="Markus Bimassl" userId="73c9e0d0-4f1e-4b1f-9903-6f7212b2cdff" providerId="ADAL" clId="{5563A6EA-E7CD-43C8-9802-3B01D66DBB4C}" dt="2023-03-03T18:44:36.524" v="82" actId="26606"/>
        <pc:sldMasterMkLst>
          <pc:docMk/>
          <pc:sldMasterMk cId="3392521136" sldId="2147483731"/>
        </pc:sldMasterMkLst>
        <pc:sldLayoutChg chg="add del">
          <pc:chgData name="Markus Bimassl" userId="73c9e0d0-4f1e-4b1f-9903-6f7212b2cdff" providerId="ADAL" clId="{5563A6EA-E7CD-43C8-9802-3B01D66DBB4C}" dt="2023-03-03T18:44:36.524" v="82" actId="26606"/>
          <pc:sldLayoutMkLst>
            <pc:docMk/>
            <pc:sldMasterMk cId="3392521136" sldId="2147483731"/>
            <pc:sldLayoutMk cId="3027989793" sldId="2147483714"/>
          </pc:sldLayoutMkLst>
        </pc:sldLayoutChg>
        <pc:sldLayoutChg chg="add del">
          <pc:chgData name="Markus Bimassl" userId="73c9e0d0-4f1e-4b1f-9903-6f7212b2cdff" providerId="ADAL" clId="{5563A6EA-E7CD-43C8-9802-3B01D66DBB4C}" dt="2023-03-03T18:44:36.524" v="82" actId="26606"/>
          <pc:sldLayoutMkLst>
            <pc:docMk/>
            <pc:sldMasterMk cId="3392521136" sldId="2147483731"/>
            <pc:sldLayoutMk cId="1334558952" sldId="2147483715"/>
          </pc:sldLayoutMkLst>
        </pc:sldLayoutChg>
        <pc:sldLayoutChg chg="add del">
          <pc:chgData name="Markus Bimassl" userId="73c9e0d0-4f1e-4b1f-9903-6f7212b2cdff" providerId="ADAL" clId="{5563A6EA-E7CD-43C8-9802-3B01D66DBB4C}" dt="2023-03-03T18:44:36.524" v="82" actId="26606"/>
          <pc:sldLayoutMkLst>
            <pc:docMk/>
            <pc:sldMasterMk cId="3392521136" sldId="2147483731"/>
            <pc:sldLayoutMk cId="1271988531" sldId="2147483716"/>
          </pc:sldLayoutMkLst>
        </pc:sldLayoutChg>
        <pc:sldLayoutChg chg="add del">
          <pc:chgData name="Markus Bimassl" userId="73c9e0d0-4f1e-4b1f-9903-6f7212b2cdff" providerId="ADAL" clId="{5563A6EA-E7CD-43C8-9802-3B01D66DBB4C}" dt="2023-03-03T18:44:36.524" v="82" actId="26606"/>
          <pc:sldLayoutMkLst>
            <pc:docMk/>
            <pc:sldMasterMk cId="3392521136" sldId="2147483731"/>
            <pc:sldLayoutMk cId="2269757725" sldId="2147483717"/>
          </pc:sldLayoutMkLst>
        </pc:sldLayoutChg>
        <pc:sldLayoutChg chg="add del">
          <pc:chgData name="Markus Bimassl" userId="73c9e0d0-4f1e-4b1f-9903-6f7212b2cdff" providerId="ADAL" clId="{5563A6EA-E7CD-43C8-9802-3B01D66DBB4C}" dt="2023-03-03T18:44:36.524" v="82" actId="26606"/>
          <pc:sldLayoutMkLst>
            <pc:docMk/>
            <pc:sldMasterMk cId="3392521136" sldId="2147483731"/>
            <pc:sldLayoutMk cId="403683520" sldId="2147483718"/>
          </pc:sldLayoutMkLst>
        </pc:sldLayoutChg>
        <pc:sldLayoutChg chg="add del">
          <pc:chgData name="Markus Bimassl" userId="73c9e0d0-4f1e-4b1f-9903-6f7212b2cdff" providerId="ADAL" clId="{5563A6EA-E7CD-43C8-9802-3B01D66DBB4C}" dt="2023-03-03T18:44:36.524" v="82" actId="26606"/>
          <pc:sldLayoutMkLst>
            <pc:docMk/>
            <pc:sldMasterMk cId="3392521136" sldId="2147483731"/>
            <pc:sldLayoutMk cId="521057242" sldId="2147483719"/>
          </pc:sldLayoutMkLst>
        </pc:sldLayoutChg>
        <pc:sldLayoutChg chg="add del">
          <pc:chgData name="Markus Bimassl" userId="73c9e0d0-4f1e-4b1f-9903-6f7212b2cdff" providerId="ADAL" clId="{5563A6EA-E7CD-43C8-9802-3B01D66DBB4C}" dt="2023-03-03T18:44:36.524" v="82" actId="26606"/>
          <pc:sldLayoutMkLst>
            <pc:docMk/>
            <pc:sldMasterMk cId="3392521136" sldId="2147483731"/>
            <pc:sldLayoutMk cId="1107298039" sldId="2147483720"/>
          </pc:sldLayoutMkLst>
        </pc:sldLayoutChg>
        <pc:sldLayoutChg chg="add del">
          <pc:chgData name="Markus Bimassl" userId="73c9e0d0-4f1e-4b1f-9903-6f7212b2cdff" providerId="ADAL" clId="{5563A6EA-E7CD-43C8-9802-3B01D66DBB4C}" dt="2023-03-03T18:44:36.524" v="82" actId="26606"/>
          <pc:sldLayoutMkLst>
            <pc:docMk/>
            <pc:sldMasterMk cId="3392521136" sldId="2147483731"/>
            <pc:sldLayoutMk cId="2779629634" sldId="2147483721"/>
          </pc:sldLayoutMkLst>
        </pc:sldLayoutChg>
        <pc:sldLayoutChg chg="add del">
          <pc:chgData name="Markus Bimassl" userId="73c9e0d0-4f1e-4b1f-9903-6f7212b2cdff" providerId="ADAL" clId="{5563A6EA-E7CD-43C8-9802-3B01D66DBB4C}" dt="2023-03-03T18:44:36.524" v="82" actId="26606"/>
          <pc:sldLayoutMkLst>
            <pc:docMk/>
            <pc:sldMasterMk cId="3392521136" sldId="2147483731"/>
            <pc:sldLayoutMk cId="677535372" sldId="2147483722"/>
          </pc:sldLayoutMkLst>
        </pc:sldLayoutChg>
        <pc:sldLayoutChg chg="add del">
          <pc:chgData name="Markus Bimassl" userId="73c9e0d0-4f1e-4b1f-9903-6f7212b2cdff" providerId="ADAL" clId="{5563A6EA-E7CD-43C8-9802-3B01D66DBB4C}" dt="2023-03-03T18:44:36.524" v="82" actId="26606"/>
          <pc:sldLayoutMkLst>
            <pc:docMk/>
            <pc:sldMasterMk cId="3392521136" sldId="2147483731"/>
            <pc:sldLayoutMk cId="2648171449" sldId="2147483723"/>
          </pc:sldLayoutMkLst>
        </pc:sldLayoutChg>
        <pc:sldLayoutChg chg="add del">
          <pc:chgData name="Markus Bimassl" userId="73c9e0d0-4f1e-4b1f-9903-6f7212b2cdff" providerId="ADAL" clId="{5563A6EA-E7CD-43C8-9802-3B01D66DBB4C}" dt="2023-03-03T18:44:36.524" v="82" actId="26606"/>
          <pc:sldLayoutMkLst>
            <pc:docMk/>
            <pc:sldMasterMk cId="3392521136" sldId="2147483731"/>
            <pc:sldLayoutMk cId="1494218666" sldId="2147483724"/>
          </pc:sldLayoutMkLst>
        </pc:sldLayoutChg>
        <pc:sldLayoutChg chg="add del">
          <pc:chgData name="Markus Bimassl" userId="73c9e0d0-4f1e-4b1f-9903-6f7212b2cdff" providerId="ADAL" clId="{5563A6EA-E7CD-43C8-9802-3B01D66DBB4C}" dt="2023-03-03T18:44:36.524" v="82" actId="26606"/>
          <pc:sldLayoutMkLst>
            <pc:docMk/>
            <pc:sldMasterMk cId="3392521136" sldId="2147483731"/>
            <pc:sldLayoutMk cId="2610257826" sldId="2147483725"/>
          </pc:sldLayoutMkLst>
        </pc:sldLayoutChg>
        <pc:sldLayoutChg chg="add del">
          <pc:chgData name="Markus Bimassl" userId="73c9e0d0-4f1e-4b1f-9903-6f7212b2cdff" providerId="ADAL" clId="{5563A6EA-E7CD-43C8-9802-3B01D66DBB4C}" dt="2023-03-03T18:44:36.524" v="82" actId="26606"/>
          <pc:sldLayoutMkLst>
            <pc:docMk/>
            <pc:sldMasterMk cId="3392521136" sldId="2147483731"/>
            <pc:sldLayoutMk cId="1134052133" sldId="2147483726"/>
          </pc:sldLayoutMkLst>
        </pc:sldLayoutChg>
        <pc:sldLayoutChg chg="add del">
          <pc:chgData name="Markus Bimassl" userId="73c9e0d0-4f1e-4b1f-9903-6f7212b2cdff" providerId="ADAL" clId="{5563A6EA-E7CD-43C8-9802-3B01D66DBB4C}" dt="2023-03-03T18:44:36.524" v="82" actId="26606"/>
          <pc:sldLayoutMkLst>
            <pc:docMk/>
            <pc:sldMasterMk cId="3392521136" sldId="2147483731"/>
            <pc:sldLayoutMk cId="1594983186" sldId="2147483727"/>
          </pc:sldLayoutMkLst>
        </pc:sldLayoutChg>
        <pc:sldLayoutChg chg="add del">
          <pc:chgData name="Markus Bimassl" userId="73c9e0d0-4f1e-4b1f-9903-6f7212b2cdff" providerId="ADAL" clId="{5563A6EA-E7CD-43C8-9802-3B01D66DBB4C}" dt="2023-03-03T18:44:36.524" v="82" actId="26606"/>
          <pc:sldLayoutMkLst>
            <pc:docMk/>
            <pc:sldMasterMk cId="3392521136" sldId="2147483731"/>
            <pc:sldLayoutMk cId="643857888" sldId="2147483728"/>
          </pc:sldLayoutMkLst>
        </pc:sldLayoutChg>
        <pc:sldLayoutChg chg="add del">
          <pc:chgData name="Markus Bimassl" userId="73c9e0d0-4f1e-4b1f-9903-6f7212b2cdff" providerId="ADAL" clId="{5563A6EA-E7CD-43C8-9802-3B01D66DBB4C}" dt="2023-03-03T18:44:36.524" v="82" actId="26606"/>
          <pc:sldLayoutMkLst>
            <pc:docMk/>
            <pc:sldMasterMk cId="3392521136" sldId="2147483731"/>
            <pc:sldLayoutMk cId="3488964000" sldId="2147483729"/>
          </pc:sldLayoutMkLst>
        </pc:sldLayoutChg>
        <pc:sldLayoutChg chg="add del">
          <pc:chgData name="Markus Bimassl" userId="73c9e0d0-4f1e-4b1f-9903-6f7212b2cdff" providerId="ADAL" clId="{5563A6EA-E7CD-43C8-9802-3B01D66DBB4C}" dt="2023-03-03T18:44:36.524" v="82" actId="26606"/>
          <pc:sldLayoutMkLst>
            <pc:docMk/>
            <pc:sldMasterMk cId="3392521136" sldId="2147483731"/>
            <pc:sldLayoutMk cId="760609028" sldId="2147483730"/>
          </pc:sldLayoutMkLst>
        </pc:sldLayoutChg>
      </pc:sldMasterChg>
      <pc:sldMasterChg chg="add del addSldLayout delSldLayout">
        <pc:chgData name="Markus Bimassl" userId="73c9e0d0-4f1e-4b1f-9903-6f7212b2cdff" providerId="ADAL" clId="{5563A6EA-E7CD-43C8-9802-3B01D66DBB4C}" dt="2023-03-03T18:44:18.420" v="72" actId="26606"/>
        <pc:sldMasterMkLst>
          <pc:docMk/>
          <pc:sldMasterMk cId="937996290" sldId="2147483744"/>
        </pc:sldMasterMkLst>
        <pc:sldLayoutChg chg="add del">
          <pc:chgData name="Markus Bimassl" userId="73c9e0d0-4f1e-4b1f-9903-6f7212b2cdff" providerId="ADAL" clId="{5563A6EA-E7CD-43C8-9802-3B01D66DBB4C}" dt="2023-03-03T18:44:18.420" v="72" actId="26606"/>
          <pc:sldLayoutMkLst>
            <pc:docMk/>
            <pc:sldMasterMk cId="937996290" sldId="2147483744"/>
            <pc:sldLayoutMk cId="3533668286" sldId="2147483733"/>
          </pc:sldLayoutMkLst>
        </pc:sldLayoutChg>
        <pc:sldLayoutChg chg="add del">
          <pc:chgData name="Markus Bimassl" userId="73c9e0d0-4f1e-4b1f-9903-6f7212b2cdff" providerId="ADAL" clId="{5563A6EA-E7CD-43C8-9802-3B01D66DBB4C}" dt="2023-03-03T18:44:18.420" v="72" actId="26606"/>
          <pc:sldLayoutMkLst>
            <pc:docMk/>
            <pc:sldMasterMk cId="937996290" sldId="2147483744"/>
            <pc:sldLayoutMk cId="40471467" sldId="2147483734"/>
          </pc:sldLayoutMkLst>
        </pc:sldLayoutChg>
        <pc:sldLayoutChg chg="add del">
          <pc:chgData name="Markus Bimassl" userId="73c9e0d0-4f1e-4b1f-9903-6f7212b2cdff" providerId="ADAL" clId="{5563A6EA-E7CD-43C8-9802-3B01D66DBB4C}" dt="2023-03-03T18:44:18.420" v="72" actId="26606"/>
          <pc:sldLayoutMkLst>
            <pc:docMk/>
            <pc:sldMasterMk cId="937996290" sldId="2147483744"/>
            <pc:sldLayoutMk cId="4265296931" sldId="2147483735"/>
          </pc:sldLayoutMkLst>
        </pc:sldLayoutChg>
        <pc:sldLayoutChg chg="add del">
          <pc:chgData name="Markus Bimassl" userId="73c9e0d0-4f1e-4b1f-9903-6f7212b2cdff" providerId="ADAL" clId="{5563A6EA-E7CD-43C8-9802-3B01D66DBB4C}" dt="2023-03-03T18:44:18.420" v="72" actId="26606"/>
          <pc:sldLayoutMkLst>
            <pc:docMk/>
            <pc:sldMasterMk cId="937996290" sldId="2147483744"/>
            <pc:sldLayoutMk cId="1770298876" sldId="2147483736"/>
          </pc:sldLayoutMkLst>
        </pc:sldLayoutChg>
        <pc:sldLayoutChg chg="add del">
          <pc:chgData name="Markus Bimassl" userId="73c9e0d0-4f1e-4b1f-9903-6f7212b2cdff" providerId="ADAL" clId="{5563A6EA-E7CD-43C8-9802-3B01D66DBB4C}" dt="2023-03-03T18:44:18.420" v="72" actId="26606"/>
          <pc:sldLayoutMkLst>
            <pc:docMk/>
            <pc:sldMasterMk cId="937996290" sldId="2147483744"/>
            <pc:sldLayoutMk cId="3712172791" sldId="2147483737"/>
          </pc:sldLayoutMkLst>
        </pc:sldLayoutChg>
        <pc:sldLayoutChg chg="add del">
          <pc:chgData name="Markus Bimassl" userId="73c9e0d0-4f1e-4b1f-9903-6f7212b2cdff" providerId="ADAL" clId="{5563A6EA-E7CD-43C8-9802-3B01D66DBB4C}" dt="2023-03-03T18:44:18.420" v="72" actId="26606"/>
          <pc:sldLayoutMkLst>
            <pc:docMk/>
            <pc:sldMasterMk cId="937996290" sldId="2147483744"/>
            <pc:sldLayoutMk cId="1665753312" sldId="2147483738"/>
          </pc:sldLayoutMkLst>
        </pc:sldLayoutChg>
        <pc:sldLayoutChg chg="add del">
          <pc:chgData name="Markus Bimassl" userId="73c9e0d0-4f1e-4b1f-9903-6f7212b2cdff" providerId="ADAL" clId="{5563A6EA-E7CD-43C8-9802-3B01D66DBB4C}" dt="2023-03-03T18:44:18.420" v="72" actId="26606"/>
          <pc:sldLayoutMkLst>
            <pc:docMk/>
            <pc:sldMasterMk cId="937996290" sldId="2147483744"/>
            <pc:sldLayoutMk cId="5902405" sldId="2147483739"/>
          </pc:sldLayoutMkLst>
        </pc:sldLayoutChg>
        <pc:sldLayoutChg chg="add del">
          <pc:chgData name="Markus Bimassl" userId="73c9e0d0-4f1e-4b1f-9903-6f7212b2cdff" providerId="ADAL" clId="{5563A6EA-E7CD-43C8-9802-3B01D66DBB4C}" dt="2023-03-03T18:44:18.420" v="72" actId="26606"/>
          <pc:sldLayoutMkLst>
            <pc:docMk/>
            <pc:sldMasterMk cId="937996290" sldId="2147483744"/>
            <pc:sldLayoutMk cId="1135690980" sldId="2147483740"/>
          </pc:sldLayoutMkLst>
        </pc:sldLayoutChg>
        <pc:sldLayoutChg chg="add del">
          <pc:chgData name="Markus Bimassl" userId="73c9e0d0-4f1e-4b1f-9903-6f7212b2cdff" providerId="ADAL" clId="{5563A6EA-E7CD-43C8-9802-3B01D66DBB4C}" dt="2023-03-03T18:44:18.420" v="72" actId="26606"/>
          <pc:sldLayoutMkLst>
            <pc:docMk/>
            <pc:sldMasterMk cId="937996290" sldId="2147483744"/>
            <pc:sldLayoutMk cId="1071552456" sldId="2147483741"/>
          </pc:sldLayoutMkLst>
        </pc:sldLayoutChg>
        <pc:sldLayoutChg chg="add del">
          <pc:chgData name="Markus Bimassl" userId="73c9e0d0-4f1e-4b1f-9903-6f7212b2cdff" providerId="ADAL" clId="{5563A6EA-E7CD-43C8-9802-3B01D66DBB4C}" dt="2023-03-03T18:44:18.420" v="72" actId="26606"/>
          <pc:sldLayoutMkLst>
            <pc:docMk/>
            <pc:sldMasterMk cId="937996290" sldId="2147483744"/>
            <pc:sldLayoutMk cId="1949187161" sldId="2147483742"/>
          </pc:sldLayoutMkLst>
        </pc:sldLayoutChg>
        <pc:sldLayoutChg chg="add del">
          <pc:chgData name="Markus Bimassl" userId="73c9e0d0-4f1e-4b1f-9903-6f7212b2cdff" providerId="ADAL" clId="{5563A6EA-E7CD-43C8-9802-3B01D66DBB4C}" dt="2023-03-03T18:44:18.420" v="72" actId="26606"/>
          <pc:sldLayoutMkLst>
            <pc:docMk/>
            <pc:sldMasterMk cId="937996290" sldId="2147483744"/>
            <pc:sldLayoutMk cId="745638320" sldId="2147483743"/>
          </pc:sldLayoutMkLst>
        </pc:sldLayoutChg>
      </pc:sldMasterChg>
      <pc:sldMasterChg chg="add del addSldLayout delSldLayout">
        <pc:chgData name="Markus Bimassl" userId="73c9e0d0-4f1e-4b1f-9903-6f7212b2cdff" providerId="ADAL" clId="{5563A6EA-E7CD-43C8-9802-3B01D66DBB4C}" dt="2023-03-03T18:42:12.372" v="42" actId="26606"/>
        <pc:sldMasterMkLst>
          <pc:docMk/>
          <pc:sldMasterMk cId="3626715577" sldId="2147483744"/>
        </pc:sldMasterMkLst>
        <pc:sldLayoutChg chg="add del">
          <pc:chgData name="Markus Bimassl" userId="73c9e0d0-4f1e-4b1f-9903-6f7212b2cdff" providerId="ADAL" clId="{5563A6EA-E7CD-43C8-9802-3B01D66DBB4C}" dt="2023-03-03T18:42:12.372" v="42" actId="26606"/>
          <pc:sldLayoutMkLst>
            <pc:docMk/>
            <pc:sldMasterMk cId="3626715577" sldId="2147483744"/>
            <pc:sldLayoutMk cId="3509939733" sldId="2147483733"/>
          </pc:sldLayoutMkLst>
        </pc:sldLayoutChg>
        <pc:sldLayoutChg chg="add del">
          <pc:chgData name="Markus Bimassl" userId="73c9e0d0-4f1e-4b1f-9903-6f7212b2cdff" providerId="ADAL" clId="{5563A6EA-E7CD-43C8-9802-3B01D66DBB4C}" dt="2023-03-03T18:42:12.372" v="42" actId="26606"/>
          <pc:sldLayoutMkLst>
            <pc:docMk/>
            <pc:sldMasterMk cId="3626715577" sldId="2147483744"/>
            <pc:sldLayoutMk cId="3527672449" sldId="2147483734"/>
          </pc:sldLayoutMkLst>
        </pc:sldLayoutChg>
        <pc:sldLayoutChg chg="add del">
          <pc:chgData name="Markus Bimassl" userId="73c9e0d0-4f1e-4b1f-9903-6f7212b2cdff" providerId="ADAL" clId="{5563A6EA-E7CD-43C8-9802-3B01D66DBB4C}" dt="2023-03-03T18:42:12.372" v="42" actId="26606"/>
          <pc:sldLayoutMkLst>
            <pc:docMk/>
            <pc:sldMasterMk cId="3626715577" sldId="2147483744"/>
            <pc:sldLayoutMk cId="1865880088" sldId="2147483735"/>
          </pc:sldLayoutMkLst>
        </pc:sldLayoutChg>
        <pc:sldLayoutChg chg="add del">
          <pc:chgData name="Markus Bimassl" userId="73c9e0d0-4f1e-4b1f-9903-6f7212b2cdff" providerId="ADAL" clId="{5563A6EA-E7CD-43C8-9802-3B01D66DBB4C}" dt="2023-03-03T18:42:12.372" v="42" actId="26606"/>
          <pc:sldLayoutMkLst>
            <pc:docMk/>
            <pc:sldMasterMk cId="3626715577" sldId="2147483744"/>
            <pc:sldLayoutMk cId="317215927" sldId="2147483736"/>
          </pc:sldLayoutMkLst>
        </pc:sldLayoutChg>
        <pc:sldLayoutChg chg="add del">
          <pc:chgData name="Markus Bimassl" userId="73c9e0d0-4f1e-4b1f-9903-6f7212b2cdff" providerId="ADAL" clId="{5563A6EA-E7CD-43C8-9802-3B01D66DBB4C}" dt="2023-03-03T18:42:12.372" v="42" actId="26606"/>
          <pc:sldLayoutMkLst>
            <pc:docMk/>
            <pc:sldMasterMk cId="3626715577" sldId="2147483744"/>
            <pc:sldLayoutMk cId="2709253107" sldId="2147483737"/>
          </pc:sldLayoutMkLst>
        </pc:sldLayoutChg>
        <pc:sldLayoutChg chg="add del">
          <pc:chgData name="Markus Bimassl" userId="73c9e0d0-4f1e-4b1f-9903-6f7212b2cdff" providerId="ADAL" clId="{5563A6EA-E7CD-43C8-9802-3B01D66DBB4C}" dt="2023-03-03T18:42:12.372" v="42" actId="26606"/>
          <pc:sldLayoutMkLst>
            <pc:docMk/>
            <pc:sldMasterMk cId="3626715577" sldId="2147483744"/>
            <pc:sldLayoutMk cId="3204515622" sldId="2147483738"/>
          </pc:sldLayoutMkLst>
        </pc:sldLayoutChg>
        <pc:sldLayoutChg chg="add del">
          <pc:chgData name="Markus Bimassl" userId="73c9e0d0-4f1e-4b1f-9903-6f7212b2cdff" providerId="ADAL" clId="{5563A6EA-E7CD-43C8-9802-3B01D66DBB4C}" dt="2023-03-03T18:42:12.372" v="42" actId="26606"/>
          <pc:sldLayoutMkLst>
            <pc:docMk/>
            <pc:sldMasterMk cId="3626715577" sldId="2147483744"/>
            <pc:sldLayoutMk cId="4032936065" sldId="2147483739"/>
          </pc:sldLayoutMkLst>
        </pc:sldLayoutChg>
        <pc:sldLayoutChg chg="add del">
          <pc:chgData name="Markus Bimassl" userId="73c9e0d0-4f1e-4b1f-9903-6f7212b2cdff" providerId="ADAL" clId="{5563A6EA-E7CD-43C8-9802-3B01D66DBB4C}" dt="2023-03-03T18:42:12.372" v="42" actId="26606"/>
          <pc:sldLayoutMkLst>
            <pc:docMk/>
            <pc:sldMasterMk cId="3626715577" sldId="2147483744"/>
            <pc:sldLayoutMk cId="4082754409" sldId="2147483740"/>
          </pc:sldLayoutMkLst>
        </pc:sldLayoutChg>
        <pc:sldLayoutChg chg="add del">
          <pc:chgData name="Markus Bimassl" userId="73c9e0d0-4f1e-4b1f-9903-6f7212b2cdff" providerId="ADAL" clId="{5563A6EA-E7CD-43C8-9802-3B01D66DBB4C}" dt="2023-03-03T18:42:12.372" v="42" actId="26606"/>
          <pc:sldLayoutMkLst>
            <pc:docMk/>
            <pc:sldMasterMk cId="3626715577" sldId="2147483744"/>
            <pc:sldLayoutMk cId="3760740260" sldId="2147483741"/>
          </pc:sldLayoutMkLst>
        </pc:sldLayoutChg>
        <pc:sldLayoutChg chg="add del">
          <pc:chgData name="Markus Bimassl" userId="73c9e0d0-4f1e-4b1f-9903-6f7212b2cdff" providerId="ADAL" clId="{5563A6EA-E7CD-43C8-9802-3B01D66DBB4C}" dt="2023-03-03T18:42:12.372" v="42" actId="26606"/>
          <pc:sldLayoutMkLst>
            <pc:docMk/>
            <pc:sldMasterMk cId="3626715577" sldId="2147483744"/>
            <pc:sldLayoutMk cId="2098853264" sldId="2147483742"/>
          </pc:sldLayoutMkLst>
        </pc:sldLayoutChg>
        <pc:sldLayoutChg chg="add del">
          <pc:chgData name="Markus Bimassl" userId="73c9e0d0-4f1e-4b1f-9903-6f7212b2cdff" providerId="ADAL" clId="{5563A6EA-E7CD-43C8-9802-3B01D66DBB4C}" dt="2023-03-03T18:42:12.372" v="42" actId="26606"/>
          <pc:sldLayoutMkLst>
            <pc:docMk/>
            <pc:sldMasterMk cId="3626715577" sldId="2147483744"/>
            <pc:sldLayoutMk cId="212649245" sldId="214748374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6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2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2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8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3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0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4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7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3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0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73910C-6F67-E188-FBE3-FCBF12EF5FA6}"/>
              </a:ext>
            </a:extLst>
          </p:cNvPr>
          <p:cNvGrpSpPr/>
          <p:nvPr userDrawn="1"/>
        </p:nvGrpSpPr>
        <p:grpSpPr>
          <a:xfrm>
            <a:off x="0" y="6294832"/>
            <a:ext cx="3187476" cy="563168"/>
            <a:chOff x="1" y="6294832"/>
            <a:chExt cx="3187476" cy="56316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AD00456-97E4-5A19-6436-22342047C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" y="6350474"/>
              <a:ext cx="1431758" cy="50752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BE02C8F-EF4D-1446-67BE-48D5E47EA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590052" y="6350474"/>
              <a:ext cx="770021" cy="43474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98F7E7A-0074-3B95-449E-8BC5EEB5D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514601" y="6294832"/>
              <a:ext cx="672876" cy="56316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EE194FE-21E7-9E5F-E088-4D1242830E02}"/>
              </a:ext>
            </a:extLst>
          </p:cNvPr>
          <p:cNvSpPr txBox="1"/>
          <p:nvPr userDrawn="1"/>
        </p:nvSpPr>
        <p:spPr>
          <a:xfrm>
            <a:off x="9900988" y="0"/>
            <a:ext cx="2291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>
                <a:solidFill>
                  <a:schemeClr val="bg1">
                    <a:lumMod val="50000"/>
                  </a:schemeClr>
                </a:solidFill>
              </a:rPr>
              <a:t>Master Thesis – Markus Bimassl</a:t>
            </a:r>
            <a:endParaRPr lang="de-AT" sz="11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1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3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6.svg"/><Relationship Id="rId7" Type="http://schemas.openxmlformats.org/officeDocument/2006/relationships/image" Target="../media/image21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30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8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3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5F0E085F-86AB-9B60-234E-42D9A1F52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96" b="7134"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>
        <p:nvSpPr>
          <p:cNvPr id="184" name="Freeform: Shape 10">
            <a:extLst>
              <a:ext uri="{FF2B5EF4-FFF2-40B4-BE49-F238E27FC236}">
                <a16:creationId xmlns:a16="http://schemas.microsoft.com/office/drawing/2014/main" id="{DD29B6E1-6E86-A1A0-2491-E5B84B3AA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1035555" y="1445436"/>
            <a:ext cx="11191887" cy="5509960"/>
          </a:xfrm>
          <a:custGeom>
            <a:avLst/>
            <a:gdLst>
              <a:gd name="connsiteX0" fmla="*/ 75794 w 11191887"/>
              <a:gd name="connsiteY0" fmla="*/ 5509960 h 5509960"/>
              <a:gd name="connsiteX1" fmla="*/ 11191887 w 11191887"/>
              <a:gd name="connsiteY1" fmla="*/ 5315928 h 5509960"/>
              <a:gd name="connsiteX2" fmla="*/ 5163097 w 11191887"/>
              <a:gd name="connsiteY2" fmla="*/ 753031 h 5509960"/>
              <a:gd name="connsiteX3" fmla="*/ 5078820 w 11191887"/>
              <a:gd name="connsiteY3" fmla="*/ 692507 h 5509960"/>
              <a:gd name="connsiteX4" fmla="*/ 2926071 w 11191887"/>
              <a:gd name="connsiteY4" fmla="*/ 1150 h 5509960"/>
              <a:gd name="connsiteX5" fmla="*/ 2692814 w 11191887"/>
              <a:gd name="connsiteY5" fmla="*/ 2336 h 5509960"/>
              <a:gd name="connsiteX6" fmla="*/ 95718 w 11191887"/>
              <a:gd name="connsiteY6" fmla="*/ 1073885 h 5509960"/>
              <a:gd name="connsiteX7" fmla="*/ 0 w 11191887"/>
              <a:gd name="connsiteY7" fmla="*/ 1167726 h 55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87" h="5509960">
                <a:moveTo>
                  <a:pt x="75794" y="5509960"/>
                </a:moveTo>
                <a:lnTo>
                  <a:pt x="11191887" y="5315928"/>
                </a:lnTo>
                <a:lnTo>
                  <a:pt x="5163097" y="753031"/>
                </a:lnTo>
                <a:lnTo>
                  <a:pt x="5078820" y="692507"/>
                </a:lnTo>
                <a:cubicBezTo>
                  <a:pt x="4421358" y="245206"/>
                  <a:pt x="3672983" y="19009"/>
                  <a:pt x="2926071" y="1150"/>
                </a:cubicBezTo>
                <a:cubicBezTo>
                  <a:pt x="2848268" y="-711"/>
                  <a:pt x="2770480" y="-310"/>
                  <a:pt x="2692814" y="2336"/>
                </a:cubicBezTo>
                <a:cubicBezTo>
                  <a:pt x="1746244" y="34591"/>
                  <a:pt x="817542" y="400481"/>
                  <a:pt x="95718" y="1073885"/>
                </a:cubicBezTo>
                <a:lnTo>
                  <a:pt x="0" y="1167726"/>
                </a:lnTo>
                <a:close/>
              </a:path>
            </a:pathLst>
          </a:custGeom>
          <a:gradFill>
            <a:gsLst>
              <a:gs pos="23000">
                <a:schemeClr val="bg2">
                  <a:alpha val="68000"/>
                </a:schemeClr>
              </a:gs>
              <a:gs pos="100000">
                <a:schemeClr val="accent1">
                  <a:lumMod val="60000"/>
                  <a:lumOff val="40000"/>
                  <a:alpha val="78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8E735-7C09-7379-AF43-031790571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0833" y="1515979"/>
            <a:ext cx="9470904" cy="3719231"/>
          </a:xfrm>
        </p:spPr>
        <p:txBody>
          <a:bodyPr>
            <a:normAutofit/>
          </a:bodyPr>
          <a:lstStyle/>
          <a:p>
            <a:pPr algn="r"/>
            <a:r>
              <a:rPr lang="en-GB" sz="4800"/>
              <a:t>Bidirectional Transformation of NL requirements to and from UML class model for MDD</a:t>
            </a:r>
            <a:endParaRPr lang="de-AT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5A3F2-EECD-2A05-95FB-033270228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9817" y="5409639"/>
            <a:ext cx="5481920" cy="908807"/>
          </a:xfrm>
        </p:spPr>
        <p:txBody>
          <a:bodyPr>
            <a:normAutofit lnSpcReduction="10000"/>
          </a:bodyPr>
          <a:lstStyle/>
          <a:p>
            <a:pPr algn="r"/>
            <a:r>
              <a:rPr lang="en-GB"/>
              <a:t>Master Thesis</a:t>
            </a:r>
          </a:p>
          <a:p>
            <a:pPr algn="r"/>
            <a:r>
              <a:rPr lang="en-GB"/>
              <a:t>Markus Bimassl - 01026122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5281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17BC-97ED-C892-79DD-48CF1132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Systematic Literature Review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E907A-6AD8-572D-D32B-D1775BE1F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Transformation Approaches</a:t>
            </a:r>
            <a:endParaRPr lang="de-AT"/>
          </a:p>
        </p:txBody>
      </p:sp>
      <p:pic>
        <p:nvPicPr>
          <p:cNvPr id="5" name="Graphic 4" descr="Search Inventory outline">
            <a:extLst>
              <a:ext uri="{FF2B5EF4-FFF2-40B4-BE49-F238E27FC236}">
                <a16:creationId xmlns:a16="http://schemas.microsoft.com/office/drawing/2014/main" id="{F3D989E7-CAF6-3D3F-FABE-58D94058F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719" y="309888"/>
            <a:ext cx="643468" cy="643468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7913535"/>
      </p:ext>
    </p:extLst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4A1E8C-D3DE-C584-9BDE-65FD741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788"/>
            <a:ext cx="8886884" cy="953669"/>
          </a:xfrm>
        </p:spPr>
        <p:txBody>
          <a:bodyPr/>
          <a:lstStyle/>
          <a:p>
            <a:r>
              <a:rPr lang="en-GB"/>
              <a:t>Transformation Approaches</a:t>
            </a:r>
            <a:endParaRPr lang="de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D4F1D-9D80-EBF8-7C23-DD302FDA952F}"/>
              </a:ext>
            </a:extLst>
          </p:cNvPr>
          <p:cNvSpPr txBox="1"/>
          <p:nvPr/>
        </p:nvSpPr>
        <p:spPr>
          <a:xfrm>
            <a:off x="2767042" y="1606161"/>
            <a:ext cx="5486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/>
              <a:t>Text-to-Model (</a:t>
            </a:r>
            <a:r>
              <a:rPr lang="en-GB" b="1">
                <a:solidFill>
                  <a:schemeClr val="accent2">
                    <a:lumMod val="75000"/>
                  </a:schemeClr>
                </a:solidFill>
              </a:rPr>
              <a:t>T2M</a:t>
            </a:r>
            <a:r>
              <a:rPr lang="en-GB"/>
              <a:t>)</a:t>
            </a:r>
            <a:br>
              <a:rPr lang="en-GB"/>
            </a:br>
            <a:br>
              <a:rPr lang="en-GB"/>
            </a:br>
            <a:br>
              <a:rPr lang="en-GB"/>
            </a:br>
            <a:endParaRPr lang="en-GB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/>
              <a:t>Model-to-Text (</a:t>
            </a:r>
            <a:r>
              <a:rPr lang="en-GB" b="1">
                <a:solidFill>
                  <a:schemeClr val="accent2">
                    <a:lumMod val="75000"/>
                  </a:schemeClr>
                </a:solidFill>
              </a:rPr>
              <a:t>M2T</a:t>
            </a:r>
            <a:r>
              <a:rPr lang="en-GB"/>
              <a:t>)</a:t>
            </a:r>
            <a:br>
              <a:rPr lang="en-GB"/>
            </a:br>
            <a:br>
              <a:rPr lang="en-GB"/>
            </a:br>
            <a:br>
              <a:rPr lang="en-GB"/>
            </a:br>
            <a:endParaRPr lang="en-GB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/>
              <a:t>No included study focused on both directions.</a:t>
            </a:r>
          </a:p>
        </p:txBody>
      </p:sp>
      <p:pic>
        <p:nvPicPr>
          <p:cNvPr id="4" name="Graphic 3" descr="Search Inventory outline">
            <a:extLst>
              <a:ext uri="{FF2B5EF4-FFF2-40B4-BE49-F238E27FC236}">
                <a16:creationId xmlns:a16="http://schemas.microsoft.com/office/drawing/2014/main" id="{9231E701-9266-5CE0-057F-9DEF42890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719" y="309888"/>
            <a:ext cx="643468" cy="643468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1261749-7A80-2E82-1A9C-D352F0A4C166}"/>
              </a:ext>
            </a:extLst>
          </p:cNvPr>
          <p:cNvGrpSpPr/>
          <p:nvPr/>
        </p:nvGrpSpPr>
        <p:grpSpPr>
          <a:xfrm>
            <a:off x="3127625" y="1569252"/>
            <a:ext cx="1213934" cy="431801"/>
            <a:chOff x="115334" y="1460226"/>
            <a:chExt cx="1213934" cy="43180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408E3B4-A21B-8C97-8FFB-34D4EF6DA0F2}"/>
                </a:ext>
              </a:extLst>
            </p:cNvPr>
            <p:cNvSpPr/>
            <p:nvPr/>
          </p:nvSpPr>
          <p:spPr>
            <a:xfrm>
              <a:off x="115334" y="1460226"/>
              <a:ext cx="1213934" cy="431801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7E44D6F-A45E-299B-9AE8-B9628E131281}"/>
                </a:ext>
              </a:extLst>
            </p:cNvPr>
            <p:cNvGrpSpPr/>
            <p:nvPr/>
          </p:nvGrpSpPr>
          <p:grpSpPr>
            <a:xfrm>
              <a:off x="115334" y="1460226"/>
              <a:ext cx="1213934" cy="431801"/>
              <a:chOff x="5525534" y="2124018"/>
              <a:chExt cx="1213934" cy="431801"/>
            </a:xfrm>
            <a:solidFill>
              <a:schemeClr val="bg1"/>
            </a:solidFill>
          </p:grpSpPr>
          <p:pic>
            <p:nvPicPr>
              <p:cNvPr id="5" name="Graphic 4" descr="Network diagram outline">
                <a:extLst>
                  <a:ext uri="{FF2B5EF4-FFF2-40B4-BE49-F238E27FC236}">
                    <a16:creationId xmlns:a16="http://schemas.microsoft.com/office/drawing/2014/main" id="{8089C843-A7FD-B09A-6B19-792B07BEA5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07667" y="2124018"/>
                <a:ext cx="431801" cy="431801"/>
              </a:xfrm>
              <a:prstGeom prst="rect">
                <a:avLst/>
              </a:prstGeom>
            </p:spPr>
          </p:pic>
          <p:pic>
            <p:nvPicPr>
              <p:cNvPr id="10" name="Graphic 9" descr="Document outline">
                <a:extLst>
                  <a:ext uri="{FF2B5EF4-FFF2-40B4-BE49-F238E27FC236}">
                    <a16:creationId xmlns:a16="http://schemas.microsoft.com/office/drawing/2014/main" id="{11C63409-1A26-44D2-136B-AB01A60912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25534" y="2124018"/>
                <a:ext cx="431801" cy="431801"/>
              </a:xfrm>
              <a:prstGeom prst="rect">
                <a:avLst/>
              </a:prstGeom>
            </p:spPr>
          </p:pic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FD9D4D9A-0AB0-FBE6-5793-856826847697}"/>
                  </a:ext>
                </a:extLst>
              </p:cNvPr>
              <p:cNvSpPr/>
              <p:nvPr/>
            </p:nvSpPr>
            <p:spPr>
              <a:xfrm>
                <a:off x="5957335" y="2249905"/>
                <a:ext cx="350332" cy="180028"/>
              </a:xfrm>
              <a:prstGeom prst="rightArrow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1B8BE52-D56B-5E50-874E-21DAEB0C53BB}"/>
              </a:ext>
            </a:extLst>
          </p:cNvPr>
          <p:cNvGrpSpPr/>
          <p:nvPr/>
        </p:nvGrpSpPr>
        <p:grpSpPr>
          <a:xfrm>
            <a:off x="3125581" y="2664466"/>
            <a:ext cx="1215978" cy="431802"/>
            <a:chOff x="113290" y="1460225"/>
            <a:chExt cx="1215978" cy="43180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E7ABA87-CA8C-7C59-6C66-B9A3D2DC281C}"/>
                </a:ext>
              </a:extLst>
            </p:cNvPr>
            <p:cNvSpPr/>
            <p:nvPr/>
          </p:nvSpPr>
          <p:spPr>
            <a:xfrm>
              <a:off x="115334" y="1460226"/>
              <a:ext cx="1213934" cy="431801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07963D3-B1B5-F315-E7C1-A29BFA0991CC}"/>
                </a:ext>
              </a:extLst>
            </p:cNvPr>
            <p:cNvGrpSpPr/>
            <p:nvPr/>
          </p:nvGrpSpPr>
          <p:grpSpPr>
            <a:xfrm>
              <a:off x="113290" y="1460225"/>
              <a:ext cx="1215978" cy="431802"/>
              <a:chOff x="5523490" y="2124017"/>
              <a:chExt cx="1215978" cy="431802"/>
            </a:xfrm>
            <a:solidFill>
              <a:schemeClr val="bg1"/>
            </a:solidFill>
          </p:grpSpPr>
          <p:pic>
            <p:nvPicPr>
              <p:cNvPr id="18" name="Graphic 17" descr="Network diagram outline">
                <a:extLst>
                  <a:ext uri="{FF2B5EF4-FFF2-40B4-BE49-F238E27FC236}">
                    <a16:creationId xmlns:a16="http://schemas.microsoft.com/office/drawing/2014/main" id="{F7F6424F-CB79-F153-2745-1D191A7723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23490" y="2124018"/>
                <a:ext cx="431801" cy="431801"/>
              </a:xfrm>
              <a:prstGeom prst="rect">
                <a:avLst/>
              </a:prstGeom>
            </p:spPr>
          </p:pic>
          <p:pic>
            <p:nvPicPr>
              <p:cNvPr id="19" name="Graphic 18" descr="Document outline">
                <a:extLst>
                  <a:ext uri="{FF2B5EF4-FFF2-40B4-BE49-F238E27FC236}">
                    <a16:creationId xmlns:a16="http://schemas.microsoft.com/office/drawing/2014/main" id="{AAC2FC38-0BED-183A-34C9-238B3C396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307667" y="2124017"/>
                <a:ext cx="431801" cy="431801"/>
              </a:xfrm>
              <a:prstGeom prst="rect">
                <a:avLst/>
              </a:prstGeom>
            </p:spPr>
          </p:pic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6F4FFAB7-12B5-3C56-C0EA-83240C292EF8}"/>
                  </a:ext>
                </a:extLst>
              </p:cNvPr>
              <p:cNvSpPr/>
              <p:nvPr/>
            </p:nvSpPr>
            <p:spPr>
              <a:xfrm>
                <a:off x="5957335" y="2249905"/>
                <a:ext cx="350332" cy="180028"/>
              </a:xfrm>
              <a:prstGeom prst="rightArrow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0428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70448B1-F6F1-CE7F-8D4F-589BB6FBF80F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980" y="212832"/>
            <a:ext cx="7776040" cy="6432336"/>
          </a:xfrm>
          <a:prstGeom prst="rect">
            <a:avLst/>
          </a:prstGeom>
          <a:ln w="571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phic 6" descr="Search Inventory outline">
            <a:extLst>
              <a:ext uri="{FF2B5EF4-FFF2-40B4-BE49-F238E27FC236}">
                <a16:creationId xmlns:a16="http://schemas.microsoft.com/office/drawing/2014/main" id="{BC24B290-3D9C-AE41-CDFE-DE809285D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719" y="309888"/>
            <a:ext cx="643468" cy="643468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283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4A1E8C-D3DE-C584-9BDE-65FD741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788"/>
            <a:ext cx="8886884" cy="953669"/>
          </a:xfrm>
        </p:spPr>
        <p:txBody>
          <a:bodyPr/>
          <a:lstStyle/>
          <a:p>
            <a:r>
              <a:rPr lang="en-GB"/>
              <a:t>Text-to-Model Approaches</a:t>
            </a:r>
            <a:endParaRPr lang="de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437E2453-9EDA-4F4E-9350-D327A628E386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32" y="1393089"/>
            <a:ext cx="4068336" cy="1276604"/>
          </a:xfrm>
          <a:prstGeom prst="rect">
            <a:avLst/>
          </a:prstGeom>
          <a:ln w="57150">
            <a:noFill/>
          </a:ln>
          <a:effectLst/>
        </p:spPr>
      </p:pic>
      <p:pic>
        <p:nvPicPr>
          <p:cNvPr id="3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52B9C6A4-A3EA-546E-8B52-20B9AFCAE6DD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32" y="2844901"/>
            <a:ext cx="3589571" cy="1343995"/>
          </a:xfrm>
          <a:prstGeom prst="rect">
            <a:avLst/>
          </a:prstGeom>
        </p:spPr>
      </p:pic>
      <p:pic>
        <p:nvPicPr>
          <p:cNvPr id="4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6A76B5E-A467-0F54-C9DD-B7AE9E5561AA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32" y="4364104"/>
            <a:ext cx="3326982" cy="180616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B877C2-0B77-5183-C076-4C968EB20105}"/>
              </a:ext>
            </a:extLst>
          </p:cNvPr>
          <p:cNvSpPr/>
          <p:nvPr/>
        </p:nvSpPr>
        <p:spPr>
          <a:xfrm>
            <a:off x="3010345" y="1760291"/>
            <a:ext cx="1126067" cy="43277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Basic</a:t>
            </a:r>
            <a:endParaRPr lang="de-AT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336B2C-9B24-5D05-18A4-3F75A5E458D2}"/>
              </a:ext>
            </a:extLst>
          </p:cNvPr>
          <p:cNvSpPr/>
          <p:nvPr/>
        </p:nvSpPr>
        <p:spPr>
          <a:xfrm>
            <a:off x="1176867" y="3212612"/>
            <a:ext cx="2959545" cy="43277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With Intermediate Model</a:t>
            </a:r>
            <a:endParaRPr lang="de-AT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05AC6F-80E4-CAA8-642D-A24DF56B11D0}"/>
              </a:ext>
            </a:extLst>
          </p:cNvPr>
          <p:cNvSpPr/>
          <p:nvPr/>
        </p:nvSpPr>
        <p:spPr>
          <a:xfrm>
            <a:off x="1447800" y="5032135"/>
            <a:ext cx="2688612" cy="43277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With Machine Learning</a:t>
            </a:r>
            <a:endParaRPr lang="de-AT"/>
          </a:p>
        </p:txBody>
      </p:sp>
      <p:pic>
        <p:nvPicPr>
          <p:cNvPr id="12" name="Graphic 11" descr="Search Inventory outline">
            <a:extLst>
              <a:ext uri="{FF2B5EF4-FFF2-40B4-BE49-F238E27FC236}">
                <a16:creationId xmlns:a16="http://schemas.microsoft.com/office/drawing/2014/main" id="{5B964C1D-29A9-34B7-5074-5242C51AF7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719" y="309888"/>
            <a:ext cx="643468" cy="643468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685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5D8DD789-7F7D-9338-921D-692E3B9459E7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9" y="2249905"/>
            <a:ext cx="11090742" cy="3480166"/>
          </a:xfrm>
          <a:prstGeom prst="rect">
            <a:avLst/>
          </a:prstGeom>
          <a:ln w="57150">
            <a:noFill/>
          </a:ln>
          <a:effectLst/>
        </p:spPr>
      </p:pic>
      <p:pic>
        <p:nvPicPr>
          <p:cNvPr id="4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C5D2DCEF-4019-9E32-1B78-B16B0B1199B7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9" y="2249905"/>
            <a:ext cx="11090742" cy="3480166"/>
          </a:xfrm>
          <a:prstGeom prst="rect">
            <a:avLst/>
          </a:prstGeom>
          <a:ln w="57150">
            <a:noFill/>
          </a:ln>
          <a:effectLst/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B4A1E8C-D3DE-C584-9BDE-65FD741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788"/>
            <a:ext cx="8886884" cy="953669"/>
          </a:xfrm>
        </p:spPr>
        <p:txBody>
          <a:bodyPr/>
          <a:lstStyle/>
          <a:p>
            <a:r>
              <a:rPr lang="en-GB"/>
              <a:t>T2M - Basic</a:t>
            </a:r>
            <a:endParaRPr lang="de-AT"/>
          </a:p>
        </p:txBody>
      </p:sp>
      <p:pic>
        <p:nvPicPr>
          <p:cNvPr id="2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90EA1A6A-431D-DCB4-0A4F-588F85A0CC53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29" b="3596"/>
          <a:stretch/>
        </p:blipFill>
        <p:spPr>
          <a:xfrm>
            <a:off x="550629" y="2249905"/>
            <a:ext cx="2203858" cy="3355028"/>
          </a:xfrm>
          <a:prstGeom prst="rect">
            <a:avLst/>
          </a:prstGeom>
          <a:ln w="57150">
            <a:noFill/>
          </a:ln>
          <a:effectLst/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0685CC-08F6-0FC8-5B5E-14DB923CA7B6}"/>
              </a:ext>
            </a:extLst>
          </p:cNvPr>
          <p:cNvSpPr/>
          <p:nvPr/>
        </p:nvSpPr>
        <p:spPr>
          <a:xfrm>
            <a:off x="445168" y="2057399"/>
            <a:ext cx="2309319" cy="3672672"/>
          </a:xfrm>
          <a:prstGeom prst="roundRect">
            <a:avLst>
              <a:gd name="adj" fmla="val 5953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" name="Graphic 6" descr="Search Inventory outline">
            <a:extLst>
              <a:ext uri="{FF2B5EF4-FFF2-40B4-BE49-F238E27FC236}">
                <a16:creationId xmlns:a16="http://schemas.microsoft.com/office/drawing/2014/main" id="{4A30B8C8-444B-52C8-63C7-FD8111C8A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719" y="309888"/>
            <a:ext cx="643468" cy="643468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226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C5D2DCEF-4019-9E32-1B78-B16B0B1199B7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9" y="2249905"/>
            <a:ext cx="11090742" cy="3480166"/>
          </a:xfrm>
          <a:prstGeom prst="rect">
            <a:avLst/>
          </a:prstGeom>
          <a:ln w="57150">
            <a:noFill/>
          </a:ln>
          <a:effectLst/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B4A1E8C-D3DE-C584-9BDE-65FD741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788"/>
            <a:ext cx="8886884" cy="953669"/>
          </a:xfrm>
        </p:spPr>
        <p:txBody>
          <a:bodyPr/>
          <a:lstStyle/>
          <a:p>
            <a:r>
              <a:rPr lang="en-GB"/>
              <a:t>T2M - Basic</a:t>
            </a:r>
            <a:endParaRPr lang="de-AT"/>
          </a:p>
        </p:txBody>
      </p:sp>
      <p:pic>
        <p:nvPicPr>
          <p:cNvPr id="2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90EA1A6A-431D-DCB4-0A4F-588F85A0CC53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3" r="50611" b="3596"/>
          <a:stretch/>
        </p:blipFill>
        <p:spPr>
          <a:xfrm>
            <a:off x="2587235" y="2249905"/>
            <a:ext cx="3441032" cy="3355028"/>
          </a:xfrm>
          <a:prstGeom prst="rect">
            <a:avLst/>
          </a:prstGeom>
          <a:ln w="57150">
            <a:noFill/>
          </a:ln>
          <a:effectLst/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0685CC-08F6-0FC8-5B5E-14DB923CA7B6}"/>
              </a:ext>
            </a:extLst>
          </p:cNvPr>
          <p:cNvSpPr/>
          <p:nvPr/>
        </p:nvSpPr>
        <p:spPr>
          <a:xfrm>
            <a:off x="2587235" y="2057399"/>
            <a:ext cx="3441032" cy="3672672"/>
          </a:xfrm>
          <a:prstGeom prst="roundRect">
            <a:avLst>
              <a:gd name="adj" fmla="val 5953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" name="Graphic 6" descr="Search Inventory outline">
            <a:extLst>
              <a:ext uri="{FF2B5EF4-FFF2-40B4-BE49-F238E27FC236}">
                <a16:creationId xmlns:a16="http://schemas.microsoft.com/office/drawing/2014/main" id="{9158FA90-CA93-C4F7-4B1B-363A242CD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719" y="309888"/>
            <a:ext cx="643468" cy="643468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9731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C5D2DCEF-4019-9E32-1B78-B16B0B1199B7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9" y="2249905"/>
            <a:ext cx="11090742" cy="3480166"/>
          </a:xfrm>
          <a:prstGeom prst="rect">
            <a:avLst/>
          </a:prstGeom>
          <a:ln w="57150">
            <a:noFill/>
          </a:ln>
          <a:effectLst/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B4A1E8C-D3DE-C584-9BDE-65FD741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788"/>
            <a:ext cx="8886884" cy="953669"/>
          </a:xfrm>
        </p:spPr>
        <p:txBody>
          <a:bodyPr/>
          <a:lstStyle/>
          <a:p>
            <a:r>
              <a:rPr lang="en-GB"/>
              <a:t>T2M - Basic</a:t>
            </a:r>
            <a:endParaRPr lang="de-AT"/>
          </a:p>
        </p:txBody>
      </p:sp>
      <p:pic>
        <p:nvPicPr>
          <p:cNvPr id="2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90EA1A6A-431D-DCB4-0A4F-588F85A0CC53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89" r="36183" b="3596"/>
          <a:stretch/>
        </p:blipFill>
        <p:spPr>
          <a:xfrm>
            <a:off x="6028265" y="2249905"/>
            <a:ext cx="1600201" cy="3355028"/>
          </a:xfrm>
          <a:prstGeom prst="rect">
            <a:avLst/>
          </a:prstGeom>
          <a:ln w="57150">
            <a:noFill/>
          </a:ln>
          <a:effectLst/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0685CC-08F6-0FC8-5B5E-14DB923CA7B6}"/>
              </a:ext>
            </a:extLst>
          </p:cNvPr>
          <p:cNvSpPr/>
          <p:nvPr/>
        </p:nvSpPr>
        <p:spPr>
          <a:xfrm>
            <a:off x="6028267" y="2057399"/>
            <a:ext cx="1600200" cy="3672672"/>
          </a:xfrm>
          <a:prstGeom prst="roundRect">
            <a:avLst>
              <a:gd name="adj" fmla="val 5953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" name="Graphic 4" descr="Search Inventory outline">
            <a:extLst>
              <a:ext uri="{FF2B5EF4-FFF2-40B4-BE49-F238E27FC236}">
                <a16:creationId xmlns:a16="http://schemas.microsoft.com/office/drawing/2014/main" id="{E58F7FB1-6F82-4B8B-BD69-13FBAA1B3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719" y="309888"/>
            <a:ext cx="643468" cy="643468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4337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C5D2DCEF-4019-9E32-1B78-B16B0B1199B7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9" y="2249905"/>
            <a:ext cx="11090742" cy="3480166"/>
          </a:xfrm>
          <a:prstGeom prst="rect">
            <a:avLst/>
          </a:prstGeom>
          <a:ln w="57150">
            <a:noFill/>
          </a:ln>
          <a:effectLst/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B4A1E8C-D3DE-C584-9BDE-65FD741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788"/>
            <a:ext cx="8886884" cy="953669"/>
          </a:xfrm>
        </p:spPr>
        <p:txBody>
          <a:bodyPr/>
          <a:lstStyle/>
          <a:p>
            <a:r>
              <a:rPr lang="en-GB"/>
              <a:t>T2M - Basic</a:t>
            </a:r>
            <a:endParaRPr lang="de-AT"/>
          </a:p>
        </p:txBody>
      </p:sp>
      <p:pic>
        <p:nvPicPr>
          <p:cNvPr id="2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90EA1A6A-431D-DCB4-0A4F-588F85A0CC53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6" r="17786" b="3596"/>
          <a:stretch/>
        </p:blipFill>
        <p:spPr>
          <a:xfrm>
            <a:off x="7628465" y="2249905"/>
            <a:ext cx="2040467" cy="3355028"/>
          </a:xfrm>
          <a:prstGeom prst="rect">
            <a:avLst/>
          </a:prstGeom>
          <a:ln w="57150">
            <a:noFill/>
          </a:ln>
          <a:effectLst/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0685CC-08F6-0FC8-5B5E-14DB923CA7B6}"/>
              </a:ext>
            </a:extLst>
          </p:cNvPr>
          <p:cNvSpPr/>
          <p:nvPr/>
        </p:nvSpPr>
        <p:spPr>
          <a:xfrm>
            <a:off x="7628465" y="2057399"/>
            <a:ext cx="2040467" cy="3672672"/>
          </a:xfrm>
          <a:prstGeom prst="roundRect">
            <a:avLst>
              <a:gd name="adj" fmla="val 5953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" name="Graphic 4" descr="Search Inventory outline">
            <a:extLst>
              <a:ext uri="{FF2B5EF4-FFF2-40B4-BE49-F238E27FC236}">
                <a16:creationId xmlns:a16="http://schemas.microsoft.com/office/drawing/2014/main" id="{0D5DFB0B-C92F-EE00-F84F-FA02AEEF8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719" y="318355"/>
            <a:ext cx="643468" cy="643468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0327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C5D2DCEF-4019-9E32-1B78-B16B0B1199B7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9" y="2249905"/>
            <a:ext cx="11090742" cy="3480166"/>
          </a:xfrm>
          <a:prstGeom prst="rect">
            <a:avLst/>
          </a:prstGeom>
          <a:ln w="57150">
            <a:noFill/>
          </a:ln>
          <a:effectLst/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B4A1E8C-D3DE-C584-9BDE-65FD741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788"/>
            <a:ext cx="8886884" cy="953669"/>
          </a:xfrm>
        </p:spPr>
        <p:txBody>
          <a:bodyPr/>
          <a:lstStyle/>
          <a:p>
            <a:r>
              <a:rPr lang="en-GB"/>
              <a:t>T2M - Basic</a:t>
            </a:r>
            <a:endParaRPr lang="de-AT"/>
          </a:p>
        </p:txBody>
      </p:sp>
      <p:pic>
        <p:nvPicPr>
          <p:cNvPr id="2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90EA1A6A-431D-DCB4-0A4F-588F85A0CC53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13" r="-688"/>
          <a:stretch/>
        </p:blipFill>
        <p:spPr>
          <a:xfrm>
            <a:off x="9668931" y="2249904"/>
            <a:ext cx="2048935" cy="3480165"/>
          </a:xfrm>
          <a:prstGeom prst="rect">
            <a:avLst/>
          </a:prstGeom>
          <a:ln w="57150">
            <a:noFill/>
          </a:ln>
          <a:effectLst/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0685CC-08F6-0FC8-5B5E-14DB923CA7B6}"/>
              </a:ext>
            </a:extLst>
          </p:cNvPr>
          <p:cNvSpPr/>
          <p:nvPr/>
        </p:nvSpPr>
        <p:spPr>
          <a:xfrm>
            <a:off x="9668931" y="2057399"/>
            <a:ext cx="2048935" cy="3672672"/>
          </a:xfrm>
          <a:prstGeom prst="roundRect">
            <a:avLst>
              <a:gd name="adj" fmla="val 5953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" name="Graphic 4" descr="Search Inventory outline">
            <a:extLst>
              <a:ext uri="{FF2B5EF4-FFF2-40B4-BE49-F238E27FC236}">
                <a16:creationId xmlns:a16="http://schemas.microsoft.com/office/drawing/2014/main" id="{9FC1A180-1865-8F48-F306-FCB6B19F4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719" y="309888"/>
            <a:ext cx="643468" cy="643468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7510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425CAB69-40E1-2A65-B2EB-EB4697877C99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3035"/>
            <a:ext cx="10515600" cy="305119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B4A1E8C-D3DE-C584-9BDE-65FD741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788"/>
            <a:ext cx="8886884" cy="953669"/>
          </a:xfrm>
        </p:spPr>
        <p:txBody>
          <a:bodyPr/>
          <a:lstStyle/>
          <a:p>
            <a:r>
              <a:rPr lang="en-GB"/>
              <a:t>Model-to-Text Approach</a:t>
            </a:r>
            <a:endParaRPr lang="de-AT"/>
          </a:p>
        </p:txBody>
      </p:sp>
      <p:pic>
        <p:nvPicPr>
          <p:cNvPr id="7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6FF81091-DD72-2C72-2F3B-8890778D08A7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3034"/>
            <a:ext cx="10515600" cy="3051197"/>
          </a:xfrm>
          <a:prstGeom prst="rect">
            <a:avLst/>
          </a:prstGeom>
        </p:spPr>
      </p:pic>
      <p:pic>
        <p:nvPicPr>
          <p:cNvPr id="5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32D9A34C-6B21-DD53-7877-7D0D44957BAD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31"/>
          <a:stretch/>
        </p:blipFill>
        <p:spPr>
          <a:xfrm>
            <a:off x="838200" y="1903401"/>
            <a:ext cx="1794933" cy="305119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0685CC-08F6-0FC8-5B5E-14DB923CA7B6}"/>
              </a:ext>
            </a:extLst>
          </p:cNvPr>
          <p:cNvSpPr/>
          <p:nvPr/>
        </p:nvSpPr>
        <p:spPr>
          <a:xfrm>
            <a:off x="706966" y="1730117"/>
            <a:ext cx="1926167" cy="3224481"/>
          </a:xfrm>
          <a:prstGeom prst="roundRect">
            <a:avLst>
              <a:gd name="adj" fmla="val 5953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phic 1" descr="Search Inventory outline">
            <a:extLst>
              <a:ext uri="{FF2B5EF4-FFF2-40B4-BE49-F238E27FC236}">
                <a16:creationId xmlns:a16="http://schemas.microsoft.com/office/drawing/2014/main" id="{A2FC030F-391F-D994-4D6D-C206A1E8C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719" y="309888"/>
            <a:ext cx="643468" cy="643468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38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AB79-E1F5-F075-78BA-B6136194F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658311"/>
          </a:xfrm>
        </p:spPr>
        <p:txBody>
          <a:bodyPr/>
          <a:lstStyle/>
          <a:p>
            <a:r>
              <a:rPr lang="en-GB"/>
              <a:t>Content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87EFA-00BA-FF5C-704E-84E8A6AF7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1888958"/>
            <a:ext cx="6489030" cy="3616368"/>
          </a:xfrm>
        </p:spPr>
        <p:txBody>
          <a:bodyPr>
            <a:normAutofit fontScale="85000" lnSpcReduction="20000"/>
          </a:bodyPr>
          <a:lstStyle/>
          <a:p>
            <a:r>
              <a:rPr lang="en-GB" b="1">
                <a:solidFill>
                  <a:schemeClr val="accent2">
                    <a:lumMod val="75000"/>
                  </a:schemeClr>
                </a:solidFill>
              </a:rPr>
              <a:t>Thesis Inspiration and Goals</a:t>
            </a:r>
            <a:br>
              <a:rPr lang="en-GB"/>
            </a:br>
            <a:endParaRPr lang="en-GB"/>
          </a:p>
          <a:p>
            <a:r>
              <a:rPr lang="en-GB" b="1">
                <a:solidFill>
                  <a:schemeClr val="accent2">
                    <a:lumMod val="75000"/>
                  </a:schemeClr>
                </a:solidFill>
              </a:rPr>
              <a:t>Systematic Literature Review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/>
              <a:t>Search Strategy and General Findings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/>
              <a:t>Transformation Approaches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/>
              <a:t>Tools Used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/>
              <a:t>Transformed UML Elements</a:t>
            </a:r>
            <a:br>
              <a:rPr lang="en-GB"/>
            </a:br>
            <a:endParaRPr lang="en-GB"/>
          </a:p>
          <a:p>
            <a:r>
              <a:rPr lang="en-GB" b="1">
                <a:solidFill>
                  <a:schemeClr val="accent2">
                    <a:lumMod val="75000"/>
                  </a:schemeClr>
                </a:solidFill>
              </a:rPr>
              <a:t>Prototype</a:t>
            </a:r>
            <a:br>
              <a:rPr lang="en-GB"/>
            </a:br>
            <a:endParaRPr lang="en-GB"/>
          </a:p>
          <a:p>
            <a:r>
              <a:rPr lang="en-GB" b="1">
                <a:solidFill>
                  <a:schemeClr val="accent2">
                    <a:lumMod val="75000"/>
                  </a:schemeClr>
                </a:solidFill>
              </a:rPr>
              <a:t>Moving Forward</a:t>
            </a:r>
            <a:endParaRPr lang="de-AT" b="1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Graphic 3" descr="Search Inventory outline">
            <a:extLst>
              <a:ext uri="{FF2B5EF4-FFF2-40B4-BE49-F238E27FC236}">
                <a16:creationId xmlns:a16="http://schemas.microsoft.com/office/drawing/2014/main" id="{82A30F27-1674-D3C7-D752-6D87C22F4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893" y="2461730"/>
            <a:ext cx="517908" cy="517908"/>
          </a:xfrm>
          <a:prstGeom prst="rect">
            <a:avLst/>
          </a:prstGeom>
          <a:effectLst/>
        </p:spPr>
      </p:pic>
      <p:pic>
        <p:nvPicPr>
          <p:cNvPr id="5" name="Graphic 4" descr="Cmd Terminal outline">
            <a:extLst>
              <a:ext uri="{FF2B5EF4-FFF2-40B4-BE49-F238E27FC236}">
                <a16:creationId xmlns:a16="http://schemas.microsoft.com/office/drawing/2014/main" id="{FCBC514C-BCFA-55DA-5880-2E1089A5D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893" y="4373890"/>
            <a:ext cx="517908" cy="517908"/>
          </a:xfrm>
          <a:prstGeom prst="rect">
            <a:avLst/>
          </a:prstGeom>
          <a:effectLst/>
        </p:spPr>
      </p:pic>
      <p:pic>
        <p:nvPicPr>
          <p:cNvPr id="7" name="Graphic 6" descr="Aspiration outline">
            <a:extLst>
              <a:ext uri="{FF2B5EF4-FFF2-40B4-BE49-F238E27FC236}">
                <a16:creationId xmlns:a16="http://schemas.microsoft.com/office/drawing/2014/main" id="{A5591229-8FFD-7037-DBCE-6F0380E575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893" y="1809706"/>
            <a:ext cx="517908" cy="517908"/>
          </a:xfrm>
          <a:prstGeom prst="rect">
            <a:avLst/>
          </a:prstGeom>
          <a:effectLst/>
        </p:spPr>
      </p:pic>
      <p:pic>
        <p:nvPicPr>
          <p:cNvPr id="11" name="Graphic 10" descr="Clipboard Partially Checked outline">
            <a:extLst>
              <a:ext uri="{FF2B5EF4-FFF2-40B4-BE49-F238E27FC236}">
                <a16:creationId xmlns:a16="http://schemas.microsoft.com/office/drawing/2014/main" id="{E43EF7B8-5731-81A6-043A-0E83B32A57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8893" y="5035228"/>
            <a:ext cx="517908" cy="5179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1514459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4A1E8C-D3DE-C584-9BDE-65FD741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788"/>
            <a:ext cx="8886884" cy="953669"/>
          </a:xfrm>
        </p:spPr>
        <p:txBody>
          <a:bodyPr/>
          <a:lstStyle/>
          <a:p>
            <a:r>
              <a:rPr lang="en-GB"/>
              <a:t>Model-to-Text Approach</a:t>
            </a:r>
            <a:endParaRPr lang="de-AT"/>
          </a:p>
        </p:txBody>
      </p:sp>
      <p:pic>
        <p:nvPicPr>
          <p:cNvPr id="7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6FF81091-DD72-2C72-2F3B-8890778D08A7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3401"/>
            <a:ext cx="10515600" cy="3051197"/>
          </a:xfrm>
          <a:prstGeom prst="rect">
            <a:avLst/>
          </a:prstGeom>
        </p:spPr>
      </p:pic>
      <p:pic>
        <p:nvPicPr>
          <p:cNvPr id="5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32D9A34C-6B21-DD53-7877-7D0D44957BAD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9" r="66506"/>
          <a:stretch/>
        </p:blipFill>
        <p:spPr>
          <a:xfrm>
            <a:off x="2633133" y="1903401"/>
            <a:ext cx="1727200" cy="305119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0685CC-08F6-0FC8-5B5E-14DB923CA7B6}"/>
              </a:ext>
            </a:extLst>
          </p:cNvPr>
          <p:cNvSpPr/>
          <p:nvPr/>
        </p:nvSpPr>
        <p:spPr>
          <a:xfrm>
            <a:off x="2633133" y="1730117"/>
            <a:ext cx="1727200" cy="3224481"/>
          </a:xfrm>
          <a:prstGeom prst="roundRect">
            <a:avLst>
              <a:gd name="adj" fmla="val 5953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phic 1" descr="Search Inventory outline">
            <a:extLst>
              <a:ext uri="{FF2B5EF4-FFF2-40B4-BE49-F238E27FC236}">
                <a16:creationId xmlns:a16="http://schemas.microsoft.com/office/drawing/2014/main" id="{F6EBF37F-0958-BF44-9D97-9E2E65E6D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719" y="309888"/>
            <a:ext cx="643468" cy="643468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3528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4A1E8C-D3DE-C584-9BDE-65FD741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788"/>
            <a:ext cx="8886884" cy="953669"/>
          </a:xfrm>
        </p:spPr>
        <p:txBody>
          <a:bodyPr/>
          <a:lstStyle/>
          <a:p>
            <a:r>
              <a:rPr lang="en-GB"/>
              <a:t>Model-to-Text Approach</a:t>
            </a:r>
            <a:endParaRPr lang="de-AT"/>
          </a:p>
        </p:txBody>
      </p:sp>
      <p:pic>
        <p:nvPicPr>
          <p:cNvPr id="7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6FF81091-DD72-2C72-2F3B-8890778D08A7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3401"/>
            <a:ext cx="10515600" cy="3051197"/>
          </a:xfrm>
          <a:prstGeom prst="rect">
            <a:avLst/>
          </a:prstGeom>
        </p:spPr>
      </p:pic>
      <p:pic>
        <p:nvPicPr>
          <p:cNvPr id="5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32D9A34C-6B21-DD53-7877-7D0D44957BAD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94" r="54026"/>
          <a:stretch/>
        </p:blipFill>
        <p:spPr>
          <a:xfrm>
            <a:off x="4360333" y="1903401"/>
            <a:ext cx="1312334" cy="305119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0685CC-08F6-0FC8-5B5E-14DB923CA7B6}"/>
              </a:ext>
            </a:extLst>
          </p:cNvPr>
          <p:cNvSpPr/>
          <p:nvPr/>
        </p:nvSpPr>
        <p:spPr>
          <a:xfrm>
            <a:off x="4360333" y="1730117"/>
            <a:ext cx="1312334" cy="3224481"/>
          </a:xfrm>
          <a:prstGeom prst="roundRect">
            <a:avLst>
              <a:gd name="adj" fmla="val 5953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phic 1" descr="Search Inventory outline">
            <a:extLst>
              <a:ext uri="{FF2B5EF4-FFF2-40B4-BE49-F238E27FC236}">
                <a16:creationId xmlns:a16="http://schemas.microsoft.com/office/drawing/2014/main" id="{F2EA6D03-C4AC-8E6D-5860-3E359E160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719" y="309888"/>
            <a:ext cx="643468" cy="643468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9803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4A1E8C-D3DE-C584-9BDE-65FD741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788"/>
            <a:ext cx="8886884" cy="953669"/>
          </a:xfrm>
        </p:spPr>
        <p:txBody>
          <a:bodyPr/>
          <a:lstStyle/>
          <a:p>
            <a:r>
              <a:rPr lang="en-GB"/>
              <a:t>Model-to-Text Approach</a:t>
            </a:r>
            <a:endParaRPr lang="de-AT"/>
          </a:p>
        </p:txBody>
      </p:sp>
      <p:pic>
        <p:nvPicPr>
          <p:cNvPr id="7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6FF81091-DD72-2C72-2F3B-8890778D08A7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3401"/>
            <a:ext cx="10515600" cy="3051197"/>
          </a:xfrm>
          <a:prstGeom prst="rect">
            <a:avLst/>
          </a:prstGeom>
        </p:spPr>
      </p:pic>
      <p:pic>
        <p:nvPicPr>
          <p:cNvPr id="5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32D9A34C-6B21-DD53-7877-7D0D44957BAD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4" r="40821"/>
          <a:stretch/>
        </p:blipFill>
        <p:spPr>
          <a:xfrm>
            <a:off x="5672667" y="1903401"/>
            <a:ext cx="1388532" cy="305119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0685CC-08F6-0FC8-5B5E-14DB923CA7B6}"/>
              </a:ext>
            </a:extLst>
          </p:cNvPr>
          <p:cNvSpPr/>
          <p:nvPr/>
        </p:nvSpPr>
        <p:spPr>
          <a:xfrm>
            <a:off x="5672667" y="1730117"/>
            <a:ext cx="1388532" cy="3224481"/>
          </a:xfrm>
          <a:prstGeom prst="roundRect">
            <a:avLst>
              <a:gd name="adj" fmla="val 5953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phic 1" descr="Search Inventory outline">
            <a:extLst>
              <a:ext uri="{FF2B5EF4-FFF2-40B4-BE49-F238E27FC236}">
                <a16:creationId xmlns:a16="http://schemas.microsoft.com/office/drawing/2014/main" id="{A2A8D866-BEBA-3569-E072-C92E5C8FD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719" y="309888"/>
            <a:ext cx="643468" cy="643468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3395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4A1E8C-D3DE-C584-9BDE-65FD741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788"/>
            <a:ext cx="8886884" cy="953669"/>
          </a:xfrm>
        </p:spPr>
        <p:txBody>
          <a:bodyPr/>
          <a:lstStyle/>
          <a:p>
            <a:r>
              <a:rPr lang="en-GB"/>
              <a:t>Model-to-Text Approach</a:t>
            </a:r>
            <a:endParaRPr lang="de-AT"/>
          </a:p>
        </p:txBody>
      </p:sp>
      <p:pic>
        <p:nvPicPr>
          <p:cNvPr id="7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6FF81091-DD72-2C72-2F3B-8890778D08A7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3401"/>
            <a:ext cx="10515600" cy="3051197"/>
          </a:xfrm>
          <a:prstGeom prst="rect">
            <a:avLst/>
          </a:prstGeom>
        </p:spPr>
      </p:pic>
      <p:pic>
        <p:nvPicPr>
          <p:cNvPr id="5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32D9A34C-6B21-DD53-7877-7D0D44957BAD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80" r="15537"/>
          <a:stretch/>
        </p:blipFill>
        <p:spPr>
          <a:xfrm>
            <a:off x="7061197" y="1903401"/>
            <a:ext cx="2658535" cy="305119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0685CC-08F6-0FC8-5B5E-14DB923CA7B6}"/>
              </a:ext>
            </a:extLst>
          </p:cNvPr>
          <p:cNvSpPr/>
          <p:nvPr/>
        </p:nvSpPr>
        <p:spPr>
          <a:xfrm>
            <a:off x="7061199" y="1730117"/>
            <a:ext cx="2658534" cy="3224481"/>
          </a:xfrm>
          <a:prstGeom prst="roundRect">
            <a:avLst>
              <a:gd name="adj" fmla="val 5953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phic 1" descr="Search Inventory outline">
            <a:extLst>
              <a:ext uri="{FF2B5EF4-FFF2-40B4-BE49-F238E27FC236}">
                <a16:creationId xmlns:a16="http://schemas.microsoft.com/office/drawing/2014/main" id="{6B05802E-5A35-3877-AFA7-719D3769F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719" y="309888"/>
            <a:ext cx="643468" cy="643468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7272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4A1E8C-D3DE-C584-9BDE-65FD741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788"/>
            <a:ext cx="8886884" cy="953669"/>
          </a:xfrm>
        </p:spPr>
        <p:txBody>
          <a:bodyPr/>
          <a:lstStyle/>
          <a:p>
            <a:r>
              <a:rPr lang="en-GB"/>
              <a:t>Model-to-Text Approach</a:t>
            </a:r>
            <a:endParaRPr lang="de-AT"/>
          </a:p>
        </p:txBody>
      </p:sp>
      <p:pic>
        <p:nvPicPr>
          <p:cNvPr id="7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6FF81091-DD72-2C72-2F3B-8890778D08A7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3401"/>
            <a:ext cx="10515600" cy="3051197"/>
          </a:xfrm>
          <a:prstGeom prst="rect">
            <a:avLst/>
          </a:prstGeom>
        </p:spPr>
      </p:pic>
      <p:pic>
        <p:nvPicPr>
          <p:cNvPr id="5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32D9A34C-6B21-DD53-7877-7D0D44957BAD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62" r="-2"/>
          <a:stretch/>
        </p:blipFill>
        <p:spPr>
          <a:xfrm>
            <a:off x="9719733" y="1903401"/>
            <a:ext cx="1634067" cy="305119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0685CC-08F6-0FC8-5B5E-14DB923CA7B6}"/>
              </a:ext>
            </a:extLst>
          </p:cNvPr>
          <p:cNvSpPr/>
          <p:nvPr/>
        </p:nvSpPr>
        <p:spPr>
          <a:xfrm>
            <a:off x="9719733" y="1730117"/>
            <a:ext cx="1701800" cy="3366816"/>
          </a:xfrm>
          <a:prstGeom prst="roundRect">
            <a:avLst>
              <a:gd name="adj" fmla="val 5953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phic 1" descr="Search Inventory outline">
            <a:extLst>
              <a:ext uri="{FF2B5EF4-FFF2-40B4-BE49-F238E27FC236}">
                <a16:creationId xmlns:a16="http://schemas.microsoft.com/office/drawing/2014/main" id="{86E0E114-1FED-054C-8A77-4D951DDFF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719" y="309888"/>
            <a:ext cx="643468" cy="643468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637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17BC-97ED-C892-79DD-48CF1132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Systematic Literature Review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E907A-6AD8-572D-D32B-D1775BE1F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Tools used</a:t>
            </a:r>
            <a:endParaRPr lang="de-AT"/>
          </a:p>
        </p:txBody>
      </p:sp>
      <p:pic>
        <p:nvPicPr>
          <p:cNvPr id="4" name="Graphic 3" descr="Search Inventory outline">
            <a:extLst>
              <a:ext uri="{FF2B5EF4-FFF2-40B4-BE49-F238E27FC236}">
                <a16:creationId xmlns:a16="http://schemas.microsoft.com/office/drawing/2014/main" id="{C01A1615-ABCE-2ACF-95E3-3DEFACB3C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719" y="309888"/>
            <a:ext cx="643468" cy="643468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3941123"/>
      </p:ext>
    </p:extLst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4A1E8C-D3DE-C584-9BDE-65FD741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788"/>
            <a:ext cx="8886884" cy="953669"/>
          </a:xfrm>
        </p:spPr>
        <p:txBody>
          <a:bodyPr/>
          <a:lstStyle/>
          <a:p>
            <a:r>
              <a:rPr lang="en-GB"/>
              <a:t>Tools used</a:t>
            </a:r>
            <a:endParaRPr lang="de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D4F1D-9D80-EBF8-7C23-DD302FDA952F}"/>
              </a:ext>
            </a:extLst>
          </p:cNvPr>
          <p:cNvSpPr txBox="1"/>
          <p:nvPr/>
        </p:nvSpPr>
        <p:spPr>
          <a:xfrm>
            <a:off x="1066800" y="1494515"/>
            <a:ext cx="88868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>
                <a:solidFill>
                  <a:schemeClr val="accent2">
                    <a:lumMod val="75000"/>
                  </a:schemeClr>
                </a:solidFill>
              </a:rPr>
              <a:t>NLP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Natural Language Processing –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For text tokenization, POS tagging, dependency parsing, lemmatization,…</a:t>
            </a:r>
            <a:br>
              <a:rPr lang="en-GB"/>
            </a:br>
            <a:br>
              <a:rPr lang="en-GB"/>
            </a:br>
            <a:br>
              <a:rPr lang="en-GB"/>
            </a:b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>
                <a:solidFill>
                  <a:schemeClr val="accent2">
                    <a:lumMod val="75000"/>
                  </a:schemeClr>
                </a:solidFill>
              </a:rPr>
              <a:t>Modeling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Mainly for visualizing the UML class model</a:t>
            </a:r>
            <a:br>
              <a:rPr lang="en-GB"/>
            </a:br>
            <a:br>
              <a:rPr lang="en-GB"/>
            </a:br>
            <a:br>
              <a:rPr lang="en-GB"/>
            </a:b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>
                <a:solidFill>
                  <a:schemeClr val="accent2">
                    <a:lumMod val="75000"/>
                  </a:schemeClr>
                </a:solidFill>
              </a:rPr>
              <a:t>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Frameworks and additional Machine Learning libraries.</a:t>
            </a:r>
            <a:br>
              <a:rPr lang="en-GB"/>
            </a:br>
            <a:endParaRPr lang="en-GB"/>
          </a:p>
        </p:txBody>
      </p:sp>
      <p:pic>
        <p:nvPicPr>
          <p:cNvPr id="2" name="Graphic 1" descr="Search Inventory outline">
            <a:extLst>
              <a:ext uri="{FF2B5EF4-FFF2-40B4-BE49-F238E27FC236}">
                <a16:creationId xmlns:a16="http://schemas.microsoft.com/office/drawing/2014/main" id="{46C691E2-02F4-C8FD-BD08-80FB9564A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719" y="309888"/>
            <a:ext cx="643468" cy="643468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1BEE84E-4FA3-991F-5C2D-7AB708C5BC3D}"/>
              </a:ext>
            </a:extLst>
          </p:cNvPr>
          <p:cNvGrpSpPr/>
          <p:nvPr/>
        </p:nvGrpSpPr>
        <p:grpSpPr>
          <a:xfrm>
            <a:off x="910830" y="1454662"/>
            <a:ext cx="431801" cy="431801"/>
            <a:chOff x="115334" y="1460226"/>
            <a:chExt cx="431801" cy="43180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671DD91-2657-10DD-8785-069C9CE00F77}"/>
                </a:ext>
              </a:extLst>
            </p:cNvPr>
            <p:cNvSpPr/>
            <p:nvPr/>
          </p:nvSpPr>
          <p:spPr>
            <a:xfrm>
              <a:off x="115334" y="1460226"/>
              <a:ext cx="431801" cy="431801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11" name="Graphic 10" descr="Document outline">
              <a:extLst>
                <a:ext uri="{FF2B5EF4-FFF2-40B4-BE49-F238E27FC236}">
                  <a16:creationId xmlns:a16="http://schemas.microsoft.com/office/drawing/2014/main" id="{5703A4BA-0DBE-A60C-0CF8-D83EEFE57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5334" y="1460226"/>
              <a:ext cx="431801" cy="431801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F75D7A-D17F-004A-B8DF-E2EEFE2E238B}"/>
              </a:ext>
            </a:extLst>
          </p:cNvPr>
          <p:cNvGrpSpPr/>
          <p:nvPr/>
        </p:nvGrpSpPr>
        <p:grpSpPr>
          <a:xfrm>
            <a:off x="910830" y="3104737"/>
            <a:ext cx="431802" cy="431801"/>
            <a:chOff x="897466" y="1460226"/>
            <a:chExt cx="431802" cy="43180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C2A4049-8437-8B60-A2A3-3739B24608A9}"/>
                </a:ext>
              </a:extLst>
            </p:cNvPr>
            <p:cNvSpPr/>
            <p:nvPr/>
          </p:nvSpPr>
          <p:spPr>
            <a:xfrm>
              <a:off x="897466" y="1460226"/>
              <a:ext cx="431802" cy="431801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16" name="Graphic 15" descr="Network diagram outline">
              <a:extLst>
                <a:ext uri="{FF2B5EF4-FFF2-40B4-BE49-F238E27FC236}">
                  <a16:creationId xmlns:a16="http://schemas.microsoft.com/office/drawing/2014/main" id="{24D17D94-818A-75BC-5D09-F5E8B409D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7467" y="1460226"/>
              <a:ext cx="431801" cy="431801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58CA57-C839-E5A3-29EB-761B79D001B2}"/>
              </a:ext>
            </a:extLst>
          </p:cNvPr>
          <p:cNvGrpSpPr/>
          <p:nvPr/>
        </p:nvGrpSpPr>
        <p:grpSpPr>
          <a:xfrm>
            <a:off x="911493" y="4482951"/>
            <a:ext cx="431802" cy="431801"/>
            <a:chOff x="-2007390" y="3590308"/>
            <a:chExt cx="431802" cy="43180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1C5E016-AAB0-B668-C96E-1DF8427B8C22}"/>
                </a:ext>
              </a:extLst>
            </p:cNvPr>
            <p:cNvSpPr/>
            <p:nvPr/>
          </p:nvSpPr>
          <p:spPr>
            <a:xfrm>
              <a:off x="-2007390" y="3590308"/>
              <a:ext cx="431802" cy="431801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2" name="Graphic 21" descr="Miscellaneous outline">
              <a:extLst>
                <a:ext uri="{FF2B5EF4-FFF2-40B4-BE49-F238E27FC236}">
                  <a16:creationId xmlns:a16="http://schemas.microsoft.com/office/drawing/2014/main" id="{D4FE0F60-24A9-D819-A3BE-600DA9F48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973746" y="3623952"/>
              <a:ext cx="364512" cy="364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7266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Content Placeholder 4" descr="A picture containing text, accessory, necklet&#10;&#10;Description automatically generated">
            <a:extLst>
              <a:ext uri="{FF2B5EF4-FFF2-40B4-BE49-F238E27FC236}">
                <a16:creationId xmlns:a16="http://schemas.microsoft.com/office/drawing/2014/main" id="{84307873-FE0B-C71B-C33F-6FBA61A9C1A3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980" y="212831"/>
            <a:ext cx="7809910" cy="6432336"/>
          </a:xfrm>
          <a:prstGeom prst="rect">
            <a:avLst/>
          </a:prstGeom>
          <a:ln w="571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phic 3" descr="Search Inventory outline">
            <a:extLst>
              <a:ext uri="{FF2B5EF4-FFF2-40B4-BE49-F238E27FC236}">
                <a16:creationId xmlns:a16="http://schemas.microsoft.com/office/drawing/2014/main" id="{1383B12A-4E24-293D-AADB-9E44206B9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719" y="309888"/>
            <a:ext cx="643468" cy="643468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175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17BC-97ED-C892-79DD-48CF1132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Systematic Literature Review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E907A-6AD8-572D-D32B-D1775BE1F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Transformed UML Elements</a:t>
            </a:r>
            <a:endParaRPr lang="de-AT"/>
          </a:p>
        </p:txBody>
      </p:sp>
      <p:pic>
        <p:nvPicPr>
          <p:cNvPr id="4" name="Graphic 3" descr="Search Inventory outline">
            <a:extLst>
              <a:ext uri="{FF2B5EF4-FFF2-40B4-BE49-F238E27FC236}">
                <a16:creationId xmlns:a16="http://schemas.microsoft.com/office/drawing/2014/main" id="{0799AA79-DA1D-32EF-DCC4-D07508F36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719" y="309888"/>
            <a:ext cx="643468" cy="643468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5395362"/>
      </p:ext>
    </p:extLst>
  </p:cSld>
  <p:clrMapOvr>
    <a:masterClrMapping/>
  </p:clrMapOvr>
  <p:transition spd="med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514DC58-58FE-A9B3-6EAB-67838C607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11" y="260116"/>
            <a:ext cx="8569577" cy="6337767"/>
          </a:xfrm>
          <a:prstGeom prst="rect">
            <a:avLst/>
          </a:prstGeom>
          <a:ln w="571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phic 6" descr="Search Inventory outline">
            <a:extLst>
              <a:ext uri="{FF2B5EF4-FFF2-40B4-BE49-F238E27FC236}">
                <a16:creationId xmlns:a16="http://schemas.microsoft.com/office/drawing/2014/main" id="{AFC2905E-C1D0-C5BE-2831-6C6C0C839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719" y="309888"/>
            <a:ext cx="643468" cy="643468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879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17BC-97ED-C892-79DD-48CF1132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Thesis Inspiration and Goals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E907A-6AD8-572D-D32B-D1775BE1F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11" name="Graphic 10" descr="Aspiration outline">
            <a:extLst>
              <a:ext uri="{FF2B5EF4-FFF2-40B4-BE49-F238E27FC236}">
                <a16:creationId xmlns:a16="http://schemas.microsoft.com/office/drawing/2014/main" id="{0B00B714-8F99-BCF9-3D24-D54AE56CB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719" y="309888"/>
            <a:ext cx="643468" cy="643468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2462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md Terminal outline">
            <a:extLst>
              <a:ext uri="{FF2B5EF4-FFF2-40B4-BE49-F238E27FC236}">
                <a16:creationId xmlns:a16="http://schemas.microsoft.com/office/drawing/2014/main" id="{C834034B-7BEE-6EE1-6BA6-5CDF1705F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719" y="309888"/>
            <a:ext cx="643468" cy="643468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0417BC-97ED-C892-79DD-48CF1132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Prototype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E907A-6AD8-572D-D32B-D1775BE1F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>
                <a:solidFill>
                  <a:schemeClr val="accent2">
                    <a:lumMod val="75000"/>
                  </a:schemeClr>
                </a:solidFill>
              </a:rPr>
              <a:t>Bi</a:t>
            </a:r>
            <a:r>
              <a:rPr lang="en-GB"/>
              <a:t>directional </a:t>
            </a:r>
            <a:r>
              <a:rPr lang="en-GB" b="1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GB"/>
              <a:t>ransformation of </a:t>
            </a:r>
            <a:r>
              <a:rPr lang="en-GB" b="1">
                <a:solidFill>
                  <a:schemeClr val="accent2">
                    <a:lumMod val="75000"/>
                  </a:schemeClr>
                </a:solidFill>
              </a:rPr>
              <a:t>Re</a:t>
            </a:r>
            <a:r>
              <a:rPr lang="en-GB"/>
              <a:t>quirements in </a:t>
            </a:r>
            <a:r>
              <a:rPr lang="en-GB" b="1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GB"/>
              <a:t>atural language and </a:t>
            </a:r>
            <a:r>
              <a:rPr lang="en-GB" b="1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GB"/>
              <a:t>ML class models</a:t>
            </a:r>
          </a:p>
          <a:p>
            <a:r>
              <a:rPr lang="en-GB" b="1">
                <a:solidFill>
                  <a:schemeClr val="accent2">
                    <a:lumMod val="75000"/>
                  </a:schemeClr>
                </a:solidFill>
              </a:rPr>
              <a:t>BiT-ReNU</a:t>
            </a:r>
            <a:endParaRPr lang="de-AT" b="1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738443"/>
      </p:ext>
    </p:extLst>
  </p:cSld>
  <p:clrMapOvr>
    <a:masterClrMapping/>
  </p:clrMapOvr>
  <p:transition spd="med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4A1E8C-D3DE-C584-9BDE-65FD741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788"/>
            <a:ext cx="8886884" cy="953669"/>
          </a:xfrm>
        </p:spPr>
        <p:txBody>
          <a:bodyPr/>
          <a:lstStyle/>
          <a:p>
            <a:r>
              <a:rPr lang="en-GB"/>
              <a:t>BiT-ReNU</a:t>
            </a:r>
            <a:endParaRPr lang="de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E6E90A7-F648-0378-BBD0-27B255266B47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648" y="1108457"/>
            <a:ext cx="5336703" cy="5405920"/>
          </a:xfrm>
          <a:prstGeom prst="rect">
            <a:avLst/>
          </a:prstGeom>
        </p:spPr>
      </p:pic>
      <p:pic>
        <p:nvPicPr>
          <p:cNvPr id="4" name="Graphic 3" descr="Cmd Terminal outline">
            <a:extLst>
              <a:ext uri="{FF2B5EF4-FFF2-40B4-BE49-F238E27FC236}">
                <a16:creationId xmlns:a16="http://schemas.microsoft.com/office/drawing/2014/main" id="{9F94183B-2E72-029A-0850-AAA0FB9A5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719" y="309888"/>
            <a:ext cx="643468" cy="643468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0764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Clipboard Partially Checked outline">
            <a:extLst>
              <a:ext uri="{FF2B5EF4-FFF2-40B4-BE49-F238E27FC236}">
                <a16:creationId xmlns:a16="http://schemas.microsoft.com/office/drawing/2014/main" id="{7B735757-EC4C-55E7-8732-80B47DAEB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719" y="309888"/>
            <a:ext cx="643468" cy="643468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0417BC-97ED-C892-79DD-48CF1132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Moving Forward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E907A-6AD8-572D-D32B-D1775BE1F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b="1"/>
          </a:p>
        </p:txBody>
      </p:sp>
    </p:spTree>
    <p:extLst>
      <p:ext uri="{BB962C8B-B14F-4D97-AF65-F5344CB8AC3E}">
        <p14:creationId xmlns:p14="http://schemas.microsoft.com/office/powerpoint/2010/main" val="3743101539"/>
      </p:ext>
    </p:extLst>
  </p:cSld>
  <p:clrMapOvr>
    <a:masterClrMapping/>
  </p:clrMapOvr>
  <p:transition spd="med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4A1E8C-D3DE-C584-9BDE-65FD741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788"/>
            <a:ext cx="8886884" cy="953669"/>
          </a:xfrm>
        </p:spPr>
        <p:txBody>
          <a:bodyPr/>
          <a:lstStyle/>
          <a:p>
            <a:r>
              <a:rPr lang="en-GB"/>
              <a:t>Moving Forward</a:t>
            </a:r>
            <a:endParaRPr lang="de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phic 2" descr="Clipboard Partially Checked outline">
            <a:extLst>
              <a:ext uri="{FF2B5EF4-FFF2-40B4-BE49-F238E27FC236}">
                <a16:creationId xmlns:a16="http://schemas.microsoft.com/office/drawing/2014/main" id="{99944F86-8B1D-1518-CA0C-12D7EF091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719" y="309888"/>
            <a:ext cx="643468" cy="643468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sp>
        <p:nvSpPr>
          <p:cNvPr id="7" name="Arrow: Chevron 6">
            <a:extLst>
              <a:ext uri="{FF2B5EF4-FFF2-40B4-BE49-F238E27FC236}">
                <a16:creationId xmlns:a16="http://schemas.microsoft.com/office/drawing/2014/main" id="{E49FAE8F-F016-B074-FD07-0A992757A028}"/>
              </a:ext>
            </a:extLst>
          </p:cNvPr>
          <p:cNvSpPr/>
          <p:nvPr/>
        </p:nvSpPr>
        <p:spPr>
          <a:xfrm>
            <a:off x="1118790" y="3123837"/>
            <a:ext cx="2633132" cy="1062699"/>
          </a:xfrm>
          <a:prstGeom prst="chevron">
            <a:avLst>
              <a:gd name="adj" fmla="val 32222"/>
            </a:avLst>
          </a:prstGeom>
          <a:gradFill flip="none" rotWithShape="1">
            <a:gsLst>
              <a:gs pos="0">
                <a:schemeClr val="accent1">
                  <a:lumMod val="45000"/>
                  <a:lumOff val="55000"/>
                  <a:alpha val="78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8900000" scaled="1"/>
            <a:tileRect/>
          </a:gra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Design</a:t>
            </a:r>
            <a:endParaRPr lang="de-AT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114747EF-1DE8-0C55-E78E-D8DA6C50522C}"/>
              </a:ext>
            </a:extLst>
          </p:cNvPr>
          <p:cNvSpPr/>
          <p:nvPr/>
        </p:nvSpPr>
        <p:spPr>
          <a:xfrm>
            <a:off x="3568591" y="3123837"/>
            <a:ext cx="2633132" cy="1062699"/>
          </a:xfrm>
          <a:prstGeom prst="chevron">
            <a:avLst>
              <a:gd name="adj" fmla="val 32222"/>
            </a:avLst>
          </a:prstGeom>
          <a:gradFill flip="none" rotWithShape="1">
            <a:gsLst>
              <a:gs pos="0">
                <a:schemeClr val="accent1">
                  <a:lumMod val="45000"/>
                  <a:lumOff val="55000"/>
                  <a:alpha val="78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8900000" scaled="1"/>
            <a:tileRect/>
          </a:gra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Implement</a:t>
            </a:r>
            <a:endParaRPr lang="de-AT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1C5380E6-913C-A90E-ADD7-B85DD80B4EF0}"/>
              </a:ext>
            </a:extLst>
          </p:cNvPr>
          <p:cNvSpPr/>
          <p:nvPr/>
        </p:nvSpPr>
        <p:spPr>
          <a:xfrm>
            <a:off x="6018391" y="3123837"/>
            <a:ext cx="2633132" cy="1062699"/>
          </a:xfrm>
          <a:prstGeom prst="chevron">
            <a:avLst>
              <a:gd name="adj" fmla="val 32222"/>
            </a:avLst>
          </a:prstGeom>
          <a:gradFill flip="none" rotWithShape="1">
            <a:gsLst>
              <a:gs pos="0">
                <a:schemeClr val="accent1">
                  <a:lumMod val="45000"/>
                  <a:lumOff val="55000"/>
                  <a:alpha val="78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8900000" scaled="1"/>
            <a:tileRect/>
          </a:gra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Evaluate</a:t>
            </a:r>
            <a:endParaRPr lang="de-AT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31611395-9E93-2E05-5736-90DF359C1087}"/>
              </a:ext>
            </a:extLst>
          </p:cNvPr>
          <p:cNvSpPr/>
          <p:nvPr/>
        </p:nvSpPr>
        <p:spPr>
          <a:xfrm>
            <a:off x="8440079" y="1868903"/>
            <a:ext cx="2633132" cy="1062699"/>
          </a:xfrm>
          <a:prstGeom prst="chevron">
            <a:avLst>
              <a:gd name="adj" fmla="val 32222"/>
            </a:avLst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Finish Writing</a:t>
            </a:r>
            <a:endParaRPr lang="de-AT" b="1">
              <a:solidFill>
                <a:schemeClr val="bg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D720ACA8-810B-0BB1-8A4C-506B8DE47440}"/>
              </a:ext>
            </a:extLst>
          </p:cNvPr>
          <p:cNvSpPr/>
          <p:nvPr/>
        </p:nvSpPr>
        <p:spPr>
          <a:xfrm>
            <a:off x="1119011" y="1868904"/>
            <a:ext cx="7532733" cy="1062699"/>
          </a:xfrm>
          <a:prstGeom prst="chevron">
            <a:avLst>
              <a:gd name="adj" fmla="val 32222"/>
            </a:avLst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BiT-ReNU</a:t>
            </a:r>
            <a:endParaRPr lang="de-AT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037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5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707C1AB2-8428-55BA-823E-02167106C0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96" b="7134"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7F924A9-8B9B-F7BF-C64F-06B84549B4B5}"/>
              </a:ext>
            </a:extLst>
          </p:cNvPr>
          <p:cNvSpPr txBox="1">
            <a:spLocks/>
          </p:cNvSpPr>
          <p:nvPr/>
        </p:nvSpPr>
        <p:spPr>
          <a:xfrm>
            <a:off x="2868283" y="1591204"/>
            <a:ext cx="6455434" cy="298127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/>
              <a:t>Thank You for listening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4231086"/>
      </p:ext>
    </p:extLst>
  </p:cSld>
  <p:clrMapOvr>
    <a:masterClrMapping/>
  </p:clrMapOvr>
  <p:transition spd="med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17BC-97ED-C892-79DD-48CF1132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Appendix I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E907A-6AD8-572D-D32B-D1775BE1F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1"/>
              <a:t>Literature Search</a:t>
            </a:r>
            <a:endParaRPr lang="de-AT" b="1"/>
          </a:p>
          <a:p>
            <a:endParaRPr lang="de-AT" b="1"/>
          </a:p>
        </p:txBody>
      </p:sp>
    </p:spTree>
    <p:extLst>
      <p:ext uri="{BB962C8B-B14F-4D97-AF65-F5344CB8AC3E}">
        <p14:creationId xmlns:p14="http://schemas.microsoft.com/office/powerpoint/2010/main" val="2562601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4A1E8C-D3DE-C584-9BDE-65FD741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788"/>
            <a:ext cx="8886884" cy="953669"/>
          </a:xfrm>
        </p:spPr>
        <p:txBody>
          <a:bodyPr/>
          <a:lstStyle/>
          <a:p>
            <a:r>
              <a:rPr lang="en-GB"/>
              <a:t>Search Process</a:t>
            </a:r>
            <a:endParaRPr lang="de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07322872-A112-899B-3A77-54CB0A2D8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25" y="1032257"/>
            <a:ext cx="5402550" cy="560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426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4A1E8C-D3DE-C584-9BDE-65FD741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788"/>
            <a:ext cx="8886884" cy="953669"/>
          </a:xfrm>
        </p:spPr>
        <p:txBody>
          <a:bodyPr/>
          <a:lstStyle/>
          <a:p>
            <a:r>
              <a:rPr lang="en-GB"/>
              <a:t>Search Criteria</a:t>
            </a:r>
            <a:endParaRPr lang="de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65EC03B-B18E-917F-6E13-D21C2F7C3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523348"/>
              </p:ext>
            </p:extLst>
          </p:nvPr>
        </p:nvGraphicFramePr>
        <p:xfrm>
          <a:off x="2032000" y="1237024"/>
          <a:ext cx="8128000" cy="48717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99168">
                  <a:extLst>
                    <a:ext uri="{9D8B030D-6E8A-4147-A177-3AD203B41FA5}">
                      <a16:colId xmlns:a16="http://schemas.microsoft.com/office/drawing/2014/main" val="59087717"/>
                    </a:ext>
                  </a:extLst>
                </a:gridCol>
                <a:gridCol w="7428832">
                  <a:extLst>
                    <a:ext uri="{9D8B030D-6E8A-4147-A177-3AD203B41FA5}">
                      <a16:colId xmlns:a16="http://schemas.microsoft.com/office/drawing/2014/main" val="362764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ID</a:t>
                      </a:r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Criteria</a:t>
                      </a:r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79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E.1</a:t>
                      </a:r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Exclude tables of contents, editorials, commentaries, extended abstracts, communications, books, SLRs and tutorials.</a:t>
                      </a:r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97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E.2</a:t>
                      </a:r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Exclude papers that were already checked in a previous iteration.</a:t>
                      </a:r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88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E.3</a:t>
                      </a:r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Exclude papers that are not written in English.</a:t>
                      </a:r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39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E.4</a:t>
                      </a:r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Exclude papers where the natural language used for the transformation was not English.</a:t>
                      </a:r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69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I.1</a:t>
                      </a:r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Include papers that investigate at least one of the following</a:t>
                      </a:r>
                    </a:p>
                    <a:p>
                      <a:r>
                        <a:rPr lang="en-US"/>
                        <a:t>topics: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Fully automatic transformations from only natural language into a UML class model.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Fully automatic transformations from a single UML class model into natural language.</a:t>
                      </a:r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07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I.2</a:t>
                      </a:r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Include papers that describe the implementation of the tool.</a:t>
                      </a:r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6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I.3</a:t>
                      </a:r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Include papers that evaluated their transformation tool.</a:t>
                      </a:r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411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143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17BC-97ED-C892-79DD-48CF1132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Appendix II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E907A-6AD8-572D-D32B-D1775BE1F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1"/>
              <a:t>SLR Findings</a:t>
            </a:r>
            <a:endParaRPr lang="de-AT" b="1"/>
          </a:p>
        </p:txBody>
      </p:sp>
    </p:spTree>
    <p:extLst>
      <p:ext uri="{BB962C8B-B14F-4D97-AF65-F5344CB8AC3E}">
        <p14:creationId xmlns:p14="http://schemas.microsoft.com/office/powerpoint/2010/main" val="19754585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4A1E8C-D3DE-C584-9BDE-65FD741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788"/>
            <a:ext cx="8886884" cy="953669"/>
          </a:xfrm>
        </p:spPr>
        <p:txBody>
          <a:bodyPr/>
          <a:lstStyle/>
          <a:p>
            <a:r>
              <a:rPr lang="en-GB"/>
              <a:t>Citations per Paper</a:t>
            </a:r>
            <a:endParaRPr lang="de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1E627CEC-1CF6-AC0C-C2B8-A996CA445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29" y="1243924"/>
            <a:ext cx="8043942" cy="4980922"/>
          </a:xfrm>
          <a:prstGeom prst="rect">
            <a:avLst/>
          </a:prstGeom>
          <a:ln w="571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440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4A1E8C-D3DE-C584-9BDE-65FD741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788"/>
            <a:ext cx="8886884" cy="953669"/>
          </a:xfrm>
        </p:spPr>
        <p:txBody>
          <a:bodyPr/>
          <a:lstStyle/>
          <a:p>
            <a:r>
              <a:rPr lang="en-GB"/>
              <a:t>Thesis Inspiration</a:t>
            </a:r>
            <a:endParaRPr lang="de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D4F1D-9D80-EBF8-7C23-DD302FDA952F}"/>
              </a:ext>
            </a:extLst>
          </p:cNvPr>
          <p:cNvSpPr txBox="1"/>
          <p:nvPr/>
        </p:nvSpPr>
        <p:spPr>
          <a:xfrm>
            <a:off x="1066800" y="1494515"/>
            <a:ext cx="88868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/>
              <a:t>One goal of RE: </a:t>
            </a:r>
            <a:r>
              <a:rPr lang="en-GB" b="1">
                <a:solidFill>
                  <a:schemeClr val="accent2">
                    <a:lumMod val="75000"/>
                  </a:schemeClr>
                </a:solidFill>
              </a:rPr>
              <a:t>reduce the risk of misinterpretation</a:t>
            </a:r>
            <a:r>
              <a:rPr lang="en-GB"/>
              <a:t>.</a:t>
            </a:r>
            <a:br>
              <a:rPr lang="en-GB"/>
            </a:br>
            <a:br>
              <a:rPr lang="en-GB"/>
            </a:br>
            <a:endParaRPr lang="en-GB"/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/>
              <a:t>Restricting syntax reduces the risk of misinterpretation -&gt; Models</a:t>
            </a:r>
            <a:br>
              <a:rPr lang="de-AT"/>
            </a:br>
            <a:br>
              <a:rPr lang="de-AT"/>
            </a:br>
            <a:br>
              <a:rPr lang="de-AT"/>
            </a:br>
            <a:endParaRPr lang="de-AT"/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AT" b="1">
                <a:solidFill>
                  <a:schemeClr val="accent2">
                    <a:lumMod val="75000"/>
                  </a:schemeClr>
                </a:solidFill>
              </a:rPr>
              <a:t>Problems</a:t>
            </a:r>
            <a:r>
              <a:rPr lang="de-AT"/>
              <a:t> with Models:</a:t>
            </a:r>
            <a:br>
              <a:rPr lang="de-AT"/>
            </a:br>
            <a:endParaRPr lang="de-AT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AT" b="1">
                <a:solidFill>
                  <a:schemeClr val="accent2">
                    <a:lumMod val="75000"/>
                  </a:schemeClr>
                </a:solidFill>
              </a:rPr>
              <a:t>Time</a:t>
            </a:r>
            <a:r>
              <a:rPr lang="de-AT"/>
              <a:t>-intensive</a:t>
            </a:r>
            <a:br>
              <a:rPr lang="de-AT"/>
            </a:br>
            <a:endParaRPr lang="de-AT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AT" b="1">
                <a:solidFill>
                  <a:schemeClr val="accent2">
                    <a:lumMod val="75000"/>
                  </a:schemeClr>
                </a:solidFill>
              </a:rPr>
              <a:t>Knowledge</a:t>
            </a:r>
            <a:r>
              <a:rPr lang="de-AT"/>
              <a:t> required</a:t>
            </a:r>
            <a:br>
              <a:rPr lang="de-AT"/>
            </a:br>
            <a:endParaRPr lang="de-AT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AT"/>
              <a:t>Keeping Models and NL </a:t>
            </a:r>
            <a:r>
              <a:rPr lang="de-AT" b="1">
                <a:solidFill>
                  <a:schemeClr val="accent2">
                    <a:lumMod val="75000"/>
                  </a:schemeClr>
                </a:solidFill>
              </a:rPr>
              <a:t>consistent</a:t>
            </a:r>
            <a:r>
              <a:rPr lang="de-AT"/>
              <a:t> is challenging</a:t>
            </a:r>
          </a:p>
        </p:txBody>
      </p:sp>
      <p:pic>
        <p:nvPicPr>
          <p:cNvPr id="10" name="Graphic 9" descr="Aspiration outline">
            <a:extLst>
              <a:ext uri="{FF2B5EF4-FFF2-40B4-BE49-F238E27FC236}">
                <a16:creationId xmlns:a16="http://schemas.microsoft.com/office/drawing/2014/main" id="{9C0CF390-B7DC-5BA5-240C-7EB631582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719" y="309888"/>
            <a:ext cx="643468" cy="643468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4000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4A1E8C-D3DE-C584-9BDE-65FD741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788"/>
            <a:ext cx="8886884" cy="953669"/>
          </a:xfrm>
        </p:spPr>
        <p:txBody>
          <a:bodyPr/>
          <a:lstStyle/>
          <a:p>
            <a:r>
              <a:rPr lang="en-GB"/>
              <a:t>NLP Tools per year</a:t>
            </a:r>
            <a:endParaRPr lang="de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5F794-646D-8E29-BEE0-866784C88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2419" y="1235457"/>
            <a:ext cx="7827162" cy="4980922"/>
          </a:xfrm>
          <a:prstGeom prst="rect">
            <a:avLst/>
          </a:prstGeom>
          <a:ln w="571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99494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4A1E8C-D3DE-C584-9BDE-65FD741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788"/>
            <a:ext cx="8886884" cy="953669"/>
          </a:xfrm>
        </p:spPr>
        <p:txBody>
          <a:bodyPr/>
          <a:lstStyle/>
          <a:p>
            <a:r>
              <a:rPr lang="en-GB"/>
              <a:t>NL Restrictions</a:t>
            </a:r>
            <a:endParaRPr lang="de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66E7CC-AB3D-CBB5-EE3F-72C35E65C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5397" y="1108457"/>
            <a:ext cx="7001206" cy="5214799"/>
          </a:xfrm>
          <a:prstGeom prst="rect">
            <a:avLst/>
          </a:prstGeom>
          <a:ln w="571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42584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444324B-C508-5D25-6158-8BAF3C798E82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" y="1983972"/>
            <a:ext cx="10201275" cy="3819525"/>
          </a:xfrm>
          <a:prstGeom prst="rect">
            <a:avLst/>
          </a:prstGeom>
        </p:spPr>
      </p:pic>
      <p:pic>
        <p:nvPicPr>
          <p:cNvPr id="5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E489CE70-746A-08C4-667A-5BFEA0871FF5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" y="1983972"/>
            <a:ext cx="10201275" cy="38195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B4A1E8C-D3DE-C584-9BDE-65FD741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788"/>
            <a:ext cx="8886884" cy="953669"/>
          </a:xfrm>
        </p:spPr>
        <p:txBody>
          <a:bodyPr/>
          <a:lstStyle/>
          <a:p>
            <a:r>
              <a:rPr lang="en-GB"/>
              <a:t>T2M - Intermediate</a:t>
            </a:r>
            <a:endParaRPr lang="de-AT"/>
          </a:p>
        </p:txBody>
      </p:sp>
      <p:pic>
        <p:nvPicPr>
          <p:cNvPr id="7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3AE3B67-FFE0-B82C-ACB7-582B1AD48674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6" r="41617"/>
          <a:stretch/>
        </p:blipFill>
        <p:spPr>
          <a:xfrm>
            <a:off x="3285068" y="1983972"/>
            <a:ext cx="3666066" cy="381952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0685CC-08F6-0FC8-5B5E-14DB923CA7B6}"/>
              </a:ext>
            </a:extLst>
          </p:cNvPr>
          <p:cNvSpPr/>
          <p:nvPr/>
        </p:nvSpPr>
        <p:spPr>
          <a:xfrm>
            <a:off x="3285068" y="1919158"/>
            <a:ext cx="3666066" cy="3672672"/>
          </a:xfrm>
          <a:prstGeom prst="roundRect">
            <a:avLst>
              <a:gd name="adj" fmla="val 5953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Graphic 7" descr="Search Inventory outline">
            <a:extLst>
              <a:ext uri="{FF2B5EF4-FFF2-40B4-BE49-F238E27FC236}">
                <a16:creationId xmlns:a16="http://schemas.microsoft.com/office/drawing/2014/main" id="{F2BC84B3-B0E5-ECDC-8EF9-58135B792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719" y="309888"/>
            <a:ext cx="643468" cy="643468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992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00A8963B-C2B2-649D-2A64-FB07CC1F56EF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20" y="1266170"/>
            <a:ext cx="9616559" cy="5220661"/>
          </a:xfrm>
          <a:prstGeom prst="rect">
            <a:avLst/>
          </a:prstGeom>
        </p:spPr>
      </p:pic>
      <p:pic>
        <p:nvPicPr>
          <p:cNvPr id="4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BFF06FA2-7193-BBC6-72CB-24CD239F07FB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20" y="1266170"/>
            <a:ext cx="9616559" cy="5220661"/>
          </a:xfrm>
          <a:prstGeom prst="rect">
            <a:avLst/>
          </a:prstGeom>
        </p:spPr>
      </p:pic>
      <p:pic>
        <p:nvPicPr>
          <p:cNvPr id="2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BDE90259-5792-5AC2-23E7-0C7987EEE441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8" r="39523"/>
          <a:stretch/>
        </p:blipFill>
        <p:spPr>
          <a:xfrm>
            <a:off x="3251199" y="1266170"/>
            <a:ext cx="3852333" cy="522066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B4A1E8C-D3DE-C584-9BDE-65FD741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788"/>
            <a:ext cx="8886884" cy="953669"/>
          </a:xfrm>
        </p:spPr>
        <p:txBody>
          <a:bodyPr/>
          <a:lstStyle/>
          <a:p>
            <a:r>
              <a:rPr lang="en-GB"/>
              <a:t>T2M – Machine Learning</a:t>
            </a:r>
            <a:endParaRPr lang="de-AT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0685CC-08F6-0FC8-5B5E-14DB923CA7B6}"/>
              </a:ext>
            </a:extLst>
          </p:cNvPr>
          <p:cNvSpPr/>
          <p:nvPr/>
        </p:nvSpPr>
        <p:spPr>
          <a:xfrm>
            <a:off x="3251199" y="1171317"/>
            <a:ext cx="3852333" cy="5220660"/>
          </a:xfrm>
          <a:prstGeom prst="roundRect">
            <a:avLst>
              <a:gd name="adj" fmla="val 5953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Graphic 7" descr="Search Inventory outline">
            <a:extLst>
              <a:ext uri="{FF2B5EF4-FFF2-40B4-BE49-F238E27FC236}">
                <a16:creationId xmlns:a16="http://schemas.microsoft.com/office/drawing/2014/main" id="{747A320F-9C45-5142-279F-8C4618A35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719" y="309888"/>
            <a:ext cx="643468" cy="643468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071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17BC-97ED-C892-79DD-48CF1132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Appendix III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E907A-6AD8-572D-D32B-D1775BE1F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1"/>
              <a:t>BiT-ReNU Design</a:t>
            </a:r>
            <a:endParaRPr lang="de-AT" b="1"/>
          </a:p>
        </p:txBody>
      </p:sp>
    </p:spTree>
    <p:extLst>
      <p:ext uri="{BB962C8B-B14F-4D97-AF65-F5344CB8AC3E}">
        <p14:creationId xmlns:p14="http://schemas.microsoft.com/office/powerpoint/2010/main" val="131906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4A1E8C-D3DE-C584-9BDE-65FD741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788"/>
            <a:ext cx="8886884" cy="953669"/>
          </a:xfrm>
        </p:spPr>
        <p:txBody>
          <a:bodyPr/>
          <a:lstStyle/>
          <a:p>
            <a:r>
              <a:rPr lang="en-GB"/>
              <a:t>Import Requirements</a:t>
            </a:r>
            <a:endParaRPr lang="de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AA4EBDB-F0D6-CAF4-F850-4AFB69A12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1757362"/>
            <a:ext cx="68675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494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4A1E8C-D3DE-C584-9BDE-65FD741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788"/>
            <a:ext cx="8886884" cy="953669"/>
          </a:xfrm>
        </p:spPr>
        <p:txBody>
          <a:bodyPr/>
          <a:lstStyle/>
          <a:p>
            <a:r>
              <a:rPr lang="en-GB"/>
              <a:t>View and Edit Requirements</a:t>
            </a:r>
            <a:endParaRPr lang="de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76D1D4E8-5525-C4C0-4086-85BD71BA8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12" y="1215496"/>
            <a:ext cx="77247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66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4A1E8C-D3DE-C584-9BDE-65FD741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788"/>
            <a:ext cx="8886884" cy="953669"/>
          </a:xfrm>
        </p:spPr>
        <p:txBody>
          <a:bodyPr/>
          <a:lstStyle/>
          <a:p>
            <a:r>
              <a:rPr lang="en-GB"/>
              <a:t>Transform X-to-DB</a:t>
            </a:r>
            <a:endParaRPr lang="de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9EB4CB45-FFE0-766E-D341-3E13E1DB9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56" y="1323915"/>
            <a:ext cx="8142288" cy="44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042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4A1E8C-D3DE-C584-9BDE-65FD741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788"/>
            <a:ext cx="8886884" cy="953669"/>
          </a:xfrm>
        </p:spPr>
        <p:txBody>
          <a:bodyPr/>
          <a:lstStyle/>
          <a:p>
            <a:r>
              <a:rPr lang="en-GB"/>
              <a:t>T.1 Active Association</a:t>
            </a:r>
            <a:endParaRPr lang="de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244CF9-6BCE-90B2-7425-22D9B1ED98C8}"/>
              </a:ext>
            </a:extLst>
          </p:cNvPr>
          <p:cNvSpPr/>
          <p:nvPr/>
        </p:nvSpPr>
        <p:spPr>
          <a:xfrm>
            <a:off x="2227847" y="1702468"/>
            <a:ext cx="7736305" cy="1094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ysClr val="windowText" lastClr="000000"/>
                </a:solidFill>
              </a:rPr>
              <a:t>&lt;Subject&gt; CAN | MUST &lt;Action&gt; &lt;Object&gt;</a:t>
            </a:r>
            <a:endParaRPr lang="de-AT" sz="2800">
              <a:solidFill>
                <a:sysClr val="windowText" lastClr="000000"/>
              </a:solidFill>
            </a:endParaRP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40A8065-5858-E9A7-5EC3-EA56C4B91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847" y="4058088"/>
            <a:ext cx="3724275" cy="752475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B38EF85D-695D-2514-5ADA-59C5FCC8C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77" y="4046148"/>
            <a:ext cx="3724275" cy="75247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63FF03-BAD7-293C-FF41-67CB0FD3E7FA}"/>
              </a:ext>
            </a:extLst>
          </p:cNvPr>
          <p:cNvSpPr/>
          <p:nvPr/>
        </p:nvSpPr>
        <p:spPr>
          <a:xfrm>
            <a:off x="3711627" y="3510651"/>
            <a:ext cx="753533" cy="42333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CAN</a:t>
            </a:r>
            <a:endParaRPr lang="de-AT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3677DF-2425-A737-C174-E974DCDB57FA}"/>
              </a:ext>
            </a:extLst>
          </p:cNvPr>
          <p:cNvSpPr/>
          <p:nvPr/>
        </p:nvSpPr>
        <p:spPr>
          <a:xfrm>
            <a:off x="7654825" y="3429000"/>
            <a:ext cx="894377" cy="42333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MUST</a:t>
            </a:r>
            <a:endParaRPr lang="de-AT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D3BED3-D6C3-7D71-0DAA-2CC06B1CE667}"/>
              </a:ext>
            </a:extLst>
          </p:cNvPr>
          <p:cNvCxnSpPr>
            <a:cxnSpLocks/>
          </p:cNvCxnSpPr>
          <p:nvPr/>
        </p:nvCxnSpPr>
        <p:spPr>
          <a:xfrm>
            <a:off x="6095999" y="3031066"/>
            <a:ext cx="0" cy="28278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2188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4A1E8C-D3DE-C584-9BDE-65FD741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788"/>
            <a:ext cx="8886884" cy="953669"/>
          </a:xfrm>
        </p:spPr>
        <p:txBody>
          <a:bodyPr/>
          <a:lstStyle/>
          <a:p>
            <a:r>
              <a:rPr lang="en-GB"/>
              <a:t>T.2 Passive Association</a:t>
            </a:r>
            <a:endParaRPr lang="de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78CB7D-5131-08CE-52D9-D5AA109BD116}"/>
              </a:ext>
            </a:extLst>
          </p:cNvPr>
          <p:cNvSpPr/>
          <p:nvPr/>
        </p:nvSpPr>
        <p:spPr>
          <a:xfrm>
            <a:off x="1652558" y="1702468"/>
            <a:ext cx="8886884" cy="1094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ysClr val="windowText" lastClr="000000"/>
                </a:solidFill>
              </a:rPr>
              <a:t>&lt;Subject&gt; CAN | MUST &lt;Passive Action&gt; &lt;Object&gt;</a:t>
            </a:r>
            <a:endParaRPr lang="de-AT" sz="2800">
              <a:solidFill>
                <a:sysClr val="windowText" lastClr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2536E4-9809-9E19-368C-8228B7FC8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7847" y="4058088"/>
            <a:ext cx="3724275" cy="752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0D19BC-D06E-58D1-1F97-2F810B02C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9877" y="4046148"/>
            <a:ext cx="3724275" cy="7524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B93A9E-0EAB-4361-AB08-106A5E939BA3}"/>
              </a:ext>
            </a:extLst>
          </p:cNvPr>
          <p:cNvSpPr/>
          <p:nvPr/>
        </p:nvSpPr>
        <p:spPr>
          <a:xfrm>
            <a:off x="3711627" y="3510651"/>
            <a:ext cx="753533" cy="42333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CAN</a:t>
            </a:r>
            <a:endParaRPr lang="de-AT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4B3D9D-320A-4305-7A8C-E1990092D4BB}"/>
              </a:ext>
            </a:extLst>
          </p:cNvPr>
          <p:cNvSpPr/>
          <p:nvPr/>
        </p:nvSpPr>
        <p:spPr>
          <a:xfrm>
            <a:off x="7654825" y="3429000"/>
            <a:ext cx="894377" cy="42333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MUST</a:t>
            </a:r>
            <a:endParaRPr lang="de-AT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0E33E2-C3FE-5082-3A07-9F34222D8C0C}"/>
              </a:ext>
            </a:extLst>
          </p:cNvPr>
          <p:cNvCxnSpPr>
            <a:cxnSpLocks/>
          </p:cNvCxnSpPr>
          <p:nvPr/>
        </p:nvCxnSpPr>
        <p:spPr>
          <a:xfrm>
            <a:off x="6095999" y="3031066"/>
            <a:ext cx="0" cy="28278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49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DAE698A-CA31-E2D6-D647-D0F333FBC127}"/>
              </a:ext>
            </a:extLst>
          </p:cNvPr>
          <p:cNvGrpSpPr/>
          <p:nvPr/>
        </p:nvGrpSpPr>
        <p:grpSpPr>
          <a:xfrm>
            <a:off x="1964264" y="4644497"/>
            <a:ext cx="6841069" cy="1027270"/>
            <a:chOff x="1964264" y="4644497"/>
            <a:chExt cx="6841069" cy="102727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9B8F78E-47F1-C453-A752-5FC80B011E6C}"/>
                </a:ext>
              </a:extLst>
            </p:cNvPr>
            <p:cNvSpPr/>
            <p:nvPr/>
          </p:nvSpPr>
          <p:spPr>
            <a:xfrm>
              <a:off x="1964264" y="4644497"/>
              <a:ext cx="6841069" cy="1027270"/>
            </a:xfrm>
            <a:prstGeom prst="roundRect">
              <a:avLst>
                <a:gd name="adj" fmla="val 6208"/>
              </a:avLst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67BA10-C614-1518-CD28-8146EE2AC76F}"/>
                </a:ext>
              </a:extLst>
            </p:cNvPr>
            <p:cNvSpPr txBox="1"/>
            <p:nvPr/>
          </p:nvSpPr>
          <p:spPr>
            <a:xfrm>
              <a:off x="2133599" y="4666919"/>
              <a:ext cx="667173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accent2">
                      <a:lumMod val="75000"/>
                    </a:schemeClr>
                  </a:solidFill>
                </a:rPr>
                <a:t>Create a working software tool </a:t>
              </a:r>
              <a:r>
                <a:rPr lang="en-US">
                  <a:solidFill>
                    <a:schemeClr val="tx1"/>
                  </a:solidFill>
                </a:rPr>
                <a:t>that enables fully-automatic bidirectional transformation between requirements in NL and a UML class model.</a:t>
              </a: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B4A1E8C-D3DE-C584-9BDE-65FD741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788"/>
            <a:ext cx="8886884" cy="953669"/>
          </a:xfrm>
        </p:spPr>
        <p:txBody>
          <a:bodyPr/>
          <a:lstStyle/>
          <a:p>
            <a:r>
              <a:rPr lang="en-GB"/>
              <a:t>Thesis Goals</a:t>
            </a:r>
            <a:endParaRPr lang="de-AT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99DD91A-7961-66A1-ECD7-EF1BC8A488DB}"/>
              </a:ext>
            </a:extLst>
          </p:cNvPr>
          <p:cNvSpPr/>
          <p:nvPr/>
        </p:nvSpPr>
        <p:spPr>
          <a:xfrm>
            <a:off x="1955798" y="1862665"/>
            <a:ext cx="6849535" cy="47413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>
                <a:solidFill>
                  <a:sysClr val="windowText" lastClr="000000"/>
                </a:solidFill>
              </a:rPr>
              <a:t>Get an overview over the existing </a:t>
            </a:r>
            <a:r>
              <a:rPr lang="en-GB" b="1">
                <a:solidFill>
                  <a:schemeClr val="accent2">
                    <a:lumMod val="75000"/>
                  </a:schemeClr>
                </a:solidFill>
              </a:rPr>
              <a:t>state of the research field</a:t>
            </a:r>
            <a:r>
              <a:rPr lang="en-GB">
                <a:solidFill>
                  <a:sysClr val="windowText" lastClr="000000"/>
                </a:solidFill>
              </a:rPr>
              <a:t>.</a:t>
            </a:r>
            <a:endParaRPr lang="de-AT">
              <a:solidFill>
                <a:sysClr val="windowText" lastClr="00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EDD9D14-1F9E-BBB8-F1D4-259C3968C967}"/>
              </a:ext>
            </a:extLst>
          </p:cNvPr>
          <p:cNvSpPr/>
          <p:nvPr/>
        </p:nvSpPr>
        <p:spPr>
          <a:xfrm>
            <a:off x="1447799" y="1778285"/>
            <a:ext cx="677334" cy="64289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G1</a:t>
            </a:r>
            <a:endParaRPr lang="de-AT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778324-B78D-0232-C7D0-738187C9A2F7}"/>
              </a:ext>
            </a:extLst>
          </p:cNvPr>
          <p:cNvSpPr/>
          <p:nvPr/>
        </p:nvSpPr>
        <p:spPr>
          <a:xfrm>
            <a:off x="1964265" y="2872349"/>
            <a:ext cx="3683004" cy="47413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b="1">
                <a:solidFill>
                  <a:schemeClr val="accent2">
                    <a:lumMod val="75000"/>
                  </a:schemeClr>
                </a:solidFill>
              </a:rPr>
              <a:t>Compare</a:t>
            </a:r>
            <a:r>
              <a:rPr lang="en-GB">
                <a:solidFill>
                  <a:sysClr val="windowText" lastClr="000000"/>
                </a:solidFill>
              </a:rPr>
              <a:t> existing </a:t>
            </a:r>
            <a:r>
              <a:rPr lang="en-GB" b="1">
                <a:solidFill>
                  <a:schemeClr val="accent2">
                    <a:lumMod val="75000"/>
                  </a:schemeClr>
                </a:solidFill>
              </a:rPr>
              <a:t>approaches</a:t>
            </a:r>
            <a:r>
              <a:rPr lang="en-GB">
                <a:solidFill>
                  <a:sysClr val="windowText" lastClr="000000"/>
                </a:solidFill>
              </a:rPr>
              <a:t>.</a:t>
            </a:r>
            <a:endParaRPr lang="de-AT">
              <a:solidFill>
                <a:sysClr val="windowText" lastClr="00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D2693F-B364-568A-5DDE-AB83BE805C20}"/>
              </a:ext>
            </a:extLst>
          </p:cNvPr>
          <p:cNvSpPr/>
          <p:nvPr/>
        </p:nvSpPr>
        <p:spPr>
          <a:xfrm>
            <a:off x="1456265" y="2787969"/>
            <a:ext cx="677334" cy="64289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G1.1</a:t>
            </a:r>
            <a:endParaRPr lang="de-AT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3E2425-E1F5-3734-5224-0359F6F53A7F}"/>
              </a:ext>
            </a:extLst>
          </p:cNvPr>
          <p:cNvSpPr/>
          <p:nvPr/>
        </p:nvSpPr>
        <p:spPr>
          <a:xfrm>
            <a:off x="1456265" y="4560117"/>
            <a:ext cx="677334" cy="64289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G2</a:t>
            </a:r>
            <a:endParaRPr lang="de-AT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07071A-9470-26CC-3A6A-DE8DB12E0A2D}"/>
              </a:ext>
            </a:extLst>
          </p:cNvPr>
          <p:cNvGrpSpPr/>
          <p:nvPr/>
        </p:nvGrpSpPr>
        <p:grpSpPr>
          <a:xfrm>
            <a:off x="1253067" y="1524000"/>
            <a:ext cx="8562475" cy="2328333"/>
            <a:chOff x="1253067" y="1524000"/>
            <a:chExt cx="8562475" cy="232833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BC8EACE-8036-518A-8368-CA19530C7371}"/>
                </a:ext>
              </a:extLst>
            </p:cNvPr>
            <p:cNvSpPr/>
            <p:nvPr/>
          </p:nvSpPr>
          <p:spPr>
            <a:xfrm>
              <a:off x="1253067" y="1524000"/>
              <a:ext cx="8195733" cy="2328333"/>
            </a:xfrm>
            <a:prstGeom prst="roundRect">
              <a:avLst>
                <a:gd name="adj" fmla="val 9758"/>
              </a:avLst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B0507A9-3A18-7489-8E62-1A675892A9C1}"/>
                </a:ext>
              </a:extLst>
            </p:cNvPr>
            <p:cNvGrpSpPr/>
            <p:nvPr/>
          </p:nvGrpSpPr>
          <p:grpSpPr>
            <a:xfrm>
              <a:off x="9082058" y="2162631"/>
              <a:ext cx="733484" cy="986889"/>
              <a:chOff x="9728200" y="960916"/>
              <a:chExt cx="733484" cy="986889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7CE143C-DD7D-B451-89DB-5FA9C18185A0}"/>
                  </a:ext>
                </a:extLst>
              </p:cNvPr>
              <p:cNvSpPr/>
              <p:nvPr/>
            </p:nvSpPr>
            <p:spPr>
              <a:xfrm>
                <a:off x="9728200" y="960916"/>
                <a:ext cx="733484" cy="98688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GB"/>
                  <a:t>SLR</a:t>
                </a:r>
                <a:endParaRPr lang="de-AT"/>
              </a:p>
            </p:txBody>
          </p:sp>
          <p:pic>
            <p:nvPicPr>
              <p:cNvPr id="14" name="Graphic 13" descr="Search Inventory outline">
                <a:extLst>
                  <a:ext uri="{FF2B5EF4-FFF2-40B4-BE49-F238E27FC236}">
                    <a16:creationId xmlns:a16="http://schemas.microsoft.com/office/drawing/2014/main" id="{DCEF78AF-FD43-13DD-1AEA-423E08A1C8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62735" y="960916"/>
                <a:ext cx="664413" cy="664413"/>
              </a:xfrm>
              <a:prstGeom prst="rect">
                <a:avLst/>
              </a:prstGeom>
              <a:effectLst/>
            </p:spPr>
          </p:pic>
        </p:grpSp>
      </p:grpSp>
      <p:pic>
        <p:nvPicPr>
          <p:cNvPr id="17" name="Graphic 16" descr="Aspiration outline">
            <a:extLst>
              <a:ext uri="{FF2B5EF4-FFF2-40B4-BE49-F238E27FC236}">
                <a16:creationId xmlns:a16="http://schemas.microsoft.com/office/drawing/2014/main" id="{06973280-402E-FBA9-45CC-3223BD3DF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719" y="309888"/>
            <a:ext cx="643468" cy="643468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168BDBA-7B58-45DB-D5FF-C3707E43C26F}"/>
              </a:ext>
            </a:extLst>
          </p:cNvPr>
          <p:cNvGrpSpPr/>
          <p:nvPr/>
        </p:nvGrpSpPr>
        <p:grpSpPr>
          <a:xfrm>
            <a:off x="1253066" y="4239573"/>
            <a:ext cx="8562476" cy="1737894"/>
            <a:chOff x="1253066" y="4239573"/>
            <a:chExt cx="8562476" cy="173789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752403A-6B8E-F900-5492-D9F8256DDC75}"/>
                </a:ext>
              </a:extLst>
            </p:cNvPr>
            <p:cNvSpPr/>
            <p:nvPr/>
          </p:nvSpPr>
          <p:spPr>
            <a:xfrm>
              <a:off x="1253066" y="4239573"/>
              <a:ext cx="8195733" cy="1737894"/>
            </a:xfrm>
            <a:prstGeom prst="roundRect">
              <a:avLst>
                <a:gd name="adj" fmla="val 12979"/>
              </a:avLst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C995C4C-F43C-57F6-67BC-046DC9E481CE}"/>
                </a:ext>
              </a:extLst>
            </p:cNvPr>
            <p:cNvGrpSpPr/>
            <p:nvPr/>
          </p:nvGrpSpPr>
          <p:grpSpPr>
            <a:xfrm>
              <a:off x="9082058" y="4644039"/>
              <a:ext cx="733484" cy="986889"/>
              <a:chOff x="9082058" y="4644039"/>
              <a:chExt cx="733484" cy="986889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CB9C069-6DCD-EDB2-3134-B0C0B3156ADF}"/>
                  </a:ext>
                </a:extLst>
              </p:cNvPr>
              <p:cNvSpPr/>
              <p:nvPr/>
            </p:nvSpPr>
            <p:spPr>
              <a:xfrm>
                <a:off x="9082058" y="4644039"/>
                <a:ext cx="733484" cy="98688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GB" sz="1400"/>
                  <a:t>Proto</a:t>
                </a:r>
                <a:endParaRPr lang="de-AT"/>
              </a:p>
            </p:txBody>
          </p:sp>
          <p:pic>
            <p:nvPicPr>
              <p:cNvPr id="16" name="Graphic 15" descr="Cmd Terminal outline">
                <a:extLst>
                  <a:ext uri="{FF2B5EF4-FFF2-40B4-BE49-F238E27FC236}">
                    <a16:creationId xmlns:a16="http://schemas.microsoft.com/office/drawing/2014/main" id="{47A7EA42-2134-0FE8-A7F8-D020CA75A8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131074" y="4689353"/>
                <a:ext cx="664413" cy="664413"/>
              </a:xfrm>
              <a:prstGeom prst="rect">
                <a:avLst/>
              </a:prstGeom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362727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4" grpId="0" animBg="1"/>
      <p:bldP spid="5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4A1E8C-D3DE-C584-9BDE-65FD741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788"/>
            <a:ext cx="8886884" cy="953669"/>
          </a:xfrm>
        </p:spPr>
        <p:txBody>
          <a:bodyPr/>
          <a:lstStyle/>
          <a:p>
            <a:r>
              <a:rPr lang="en-GB"/>
              <a:t>T.3 Attributes</a:t>
            </a:r>
            <a:endParaRPr lang="de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D16257-7D04-9B6E-2F26-0F9524572F6F}"/>
              </a:ext>
            </a:extLst>
          </p:cNvPr>
          <p:cNvSpPr/>
          <p:nvPr/>
        </p:nvSpPr>
        <p:spPr>
          <a:xfrm>
            <a:off x="3911266" y="1702468"/>
            <a:ext cx="4369468" cy="1094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ysClr val="windowText" lastClr="000000"/>
                </a:solidFill>
              </a:rPr>
              <a:t>&lt;Subject&gt; HAS &lt;Object&gt;</a:t>
            </a:r>
            <a:endParaRPr lang="de-AT" sz="2800">
              <a:solidFill>
                <a:sysClr val="windowText" lastClr="000000"/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367E254-F44E-A8F7-E029-35698669B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487" y="3562551"/>
            <a:ext cx="13430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288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4A1E8C-D3DE-C584-9BDE-65FD741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788"/>
            <a:ext cx="8886884" cy="953669"/>
          </a:xfrm>
        </p:spPr>
        <p:txBody>
          <a:bodyPr/>
          <a:lstStyle/>
          <a:p>
            <a:r>
              <a:rPr lang="en-GB"/>
              <a:t>T.4 Generalization</a:t>
            </a:r>
            <a:endParaRPr lang="de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3857BF-F416-3BE4-F2D7-E7221489D48C}"/>
              </a:ext>
            </a:extLst>
          </p:cNvPr>
          <p:cNvSpPr/>
          <p:nvPr/>
        </p:nvSpPr>
        <p:spPr>
          <a:xfrm>
            <a:off x="4013534" y="1702468"/>
            <a:ext cx="4164931" cy="1094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ysClr val="windowText" lastClr="000000"/>
                </a:solidFill>
              </a:rPr>
              <a:t>&lt;Subject&gt; IS &lt;Object&gt;</a:t>
            </a:r>
            <a:endParaRPr lang="de-AT" sz="2800">
              <a:solidFill>
                <a:sysClr val="windowText" lastClr="000000"/>
              </a:solidFill>
            </a:endParaRPr>
          </a:p>
        </p:txBody>
      </p:sp>
      <p:pic>
        <p:nvPicPr>
          <p:cNvPr id="5" name="Picture 4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89926397-BDFD-B6FE-52D0-9E7CDB842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111" y="3437467"/>
            <a:ext cx="35337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27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4A1E8C-D3DE-C584-9BDE-65FD741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788"/>
            <a:ext cx="8886884" cy="953669"/>
          </a:xfrm>
        </p:spPr>
        <p:txBody>
          <a:bodyPr/>
          <a:lstStyle/>
          <a:p>
            <a:r>
              <a:rPr lang="en-GB"/>
              <a:t>T.5 Composition</a:t>
            </a:r>
            <a:endParaRPr lang="de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0A841F-E312-3299-123C-E2BB213012E4}"/>
              </a:ext>
            </a:extLst>
          </p:cNvPr>
          <p:cNvSpPr/>
          <p:nvPr/>
        </p:nvSpPr>
        <p:spPr>
          <a:xfrm>
            <a:off x="3159292" y="1702468"/>
            <a:ext cx="5873415" cy="1094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ysClr val="windowText" lastClr="000000"/>
                </a:solidFill>
              </a:rPr>
              <a:t>&lt;Subject&gt; IS PART OF &lt;Object&gt;</a:t>
            </a:r>
            <a:endParaRPr lang="de-AT" sz="2800">
              <a:solidFill>
                <a:sysClr val="windowText" lastClr="000000"/>
              </a:solidFill>
            </a:endParaRPr>
          </a:p>
        </p:txBody>
      </p:sp>
      <p:pic>
        <p:nvPicPr>
          <p:cNvPr id="5" name="Picture 4" descr="A picture containing shoji, clipart&#10;&#10;Description automatically generated">
            <a:extLst>
              <a:ext uri="{FF2B5EF4-FFF2-40B4-BE49-F238E27FC236}">
                <a16:creationId xmlns:a16="http://schemas.microsoft.com/office/drawing/2014/main" id="{DEAB1739-880C-F2DE-B4BB-E3F706E60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111" y="3684422"/>
            <a:ext cx="35337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826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4A1E8C-D3DE-C584-9BDE-65FD741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788"/>
            <a:ext cx="8886884" cy="953669"/>
          </a:xfrm>
        </p:spPr>
        <p:txBody>
          <a:bodyPr/>
          <a:lstStyle/>
          <a:p>
            <a:r>
              <a:rPr lang="en-GB"/>
              <a:t>Database Schema</a:t>
            </a:r>
            <a:endParaRPr lang="de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485F976-16A3-6F2B-79C0-B71B465D2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102" y="1942252"/>
            <a:ext cx="7571795" cy="2973496"/>
          </a:xfrm>
          <a:prstGeom prst="rect">
            <a:avLst/>
          </a:prstGeom>
          <a:ln w="571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31367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17BC-97ED-C892-79DD-48CF1132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Appendix IV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E907A-6AD8-572D-D32B-D1775BE1F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1"/>
              <a:t>Example Requirements</a:t>
            </a:r>
            <a:endParaRPr lang="de-AT" b="1"/>
          </a:p>
        </p:txBody>
      </p:sp>
    </p:spTree>
    <p:extLst>
      <p:ext uri="{BB962C8B-B14F-4D97-AF65-F5344CB8AC3E}">
        <p14:creationId xmlns:p14="http://schemas.microsoft.com/office/powerpoint/2010/main" val="21435978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4A1E8C-D3DE-C584-9BDE-65FD741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788"/>
            <a:ext cx="8886884" cy="953669"/>
          </a:xfrm>
        </p:spPr>
        <p:txBody>
          <a:bodyPr/>
          <a:lstStyle/>
          <a:p>
            <a:endParaRPr lang="de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85F976-16A3-6F2B-79C0-B71B465D2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4000" y="154788"/>
            <a:ext cx="4704000" cy="6546338"/>
          </a:xfrm>
          <a:prstGeom prst="rect">
            <a:avLst/>
          </a:prstGeom>
          <a:ln w="571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49373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4A1E8C-D3DE-C584-9BDE-65FD741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788"/>
            <a:ext cx="8886884" cy="953669"/>
          </a:xfrm>
        </p:spPr>
        <p:txBody>
          <a:bodyPr/>
          <a:lstStyle/>
          <a:p>
            <a:endParaRPr lang="de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85F976-16A3-6F2B-79C0-B71B465D2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8316" y="213594"/>
            <a:ext cx="7715368" cy="6430811"/>
          </a:xfrm>
          <a:prstGeom prst="rect">
            <a:avLst/>
          </a:prstGeom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62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17BC-97ED-C892-79DD-48CF1132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Systematic Literature Review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E907A-6AD8-572D-D32B-D1775BE1F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Research Questions and general Findings</a:t>
            </a:r>
            <a:endParaRPr lang="de-AT"/>
          </a:p>
        </p:txBody>
      </p:sp>
      <p:pic>
        <p:nvPicPr>
          <p:cNvPr id="4" name="Graphic 3" descr="Search Inventory outline">
            <a:extLst>
              <a:ext uri="{FF2B5EF4-FFF2-40B4-BE49-F238E27FC236}">
                <a16:creationId xmlns:a16="http://schemas.microsoft.com/office/drawing/2014/main" id="{4DE8ACFA-8618-23DA-FE7B-980A48D06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719" y="309888"/>
            <a:ext cx="643468" cy="643468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6653692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4A1E8C-D3DE-C584-9BDE-65FD741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788"/>
            <a:ext cx="8886884" cy="953669"/>
          </a:xfrm>
        </p:spPr>
        <p:txBody>
          <a:bodyPr/>
          <a:lstStyle/>
          <a:p>
            <a:r>
              <a:rPr lang="en-GB"/>
              <a:t>Research Questions</a:t>
            </a:r>
            <a:endParaRPr lang="de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phic 2" descr="Search Inventory outline">
            <a:extLst>
              <a:ext uri="{FF2B5EF4-FFF2-40B4-BE49-F238E27FC236}">
                <a16:creationId xmlns:a16="http://schemas.microsoft.com/office/drawing/2014/main" id="{824FF5BC-5F52-C8A6-E3A0-2C1E2F6B9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719" y="309888"/>
            <a:ext cx="643468" cy="643468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B50A89E-EC0C-36A2-F9C7-F790C54C9458}"/>
              </a:ext>
            </a:extLst>
          </p:cNvPr>
          <p:cNvGrpSpPr/>
          <p:nvPr/>
        </p:nvGrpSpPr>
        <p:grpSpPr>
          <a:xfrm>
            <a:off x="2066312" y="1204232"/>
            <a:ext cx="7065435" cy="1071396"/>
            <a:chOff x="2066312" y="1204232"/>
            <a:chExt cx="7065435" cy="107139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04BC96C-CAA4-662A-A73F-35E071DA7906}"/>
                </a:ext>
              </a:extLst>
            </p:cNvPr>
            <p:cNvSpPr/>
            <p:nvPr/>
          </p:nvSpPr>
          <p:spPr>
            <a:xfrm>
              <a:off x="2290678" y="1421840"/>
              <a:ext cx="6841069" cy="853788"/>
            </a:xfrm>
            <a:prstGeom prst="roundRect">
              <a:avLst>
                <a:gd name="adj" fmla="val 6208"/>
              </a:avLst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3383881-6EFC-0C08-53A4-E1594ADFC436}"/>
                </a:ext>
              </a:extLst>
            </p:cNvPr>
            <p:cNvSpPr/>
            <p:nvPr/>
          </p:nvSpPr>
          <p:spPr>
            <a:xfrm>
              <a:off x="2066312" y="1204232"/>
              <a:ext cx="770466" cy="435216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RQ.1</a:t>
              </a:r>
              <a:endParaRPr lang="de-AT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57D778-B35B-93D4-7417-0506713E9CF0}"/>
                </a:ext>
              </a:extLst>
            </p:cNvPr>
            <p:cNvSpPr txBox="1"/>
            <p:nvPr/>
          </p:nvSpPr>
          <p:spPr>
            <a:xfrm>
              <a:off x="2375345" y="1591661"/>
              <a:ext cx="675640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AT" b="1">
                  <a:solidFill>
                    <a:schemeClr val="accent2">
                      <a:lumMod val="75000"/>
                    </a:schemeClr>
                  </a:solidFill>
                </a:rPr>
                <a:t>How many fully automatic solutions </a:t>
              </a:r>
              <a:r>
                <a:rPr lang="de-AT"/>
                <a:t>for the transformation of requirements in NL/UML to UML/NL were developed?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F47CCF-E27B-41FA-C2CC-F9C3811D951E}"/>
              </a:ext>
            </a:extLst>
          </p:cNvPr>
          <p:cNvGrpSpPr/>
          <p:nvPr/>
        </p:nvGrpSpPr>
        <p:grpSpPr>
          <a:xfrm>
            <a:off x="2066312" y="2616031"/>
            <a:ext cx="7065435" cy="791803"/>
            <a:chOff x="2066312" y="2371403"/>
            <a:chExt cx="7065435" cy="79180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36CB96E-867B-BF65-936E-FEE7403EEAA6}"/>
                </a:ext>
              </a:extLst>
            </p:cNvPr>
            <p:cNvSpPr/>
            <p:nvPr/>
          </p:nvSpPr>
          <p:spPr>
            <a:xfrm>
              <a:off x="2290678" y="2589011"/>
              <a:ext cx="6841069" cy="574195"/>
            </a:xfrm>
            <a:prstGeom prst="roundRect">
              <a:avLst>
                <a:gd name="adj" fmla="val 12106"/>
              </a:avLst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9A39E34-118D-2477-6FB7-D765DF037A40}"/>
                </a:ext>
              </a:extLst>
            </p:cNvPr>
            <p:cNvSpPr/>
            <p:nvPr/>
          </p:nvSpPr>
          <p:spPr>
            <a:xfrm>
              <a:off x="2066312" y="2371403"/>
              <a:ext cx="770466" cy="435216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RQ.2</a:t>
              </a:r>
              <a:endParaRPr lang="de-AT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CCF470-5B84-3517-902B-BC9151226F85}"/>
                </a:ext>
              </a:extLst>
            </p:cNvPr>
            <p:cNvSpPr txBox="1"/>
            <p:nvPr/>
          </p:nvSpPr>
          <p:spPr>
            <a:xfrm>
              <a:off x="2375345" y="2758832"/>
              <a:ext cx="67564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AT"/>
                <a:t>Which </a:t>
              </a:r>
              <a:r>
                <a:rPr lang="de-AT" b="1">
                  <a:solidFill>
                    <a:schemeClr val="accent2">
                      <a:lumMod val="75000"/>
                    </a:schemeClr>
                  </a:solidFill>
                </a:rPr>
                <a:t>techniques were used </a:t>
              </a:r>
              <a:r>
                <a:rPr lang="de-AT"/>
                <a:t>in the fully automatic solutions?</a:t>
              </a:r>
              <a:endParaRPr lang="en-US" i="1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BC7FB6-B6FF-097E-B628-78507BB90E34}"/>
              </a:ext>
            </a:extLst>
          </p:cNvPr>
          <p:cNvGrpSpPr/>
          <p:nvPr/>
        </p:nvGrpSpPr>
        <p:grpSpPr>
          <a:xfrm>
            <a:off x="2066312" y="3748237"/>
            <a:ext cx="7065435" cy="791803"/>
            <a:chOff x="2066312" y="3320966"/>
            <a:chExt cx="7065435" cy="79180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B68F1A5-829A-4CE0-9B15-B02988431954}"/>
                </a:ext>
              </a:extLst>
            </p:cNvPr>
            <p:cNvSpPr/>
            <p:nvPr/>
          </p:nvSpPr>
          <p:spPr>
            <a:xfrm>
              <a:off x="2290678" y="3538574"/>
              <a:ext cx="6841069" cy="574195"/>
            </a:xfrm>
            <a:prstGeom prst="roundRect">
              <a:avLst>
                <a:gd name="adj" fmla="val 12106"/>
              </a:avLst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91F93FF-9A1F-15ED-97F6-EFDA879175EE}"/>
                </a:ext>
              </a:extLst>
            </p:cNvPr>
            <p:cNvSpPr/>
            <p:nvPr/>
          </p:nvSpPr>
          <p:spPr>
            <a:xfrm>
              <a:off x="2066312" y="3320966"/>
              <a:ext cx="770466" cy="435216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RQ.3</a:t>
              </a:r>
              <a:endParaRPr lang="de-AT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EFA201-88AA-F7B9-0718-E8AA1EFA9C0C}"/>
                </a:ext>
              </a:extLst>
            </p:cNvPr>
            <p:cNvSpPr txBox="1"/>
            <p:nvPr/>
          </p:nvSpPr>
          <p:spPr>
            <a:xfrm>
              <a:off x="2375345" y="3708395"/>
              <a:ext cx="67564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AT"/>
                <a:t>Which </a:t>
              </a:r>
              <a:r>
                <a:rPr lang="de-AT" b="1">
                  <a:solidFill>
                    <a:schemeClr val="accent2">
                      <a:lumMod val="75000"/>
                    </a:schemeClr>
                  </a:solidFill>
                </a:rPr>
                <a:t>other tools </a:t>
              </a:r>
              <a:r>
                <a:rPr lang="de-AT"/>
                <a:t>were integrated in the solutions?</a:t>
              </a:r>
              <a:endParaRPr lang="en-US" i="1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E472D4-4CE4-0541-65AE-6F5B2114E793}"/>
              </a:ext>
            </a:extLst>
          </p:cNvPr>
          <p:cNvGrpSpPr/>
          <p:nvPr/>
        </p:nvGrpSpPr>
        <p:grpSpPr>
          <a:xfrm>
            <a:off x="2066312" y="4880444"/>
            <a:ext cx="7065435" cy="1033760"/>
            <a:chOff x="2066312" y="4277452"/>
            <a:chExt cx="7065435" cy="103376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6F75C5C-84E3-358D-DCA5-FF514060FE12}"/>
                </a:ext>
              </a:extLst>
            </p:cNvPr>
            <p:cNvSpPr/>
            <p:nvPr/>
          </p:nvSpPr>
          <p:spPr>
            <a:xfrm>
              <a:off x="2290678" y="4495060"/>
              <a:ext cx="6841069" cy="816152"/>
            </a:xfrm>
            <a:prstGeom prst="roundRect">
              <a:avLst>
                <a:gd name="adj" fmla="val 12106"/>
              </a:avLst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67FCCA8-B836-7811-BB68-49DA9C64EEB2}"/>
                </a:ext>
              </a:extLst>
            </p:cNvPr>
            <p:cNvSpPr/>
            <p:nvPr/>
          </p:nvSpPr>
          <p:spPr>
            <a:xfrm>
              <a:off x="2066312" y="4277452"/>
              <a:ext cx="770466" cy="435216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RQ.4</a:t>
              </a:r>
              <a:endParaRPr lang="de-AT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5E7FE2-D57A-9D41-F99E-6BAA33AED151}"/>
                </a:ext>
              </a:extLst>
            </p:cNvPr>
            <p:cNvSpPr txBox="1"/>
            <p:nvPr/>
          </p:nvSpPr>
          <p:spPr>
            <a:xfrm>
              <a:off x="2375345" y="4664881"/>
              <a:ext cx="675640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AT"/>
                <a:t>Which </a:t>
              </a:r>
              <a:r>
                <a:rPr lang="de-AT" b="1">
                  <a:solidFill>
                    <a:schemeClr val="accent2">
                      <a:lumMod val="75000"/>
                    </a:schemeClr>
                  </a:solidFill>
                </a:rPr>
                <a:t>elements of a UML class model </a:t>
              </a:r>
              <a:r>
                <a:rPr lang="de-AT"/>
                <a:t>were transformed in the solutions?</a:t>
              </a:r>
              <a:endParaRPr lang="en-US" i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08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4A1E8C-D3DE-C584-9BDE-65FD741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788"/>
            <a:ext cx="8886884" cy="953669"/>
          </a:xfrm>
        </p:spPr>
        <p:txBody>
          <a:bodyPr/>
          <a:lstStyle/>
          <a:p>
            <a:r>
              <a:rPr lang="en-GB"/>
              <a:t>General Findings</a:t>
            </a:r>
            <a:endParaRPr lang="de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AF1D517-F0AA-683B-44F5-5B3F84D2352D}"/>
              </a:ext>
            </a:extLst>
          </p:cNvPr>
          <p:cNvSpPr/>
          <p:nvPr/>
        </p:nvSpPr>
        <p:spPr>
          <a:xfrm>
            <a:off x="2565400" y="1557867"/>
            <a:ext cx="6790267" cy="474133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D4F1D-9D80-EBF8-7C23-DD302FDA952F}"/>
              </a:ext>
            </a:extLst>
          </p:cNvPr>
          <p:cNvSpPr txBox="1"/>
          <p:nvPr/>
        </p:nvSpPr>
        <p:spPr>
          <a:xfrm>
            <a:off x="3952852" y="4650186"/>
            <a:ext cx="2506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>
                <a:solidFill>
                  <a:schemeClr val="accent2">
                    <a:lumMod val="75000"/>
                  </a:schemeClr>
                </a:solidFill>
              </a:rPr>
              <a:t>1140</a:t>
            </a:r>
            <a:r>
              <a:rPr lang="en-GB"/>
              <a:t> </a:t>
            </a:r>
            <a:br>
              <a:rPr lang="en-GB"/>
            </a:br>
            <a:r>
              <a:rPr lang="en-GB"/>
              <a:t>papers checked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3F0AB61-FB52-EACF-DAD7-BCD0EE13E391}"/>
              </a:ext>
            </a:extLst>
          </p:cNvPr>
          <p:cNvSpPr/>
          <p:nvPr/>
        </p:nvSpPr>
        <p:spPr>
          <a:xfrm>
            <a:off x="5948505" y="2586104"/>
            <a:ext cx="2052559" cy="183726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BA4E1-4B60-D629-8279-27149348EC30}"/>
              </a:ext>
            </a:extLst>
          </p:cNvPr>
          <p:cNvSpPr txBox="1"/>
          <p:nvPr/>
        </p:nvSpPr>
        <p:spPr>
          <a:xfrm>
            <a:off x="6459431" y="2770074"/>
            <a:ext cx="1541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>
                <a:solidFill>
                  <a:schemeClr val="bg1"/>
                </a:solidFill>
              </a:rPr>
              <a:t>41</a:t>
            </a:r>
            <a:r>
              <a:rPr lang="en-GB"/>
              <a:t> </a:t>
            </a:r>
            <a:br>
              <a:rPr lang="en-GB"/>
            </a:br>
            <a:r>
              <a:rPr lang="en-GB">
                <a:solidFill>
                  <a:schemeClr val="bg1"/>
                </a:solidFill>
              </a:rPr>
              <a:t>papers included</a:t>
            </a:r>
          </a:p>
        </p:txBody>
      </p:sp>
      <p:pic>
        <p:nvPicPr>
          <p:cNvPr id="7" name="Graphic 6" descr="Search Inventory outline">
            <a:extLst>
              <a:ext uri="{FF2B5EF4-FFF2-40B4-BE49-F238E27FC236}">
                <a16:creationId xmlns:a16="http://schemas.microsoft.com/office/drawing/2014/main" id="{3DF7275B-D0CE-993C-4E99-8FC7753EF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719" y="309888"/>
            <a:ext cx="643468" cy="643468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387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3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5AB9F1-7B90-B468-738D-BC7CE977BFFD}"/>
              </a:ext>
            </a:extLst>
          </p:cNvPr>
          <p:cNvSpPr/>
          <p:nvPr/>
        </p:nvSpPr>
        <p:spPr>
          <a:xfrm>
            <a:off x="3573379" y="2249905"/>
            <a:ext cx="8886884" cy="577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FE659CF-49F6-1556-43B4-8A7E1C8116A7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82" y="217006"/>
            <a:ext cx="10094836" cy="6423987"/>
          </a:xfrm>
          <a:prstGeom prst="rect">
            <a:avLst/>
          </a:prstGeom>
          <a:ln w="571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phic 6" descr="Search Inventory outline">
            <a:extLst>
              <a:ext uri="{FF2B5EF4-FFF2-40B4-BE49-F238E27FC236}">
                <a16:creationId xmlns:a16="http://schemas.microsoft.com/office/drawing/2014/main" id="{EE260588-C7D3-E711-7A08-6277ED0A5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719" y="309888"/>
            <a:ext cx="643468" cy="643468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837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wellVTI">
  <a:themeElements>
    <a:clrScheme name="AnalogousFromRegularSeedLeftStep">
      <a:dk1>
        <a:srgbClr val="000000"/>
      </a:dk1>
      <a:lt1>
        <a:srgbClr val="FFFFFF"/>
      </a:lt1>
      <a:dk2>
        <a:srgbClr val="1B1937"/>
      </a:dk2>
      <a:lt2>
        <a:srgbClr val="E3E8E2"/>
      </a:lt2>
      <a:accent1>
        <a:srgbClr val="B829E7"/>
      </a:accent1>
      <a:accent2>
        <a:srgbClr val="5717D5"/>
      </a:accent2>
      <a:accent3>
        <a:srgbClr val="2938E7"/>
      </a:accent3>
      <a:accent4>
        <a:srgbClr val="1775D5"/>
      </a:accent4>
      <a:accent5>
        <a:srgbClr val="22B4C2"/>
      </a:accent5>
      <a:accent6>
        <a:srgbClr val="14BB84"/>
      </a:accent6>
      <a:hlink>
        <a:srgbClr val="499331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80b4560-7b5d-47a4-a8c7-dd416173c1b8" xsi:nil="true"/>
    <lcf76f155ced4ddcb4097134ff3c332f xmlns="85d4a475-2f80-4a71-b4f1-967a75adf94e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BFC0DD6B63294282E0E34B6343E7ED" ma:contentTypeVersion="13" ma:contentTypeDescription="Create a new document." ma:contentTypeScope="" ma:versionID="4ca2189e9b0ca7aec964bf4c58596b4f">
  <xsd:schema xmlns:xsd="http://www.w3.org/2001/XMLSchema" xmlns:xs="http://www.w3.org/2001/XMLSchema" xmlns:p="http://schemas.microsoft.com/office/2006/metadata/properties" xmlns:ns2="85d4a475-2f80-4a71-b4f1-967a75adf94e" xmlns:ns3="c80b4560-7b5d-47a4-a8c7-dd416173c1b8" targetNamespace="http://schemas.microsoft.com/office/2006/metadata/properties" ma:root="true" ma:fieldsID="2d2dfee6abbf0afa52a271f1f34a0864" ns2:_="" ns3:_="">
    <xsd:import namespace="85d4a475-2f80-4a71-b4f1-967a75adf94e"/>
    <xsd:import namespace="c80b4560-7b5d-47a4-a8c7-dd416173c1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d4a475-2f80-4a71-b4f1-967a75adf9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40b1f19-90c4-4771-aa9a-aa6e5fbf55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b4560-7b5d-47a4-a8c7-dd416173c1b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af6b281-9e5f-4b9d-99ba-bae938510775}" ma:internalName="TaxCatchAll" ma:showField="CatchAllData" ma:web="c80b4560-7b5d-47a4-a8c7-dd416173c1b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460508-0571-43E8-8893-A21A6DE57A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2F15A7-210F-49E7-940B-9CEAFC95C743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  <ds:schemaRef ds:uri="c80b4560-7b5d-47a4-a8c7-dd416173c1b8"/>
    <ds:schemaRef ds:uri="85d4a475-2f80-4a71-b4f1-967a75adf94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6CD24E9-729B-4B7F-8C73-7A070FF491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d4a475-2f80-4a71-b4f1-967a75adf94e"/>
    <ds:schemaRef ds:uri="c80b4560-7b5d-47a4-a8c7-dd416173c1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Microsoft Office PowerPoint</Application>
  <PresentationFormat>Widescreen</PresentationFormat>
  <Paragraphs>140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Arial</vt:lpstr>
      <vt:lpstr>Neue Haas Grotesk Text Pro</vt:lpstr>
      <vt:lpstr>SwellVTI</vt:lpstr>
      <vt:lpstr>Bidirectional Transformation of NL requirements to and from UML class model for MDD</vt:lpstr>
      <vt:lpstr>Content</vt:lpstr>
      <vt:lpstr>Thesis Inspiration and Goals</vt:lpstr>
      <vt:lpstr>Thesis Inspiration</vt:lpstr>
      <vt:lpstr>Thesis Goals</vt:lpstr>
      <vt:lpstr>Systematic Literature Review</vt:lpstr>
      <vt:lpstr>Research Questions</vt:lpstr>
      <vt:lpstr>General Findings</vt:lpstr>
      <vt:lpstr>PowerPoint Presentation</vt:lpstr>
      <vt:lpstr>Systematic Literature Review</vt:lpstr>
      <vt:lpstr>Transformation Approaches</vt:lpstr>
      <vt:lpstr>PowerPoint Presentation</vt:lpstr>
      <vt:lpstr>Text-to-Model Approaches</vt:lpstr>
      <vt:lpstr>T2M - Basic</vt:lpstr>
      <vt:lpstr>T2M - Basic</vt:lpstr>
      <vt:lpstr>T2M - Basic</vt:lpstr>
      <vt:lpstr>T2M - Basic</vt:lpstr>
      <vt:lpstr>T2M - Basic</vt:lpstr>
      <vt:lpstr>Model-to-Text Approach</vt:lpstr>
      <vt:lpstr>Model-to-Text Approach</vt:lpstr>
      <vt:lpstr>Model-to-Text Approach</vt:lpstr>
      <vt:lpstr>Model-to-Text Approach</vt:lpstr>
      <vt:lpstr>Model-to-Text Approach</vt:lpstr>
      <vt:lpstr>Model-to-Text Approach</vt:lpstr>
      <vt:lpstr>Systematic Literature Review</vt:lpstr>
      <vt:lpstr>Tools used</vt:lpstr>
      <vt:lpstr>PowerPoint Presentation</vt:lpstr>
      <vt:lpstr>Systematic Literature Review</vt:lpstr>
      <vt:lpstr>PowerPoint Presentation</vt:lpstr>
      <vt:lpstr>Prototype</vt:lpstr>
      <vt:lpstr>BiT-ReNU</vt:lpstr>
      <vt:lpstr>Moving Forward</vt:lpstr>
      <vt:lpstr>Moving Forward</vt:lpstr>
      <vt:lpstr>PowerPoint Presentation</vt:lpstr>
      <vt:lpstr>Appendix I</vt:lpstr>
      <vt:lpstr>Search Process</vt:lpstr>
      <vt:lpstr>Search Criteria</vt:lpstr>
      <vt:lpstr>Appendix II</vt:lpstr>
      <vt:lpstr>Citations per Paper</vt:lpstr>
      <vt:lpstr>NLP Tools per year</vt:lpstr>
      <vt:lpstr>NL Restrictions</vt:lpstr>
      <vt:lpstr>T2M - Intermediate</vt:lpstr>
      <vt:lpstr>T2M – Machine Learning</vt:lpstr>
      <vt:lpstr>Appendix III</vt:lpstr>
      <vt:lpstr>Import Requirements</vt:lpstr>
      <vt:lpstr>View and Edit Requirements</vt:lpstr>
      <vt:lpstr>Transform X-to-DB</vt:lpstr>
      <vt:lpstr>T.1 Active Association</vt:lpstr>
      <vt:lpstr>T.2 Passive Association</vt:lpstr>
      <vt:lpstr>T.3 Attributes</vt:lpstr>
      <vt:lpstr>T.4 Generalization</vt:lpstr>
      <vt:lpstr>T.5 Composition</vt:lpstr>
      <vt:lpstr>Database Schema</vt:lpstr>
      <vt:lpstr>Appendix IV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Bidirectional Transformation of NL requirements to and from UML class model for MDD</dc:title>
  <dc:creator>Markus Bimassl</dc:creator>
  <cp:lastModifiedBy>Markus Bimassl</cp:lastModifiedBy>
  <cp:revision>3</cp:revision>
  <dcterms:created xsi:type="dcterms:W3CDTF">2023-03-03T18:40:44Z</dcterms:created>
  <dcterms:modified xsi:type="dcterms:W3CDTF">2023-03-27T06:44:22Z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0x010100DDBFC0DD6B63294282E0E34B6343E7ED</vt:lpwstr>
  </property>
  <property fmtid="{D5CDD505-2E9C-101B-9397-08002B2CF9AE}" pid="3" name="MediaServiceImageTags">
    <vt:lpwstr/>
  </property>
</Properties>
</file>