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93" r:id="rId5"/>
    <p:sldId id="295" r:id="rId6"/>
    <p:sldId id="296" r:id="rId7"/>
    <p:sldId id="297" r:id="rId8"/>
    <p:sldId id="298" r:id="rId9"/>
    <p:sldId id="29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00" d="100"/>
          <a:sy n="100" d="100"/>
        </p:scale>
        <p:origin x="53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E8AE8-1588-46B4-9B99-D52F6D5675C6}" type="datetimeFigureOut">
              <a:rPr lang="en-NG" smtClean="0"/>
              <a:t>02/04/2022</a:t>
            </a:fld>
            <a:endParaRPr lang="en-N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F92D7-F182-4C82-A460-53DABB0B934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8603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CSC 102 Class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Adetoba Adebimpe</a:t>
            </a: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6932"/>
            <a:ext cx="10058400" cy="60823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Project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40296C-80DB-4C5E-A669-7BF0F3A8C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08" y="1035169"/>
            <a:ext cx="5184656" cy="53958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99E16F-A01D-4073-BE17-C239909EDE9D}"/>
              </a:ext>
            </a:extLst>
          </p:cNvPr>
          <p:cNvSpPr txBox="1"/>
          <p:nvPr/>
        </p:nvSpPr>
        <p:spPr>
          <a:xfrm>
            <a:off x="5572665" y="1075756"/>
            <a:ext cx="62313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Flowchart</a:t>
            </a:r>
          </a:p>
          <a:p>
            <a:endParaRPr lang="en-US" b="1" u="sng" dirty="0"/>
          </a:p>
          <a:p>
            <a:endParaRPr lang="en-US" b="1" u="sng" dirty="0"/>
          </a:p>
          <a:p>
            <a:r>
              <a:rPr lang="en-US" u="sng" dirty="0"/>
              <a:t>Pseudocode</a:t>
            </a:r>
          </a:p>
          <a:p>
            <a:r>
              <a:rPr lang="en-US" dirty="0"/>
              <a:t>START</a:t>
            </a:r>
          </a:p>
          <a:p>
            <a:r>
              <a:rPr lang="en-US" dirty="0"/>
              <a:t>INPUT Amina on the island at (0,0)</a:t>
            </a:r>
          </a:p>
          <a:p>
            <a:r>
              <a:rPr lang="en-US" dirty="0"/>
              <a:t>SET Amina to face east</a:t>
            </a:r>
          </a:p>
          <a:p>
            <a:r>
              <a:rPr lang="en-US" dirty="0"/>
              <a:t>IF there are flowers</a:t>
            </a:r>
          </a:p>
          <a:p>
            <a:r>
              <a:rPr lang="en-US" dirty="0"/>
              <a:t>TAKE 3 steps forward</a:t>
            </a:r>
          </a:p>
          <a:p>
            <a:r>
              <a:rPr lang="en-US" dirty="0"/>
              <a:t>Pick up the flowers at (3,0)</a:t>
            </a:r>
          </a:p>
          <a:p>
            <a:r>
              <a:rPr lang="en-US" dirty="0"/>
              <a:t>MOVE 2 steps down</a:t>
            </a:r>
          </a:p>
          <a:p>
            <a:r>
              <a:rPr lang="en-US" dirty="0"/>
              <a:t>PLANT the flowers at (3,2)</a:t>
            </a:r>
          </a:p>
          <a:p>
            <a:r>
              <a:rPr lang="en-US" dirty="0"/>
              <a:t>OUTPUT one step forward</a:t>
            </a:r>
          </a:p>
          <a:p>
            <a:r>
              <a:rPr lang="en-US" dirty="0"/>
              <a:t>STOP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54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BE757-FA03-45F8-BE12-ED5712D3E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6933"/>
            <a:ext cx="10058400" cy="703127"/>
          </a:xfrm>
        </p:spPr>
        <p:txBody>
          <a:bodyPr/>
          <a:lstStyle/>
          <a:p>
            <a:pPr algn="ctr"/>
            <a:r>
              <a:rPr lang="en-US" b="1" u="sng" dirty="0"/>
              <a:t>Project 2</a:t>
            </a:r>
            <a:endParaRPr lang="en-NG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28B868-63E2-4652-8F43-F1325FC4B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414" y="1061289"/>
            <a:ext cx="4953963" cy="53697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288FFB-D755-4CEC-8F97-7D7623967741}"/>
              </a:ext>
            </a:extLst>
          </p:cNvPr>
          <p:cNvSpPr txBox="1"/>
          <p:nvPr/>
        </p:nvSpPr>
        <p:spPr>
          <a:xfrm>
            <a:off x="5348377" y="1130060"/>
            <a:ext cx="644920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Flowchart</a:t>
            </a:r>
          </a:p>
          <a:p>
            <a:endParaRPr lang="en-US" b="1" u="sng" dirty="0"/>
          </a:p>
          <a:p>
            <a:endParaRPr lang="en-US" b="1" u="sng" dirty="0"/>
          </a:p>
          <a:p>
            <a:r>
              <a:rPr lang="en-US" u="sng" dirty="0"/>
              <a:t>Pseudocode</a:t>
            </a:r>
          </a:p>
          <a:p>
            <a:r>
              <a:rPr lang="en-US" dirty="0"/>
              <a:t>START</a:t>
            </a:r>
            <a:br>
              <a:rPr lang="en-US" dirty="0"/>
            </a:br>
            <a:r>
              <a:rPr lang="en-US" dirty="0"/>
              <a:t>INPUT list of names of the 15 employees</a:t>
            </a:r>
          </a:p>
          <a:p>
            <a:r>
              <a:rPr lang="en-US" dirty="0"/>
              <a:t>INPUT name</a:t>
            </a:r>
          </a:p>
          <a:p>
            <a:r>
              <a:rPr lang="en-US" dirty="0"/>
              <a:t>IF the name is in the list</a:t>
            </a:r>
          </a:p>
          <a:p>
            <a:r>
              <a:rPr lang="en-US" dirty="0"/>
              <a:t>PRINT You are welcome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PRINT Please leave</a:t>
            </a:r>
          </a:p>
          <a:p>
            <a:r>
              <a:rPr lang="en-US" dirty="0"/>
              <a:t>STOP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567514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4C08C-64B6-4CBD-9C78-0DEFEB30A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438" y="374658"/>
            <a:ext cx="10058400" cy="53059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Project 3</a:t>
            </a:r>
            <a:endParaRPr lang="en-NG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3B2A60-434F-4344-95A9-425618F97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94" y="905256"/>
            <a:ext cx="6410722" cy="55780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A4C370-3E58-4007-9613-CF152BADAE95}"/>
              </a:ext>
            </a:extLst>
          </p:cNvPr>
          <p:cNvSpPr txBox="1"/>
          <p:nvPr/>
        </p:nvSpPr>
        <p:spPr>
          <a:xfrm>
            <a:off x="6797616" y="905256"/>
            <a:ext cx="500749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Flowchart</a:t>
            </a:r>
          </a:p>
          <a:p>
            <a:endParaRPr lang="en-US" sz="1400" b="1" u="sng" dirty="0"/>
          </a:p>
          <a:p>
            <a:r>
              <a:rPr lang="en-US" sz="1400" u="sng" dirty="0"/>
              <a:t>Pseudocode</a:t>
            </a:r>
          </a:p>
          <a:p>
            <a:r>
              <a:rPr lang="en-US" sz="1400" dirty="0"/>
              <a:t>START</a:t>
            </a:r>
          </a:p>
          <a:p>
            <a:r>
              <a:rPr lang="en-US" sz="1400" dirty="0"/>
              <a:t>INPUT where are you delivering to?</a:t>
            </a:r>
          </a:p>
          <a:p>
            <a:r>
              <a:rPr lang="en-US" sz="1400" dirty="0"/>
              <a:t>INPUT what is the weight of the package?</a:t>
            </a:r>
          </a:p>
          <a:p>
            <a:r>
              <a:rPr lang="en-US" sz="1400" dirty="0"/>
              <a:t>IF the package is 10kg and above</a:t>
            </a:r>
          </a:p>
          <a:p>
            <a:r>
              <a:rPr lang="en-US" sz="1400" dirty="0"/>
              <a:t>PRINT Is it </a:t>
            </a:r>
            <a:r>
              <a:rPr lang="en-US" sz="1400" dirty="0" err="1"/>
              <a:t>Epe</a:t>
            </a:r>
            <a:r>
              <a:rPr lang="en-US" sz="1400" dirty="0"/>
              <a:t> you are delivering to?</a:t>
            </a:r>
          </a:p>
          <a:p>
            <a:r>
              <a:rPr lang="en-US" sz="1400" dirty="0"/>
              <a:t>          IF yes</a:t>
            </a:r>
          </a:p>
          <a:p>
            <a:r>
              <a:rPr lang="en-US" sz="1400" dirty="0"/>
              <a:t>          PRINT  That would be 5000 naira</a:t>
            </a:r>
          </a:p>
          <a:p>
            <a:r>
              <a:rPr lang="en-US" sz="1400" dirty="0"/>
              <a:t>          ELSE </a:t>
            </a:r>
          </a:p>
          <a:p>
            <a:r>
              <a:rPr lang="en-US" sz="1400" dirty="0"/>
              <a:t>          PRINT Is it Pau you are delivering to?</a:t>
            </a:r>
          </a:p>
          <a:p>
            <a:r>
              <a:rPr lang="en-US" sz="1400" dirty="0"/>
              <a:t>          IF yes</a:t>
            </a:r>
          </a:p>
          <a:p>
            <a:r>
              <a:rPr lang="en-US" sz="1400" dirty="0"/>
              <a:t>          PRINT That would be 2000 naira</a:t>
            </a:r>
          </a:p>
          <a:p>
            <a:r>
              <a:rPr lang="en-US" sz="1400" dirty="0"/>
              <a:t>          ELSE </a:t>
            </a:r>
          </a:p>
          <a:p>
            <a:r>
              <a:rPr lang="en-US" sz="1400" dirty="0"/>
              <a:t>          PRINT We do not deliver there</a:t>
            </a:r>
          </a:p>
          <a:p>
            <a:r>
              <a:rPr lang="en-US" sz="1400" dirty="0"/>
              <a:t>IF the package is less than 10kg</a:t>
            </a:r>
          </a:p>
          <a:p>
            <a:r>
              <a:rPr lang="en-US" sz="1400" dirty="0"/>
              <a:t>PRINT Is it </a:t>
            </a:r>
            <a:r>
              <a:rPr lang="en-US" sz="1400" dirty="0" err="1"/>
              <a:t>Epe</a:t>
            </a:r>
            <a:r>
              <a:rPr lang="en-US" sz="1400" dirty="0"/>
              <a:t> you are delivering to?</a:t>
            </a:r>
          </a:p>
          <a:p>
            <a:r>
              <a:rPr lang="en-US" sz="1400" dirty="0"/>
              <a:t>          IF yes</a:t>
            </a:r>
          </a:p>
          <a:p>
            <a:r>
              <a:rPr lang="en-US" sz="1400" dirty="0"/>
              <a:t>          PRINT  That would be 4000 naira</a:t>
            </a:r>
          </a:p>
          <a:p>
            <a:r>
              <a:rPr lang="en-US" sz="1400" dirty="0"/>
              <a:t>          ELSE </a:t>
            </a:r>
          </a:p>
          <a:p>
            <a:r>
              <a:rPr lang="en-US" sz="1400" dirty="0"/>
              <a:t>          PRINT Is it Pau you are delivering to?</a:t>
            </a:r>
          </a:p>
          <a:p>
            <a:r>
              <a:rPr lang="en-US" sz="1400" dirty="0"/>
              <a:t>          IF yes</a:t>
            </a:r>
          </a:p>
          <a:p>
            <a:r>
              <a:rPr lang="en-US" sz="1400" dirty="0"/>
              <a:t>          PRINT That would be 1500 naira</a:t>
            </a:r>
          </a:p>
          <a:p>
            <a:r>
              <a:rPr lang="en-US" sz="1400" dirty="0"/>
              <a:t>          ELSE </a:t>
            </a:r>
          </a:p>
          <a:p>
            <a:r>
              <a:rPr lang="en-US" sz="1400" dirty="0"/>
              <a:t>          PRINT We do not deliver there</a:t>
            </a:r>
          </a:p>
        </p:txBody>
      </p:sp>
    </p:spTree>
    <p:extLst>
      <p:ext uri="{BB962C8B-B14F-4D97-AF65-F5344CB8AC3E}">
        <p14:creationId xmlns:p14="http://schemas.microsoft.com/office/powerpoint/2010/main" val="292532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07DDC-F225-4064-8529-501D78316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6549"/>
            <a:ext cx="10058400" cy="651368"/>
          </a:xfrm>
        </p:spPr>
        <p:txBody>
          <a:bodyPr/>
          <a:lstStyle/>
          <a:p>
            <a:pPr algn="ctr"/>
            <a:r>
              <a:rPr lang="en-US" u="sng" dirty="0"/>
              <a:t>Project 4</a:t>
            </a:r>
            <a:endParaRPr lang="en-NG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4F8F88-A5E9-48CA-B665-D18E2D1C2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311" y="1017917"/>
            <a:ext cx="4411975" cy="54735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8EA7F9-57C5-4E3D-B6EE-F6E01B7453F8}"/>
              </a:ext>
            </a:extLst>
          </p:cNvPr>
          <p:cNvSpPr txBox="1"/>
          <p:nvPr/>
        </p:nvSpPr>
        <p:spPr>
          <a:xfrm>
            <a:off x="4796285" y="1017917"/>
            <a:ext cx="701140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Flowchart</a:t>
            </a:r>
          </a:p>
          <a:p>
            <a:endParaRPr lang="en-US" b="1" u="sng" dirty="0"/>
          </a:p>
          <a:p>
            <a:endParaRPr lang="en-US" b="1" u="sng" dirty="0"/>
          </a:p>
          <a:p>
            <a:r>
              <a:rPr lang="en-US" u="sng" dirty="0"/>
              <a:t>Pseudocode</a:t>
            </a:r>
          </a:p>
          <a:p>
            <a:r>
              <a:rPr lang="en-US" dirty="0"/>
              <a:t>START</a:t>
            </a:r>
          </a:p>
          <a:p>
            <a:r>
              <a:rPr lang="en-US" dirty="0"/>
              <a:t>INPUT your jamb score</a:t>
            </a:r>
          </a:p>
          <a:p>
            <a:r>
              <a:rPr lang="en-US" dirty="0"/>
              <a:t>IF he/she got at least 5 credits in their key subjects and 230 and above in jamb</a:t>
            </a:r>
          </a:p>
          <a:p>
            <a:r>
              <a:rPr lang="en-US" dirty="0"/>
              <a:t>PRINT go-ahead for the interview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PRINT sorry you cannot be given admission</a:t>
            </a:r>
          </a:p>
          <a:p>
            <a:r>
              <a:rPr lang="en-US" dirty="0"/>
              <a:t>IF he/she passed the interview </a:t>
            </a:r>
          </a:p>
          <a:p>
            <a:r>
              <a:rPr lang="en-US" dirty="0"/>
              <a:t>PRINT Congratulations you have been given admission 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PRINT sorry you cannot be given admission</a:t>
            </a:r>
          </a:p>
          <a:p>
            <a:r>
              <a:rPr lang="en-US" dirty="0"/>
              <a:t>STOP</a:t>
            </a:r>
          </a:p>
          <a:p>
            <a:endParaRPr lang="en-US" dirty="0"/>
          </a:p>
          <a:p>
            <a:r>
              <a:rPr lang="en-US" dirty="0"/>
              <a:t> 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725221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BF54-949C-4A92-B4FA-9A977C3FB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9163"/>
            <a:ext cx="10058400" cy="49609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Project 5</a:t>
            </a:r>
            <a:endParaRPr lang="en-NG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30E674-B951-4860-B87B-514D5F74F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185" y="905256"/>
            <a:ext cx="4077419" cy="55435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8344B-49D7-41C6-85AC-800D1432EE27}"/>
              </a:ext>
            </a:extLst>
          </p:cNvPr>
          <p:cNvSpPr txBox="1"/>
          <p:nvPr/>
        </p:nvSpPr>
        <p:spPr>
          <a:xfrm>
            <a:off x="4442604" y="905256"/>
            <a:ext cx="738421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Flowchart</a:t>
            </a:r>
          </a:p>
          <a:p>
            <a:endParaRPr lang="en-US" b="1" u="sng" dirty="0"/>
          </a:p>
          <a:p>
            <a:r>
              <a:rPr lang="en-US" u="sng" dirty="0"/>
              <a:t>Pseudocode</a:t>
            </a:r>
          </a:p>
          <a:p>
            <a:r>
              <a:rPr lang="en-US" dirty="0"/>
              <a:t>START</a:t>
            </a:r>
          </a:p>
          <a:p>
            <a:r>
              <a:rPr lang="en-US" dirty="0"/>
              <a:t>INPUT the boy into the island and set him to face East with a flower in his hand</a:t>
            </a:r>
          </a:p>
          <a:p>
            <a:r>
              <a:rPr lang="en-US" dirty="0"/>
              <a:t>INPUT the girl into the island and set her to face west without a flower in her hand </a:t>
            </a:r>
          </a:p>
          <a:p>
            <a:r>
              <a:rPr lang="en-US" dirty="0"/>
              <a:t>IF the boy is with a flower in his hand </a:t>
            </a:r>
          </a:p>
          <a:p>
            <a:r>
              <a:rPr lang="en-US" dirty="0"/>
              <a:t>MOVE him 2 steps down to give the flower to the girl</a:t>
            </a:r>
          </a:p>
          <a:p>
            <a:r>
              <a:rPr lang="en-US" dirty="0"/>
              <a:t>MOVE the boy out of the island</a:t>
            </a:r>
          </a:p>
          <a:p>
            <a:r>
              <a:rPr lang="en-US" dirty="0"/>
              <a:t>SET the girl to face east</a:t>
            </a:r>
          </a:p>
          <a:p>
            <a:r>
              <a:rPr lang="en-US" dirty="0"/>
              <a:t>MOVE the girl 2 steps to the right</a:t>
            </a:r>
          </a:p>
          <a:p>
            <a:r>
              <a:rPr lang="en-US" dirty="0"/>
              <a:t>PLANT the flower in the vase</a:t>
            </a:r>
          </a:p>
          <a:p>
            <a:r>
              <a:rPr lang="en-US" dirty="0"/>
              <a:t>MOVE the girl 2 steps downwards</a:t>
            </a:r>
          </a:p>
          <a:p>
            <a:r>
              <a:rPr lang="en-US" dirty="0"/>
              <a:t>ELSE </a:t>
            </a:r>
          </a:p>
          <a:p>
            <a:r>
              <a:rPr lang="en-US" dirty="0"/>
              <a:t>STOP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194286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{99E41BD9-11C5-424F-8AF1-04F0316CE2D0}tf56219246_win32</Template>
  <TotalTime>95</TotalTime>
  <Words>387</Words>
  <Application>Microsoft Office PowerPoint</Application>
  <PresentationFormat>Widescreen</PresentationFormat>
  <Paragraphs>98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Avenir Next LT Pro</vt:lpstr>
      <vt:lpstr>Avenir Next LT Pro Light</vt:lpstr>
      <vt:lpstr>Calibri</vt:lpstr>
      <vt:lpstr>Garamond</vt:lpstr>
      <vt:lpstr>SavonVTI</vt:lpstr>
      <vt:lpstr>CSC 102 Class projects</vt:lpstr>
      <vt:lpstr>Project 1</vt:lpstr>
      <vt:lpstr>Project 2</vt:lpstr>
      <vt:lpstr>Project 3</vt:lpstr>
      <vt:lpstr>Project 4</vt:lpstr>
      <vt:lpstr>Project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Adebimpe Adetoba</dc:creator>
  <cp:lastModifiedBy>Adebimpe Adetoba</cp:lastModifiedBy>
  <cp:revision>2</cp:revision>
  <dcterms:created xsi:type="dcterms:W3CDTF">2022-04-02T11:18:30Z</dcterms:created>
  <dcterms:modified xsi:type="dcterms:W3CDTF">2022-04-02T12:54:17Z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