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9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3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9BEE-A4FD-18B3-A4EB-951C21B4C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AB420-7DBC-F500-1263-53636E63E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23F22-72EB-09FB-6589-6A189525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0CE-E348-4F31-ADCB-79B931D5CC13}" type="datetimeFigureOut">
              <a:rPr lang="en-US" smtClean="0"/>
              <a:t>2024-05-04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B86A8-F08C-4334-0210-BC8A332C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2BA2F-DE42-6DF7-D019-8954EA104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E2B-9C48-440E-97F5-23A0F415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3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27A8-2DB3-5854-3B0C-211664BD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96A03-724B-711E-D24D-DD2D36771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E1894-3A80-4F4D-3FB4-F3DB919D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0CE-E348-4F31-ADCB-79B931D5CC13}" type="datetimeFigureOut">
              <a:rPr lang="en-US" smtClean="0"/>
              <a:t>2024-05-04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D427-9D5F-2F52-674D-3284454E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C1791-9670-4A74-637C-9756322A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E2B-9C48-440E-97F5-23A0F415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052A7-86D7-4B43-2A1C-D276196A8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7662B-78FF-97ED-3D32-E90A39A65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C3844-069E-DA55-8497-37AB0771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0CE-E348-4F31-ADCB-79B931D5CC13}" type="datetimeFigureOut">
              <a:rPr lang="en-US" smtClean="0"/>
              <a:t>2024-05-04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B1943-E385-EE95-D34D-D0E616C1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261EB-8C21-9ED1-C95F-C95532EC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E2B-9C48-440E-97F5-23A0F415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7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CFAF1-4895-6D14-17BB-D85CF2D8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FE57-0523-C3BA-AF35-D399B9A4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ED9FE-4E3E-8D94-07CF-4BDCA9510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0CE-E348-4F31-ADCB-79B931D5CC13}" type="datetimeFigureOut">
              <a:rPr lang="en-US" smtClean="0"/>
              <a:t>2024-05-04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86976-28AE-8B2E-923E-33323995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6DAE3-1295-25C6-4CF6-F1945BBE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E2B-9C48-440E-97F5-23A0F415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ABCA-622C-3F7A-29C9-D9E2EA29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06F27-1043-DEEE-917F-A11002AF2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DDDA-8D60-C81D-6A7F-AE9B6CA9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0CE-E348-4F31-ADCB-79B931D5CC13}" type="datetimeFigureOut">
              <a:rPr lang="en-US" smtClean="0"/>
              <a:t>2024-05-04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27712-0C44-AE2B-B6DA-7453AFBA3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64DF6-DE4C-FE41-8C04-16CCE003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E2B-9C48-440E-97F5-23A0F415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8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57B5-BE21-6787-7982-EFCAA43B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134CE-BA52-0218-7D90-AFA41406D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9351A-C79C-57E8-CA71-BAE481F64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EA4CF-93D8-4C96-3F4B-7906B2DE8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0CE-E348-4F31-ADCB-79B931D5CC13}" type="datetimeFigureOut">
              <a:rPr lang="en-US" smtClean="0"/>
              <a:t>2024-05-04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2DA0F-C8A3-C9F5-3BB2-9072D0B6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95589-801C-9FAB-3389-EA67ABBA1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E2B-9C48-440E-97F5-23A0F415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6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DD7C-C0A5-1625-A23C-BF1C8E5B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2C680-8A26-7D9A-B8B4-27313E6BA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27DFE-6C57-C6D7-09A2-16EB4F48E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28416-D70F-3F34-B2D6-C0213E885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DC14D-3267-C580-4AEF-8E820297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B024A2-45E8-D921-8A6E-E812B7D7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0CE-E348-4F31-ADCB-79B931D5CC13}" type="datetimeFigureOut">
              <a:rPr lang="en-US" smtClean="0"/>
              <a:t>2024-05-04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2F15CE-FF17-8F8B-3EFE-A1802FF2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531CB-C305-10A3-C848-8DBB1170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E2B-9C48-440E-97F5-23A0F415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0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83A4-3F66-A670-4860-610BF91D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4B44F-34C7-FFAD-B65C-D704FABF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0CE-E348-4F31-ADCB-79B931D5CC13}" type="datetimeFigureOut">
              <a:rPr lang="en-US" smtClean="0"/>
              <a:t>2024-05-04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83075-CA7D-FEE3-A74C-639EF342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151F4-960C-084F-A3AA-6C857164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E2B-9C48-440E-97F5-23A0F415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8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D12C7-F149-845E-E543-76F7970B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0CE-E348-4F31-ADCB-79B931D5CC13}" type="datetimeFigureOut">
              <a:rPr lang="en-US" smtClean="0"/>
              <a:t>2024-05-04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ED13B-15D9-4CF4-FB8C-3335E2EA4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6BAF0-F74E-9AE7-4C93-C80C2904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E2B-9C48-440E-97F5-23A0F415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5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F5A8-056A-3EC7-E16D-3F53C9E3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3DCAB-4721-5457-6B60-2FBC688E1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78F6F-33A0-0184-B079-E60A20A3B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2BF19-3721-C668-6ADE-68E4BFB2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0CE-E348-4F31-ADCB-79B931D5CC13}" type="datetimeFigureOut">
              <a:rPr lang="en-US" smtClean="0"/>
              <a:t>2024-05-04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EC522-0DEC-35A1-A8B0-0B34ED26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0AC4F-FE77-F092-EBE9-70690466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E2B-9C48-440E-97F5-23A0F415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1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D9CB-23AC-C86B-23E4-83E314E1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3C943-23BF-CE91-B1CE-B3B517E72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021B2-2EB8-788D-73A2-37B372C75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25588-0711-3111-A586-14657799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80CE-E348-4F31-ADCB-79B931D5CC13}" type="datetimeFigureOut">
              <a:rPr lang="en-US" smtClean="0"/>
              <a:t>2024-05-04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F8AB3-7EDC-5B81-04CC-4DD864DE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12C01-F185-2152-9288-8E1EFEA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16E2B-9C48-440E-97F5-23A0F415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8B989-21AF-9299-188E-73EE7C988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94B55-895F-F4DA-3C77-9A99D0BBF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90E94-1C4E-409F-033A-883C836CC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80CE-E348-4F31-ADCB-79B931D5CC13}" type="datetimeFigureOut">
              <a:rPr lang="en-US" smtClean="0"/>
              <a:t>2024-05-04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DA0C7-88CD-07CF-3325-810D6F7F1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38163-E7AC-ADA2-319F-49BC4FCA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16E2B-9C48-440E-97F5-23A0F4158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9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3ADA-FE33-863B-CB13-20DEA179E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51B9A-80F1-4C15-4983-E0C8F80DF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5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902B6B-27CA-75C3-F0B0-777BA7DC2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C3B33E-C0E0-D55A-D3FC-91B6A2749891}"/>
              </a:ext>
            </a:extLst>
          </p:cNvPr>
          <p:cNvSpPr txBox="1"/>
          <p:nvPr/>
        </p:nvSpPr>
        <p:spPr>
          <a:xfrm>
            <a:off x="7656945" y="5809673"/>
            <a:ext cx="3325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dirty="0">
                <a:solidFill>
                  <a:schemeClr val="bg1"/>
                </a:solidFill>
                <a:latin typeface="Comic Sans MS" panose="030F0702030302020204" pitchFamily="66" charset="0"/>
              </a:rPr>
              <a:t>e</a:t>
            </a:r>
            <a:r>
              <a:rPr lang="en-US" sz="4000" b="1" dirty="0">
                <a:solidFill>
                  <a:schemeClr val="bg1"/>
                </a:solidFill>
                <a:latin typeface="Comic Sans MS" panose="030F0702030302020204" pitchFamily="66" charset="0"/>
              </a:rPr>
              <a:t>-Conductor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9336F-37A3-E08A-1E64-4101CE44E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92" y="1365657"/>
            <a:ext cx="1451404" cy="815902"/>
          </a:xfrm>
          <a:prstGeom prst="rect">
            <a:avLst/>
          </a:prstGeom>
        </p:spPr>
      </p:pic>
      <p:pic>
        <p:nvPicPr>
          <p:cNvPr id="8" name="Graphic 7" descr="Marker">
            <a:extLst>
              <a:ext uri="{FF2B5EF4-FFF2-40B4-BE49-F238E27FC236}">
                <a16:creationId xmlns:a16="http://schemas.microsoft.com/office/drawing/2014/main" id="{D11F031D-04D8-E342-CFEB-CBF0107B7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3296" y="1893453"/>
            <a:ext cx="1011383" cy="1011383"/>
          </a:xfrm>
          <a:prstGeom prst="rect">
            <a:avLst/>
          </a:prstGeom>
        </p:spPr>
      </p:pic>
      <p:pic>
        <p:nvPicPr>
          <p:cNvPr id="9" name="Graphic 8" descr="Marker">
            <a:extLst>
              <a:ext uri="{FF2B5EF4-FFF2-40B4-BE49-F238E27FC236}">
                <a16:creationId xmlns:a16="http://schemas.microsoft.com/office/drawing/2014/main" id="{6BD5986C-0C1A-FBD8-7A33-D9C8AA4482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5506" y="615009"/>
            <a:ext cx="1011383" cy="1011383"/>
          </a:xfrm>
          <a:prstGeom prst="rect">
            <a:avLst/>
          </a:prstGeom>
        </p:spPr>
      </p:pic>
      <p:pic>
        <p:nvPicPr>
          <p:cNvPr id="10" name="Graphic 9" descr="Marker">
            <a:extLst>
              <a:ext uri="{FF2B5EF4-FFF2-40B4-BE49-F238E27FC236}">
                <a16:creationId xmlns:a16="http://schemas.microsoft.com/office/drawing/2014/main" id="{0B14C3D5-494B-9877-3389-2043D2D586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13592" y="3851563"/>
            <a:ext cx="1011383" cy="1011383"/>
          </a:xfrm>
          <a:prstGeom prst="rect">
            <a:avLst/>
          </a:prstGeom>
        </p:spPr>
      </p:pic>
      <p:pic>
        <p:nvPicPr>
          <p:cNvPr id="11" name="Graphic 10" descr="Marker">
            <a:extLst>
              <a:ext uri="{FF2B5EF4-FFF2-40B4-BE49-F238E27FC236}">
                <a16:creationId xmlns:a16="http://schemas.microsoft.com/office/drawing/2014/main" id="{A788E96A-9755-28DA-610C-81A45A4D50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18910" y="2181559"/>
            <a:ext cx="1011383" cy="1011383"/>
          </a:xfrm>
          <a:prstGeom prst="rect">
            <a:avLst/>
          </a:prstGeom>
        </p:spPr>
      </p:pic>
      <p:pic>
        <p:nvPicPr>
          <p:cNvPr id="12" name="Graphic 11" descr="Marker">
            <a:extLst>
              <a:ext uri="{FF2B5EF4-FFF2-40B4-BE49-F238E27FC236}">
                <a16:creationId xmlns:a16="http://schemas.microsoft.com/office/drawing/2014/main" id="{F2C76ED5-787D-998D-5388-202CD7D583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192" y="3547216"/>
            <a:ext cx="1011383" cy="101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9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24BFD7-7786-87BC-91A7-83B8C152FCB0}"/>
              </a:ext>
            </a:extLst>
          </p:cNvPr>
          <p:cNvSpPr/>
          <p:nvPr/>
        </p:nvSpPr>
        <p:spPr>
          <a:xfrm rot="13796657">
            <a:off x="-1920010" y="-462970"/>
            <a:ext cx="3971637" cy="166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938ECE-3B89-0EE3-9311-F04188C6AEBE}"/>
              </a:ext>
            </a:extLst>
          </p:cNvPr>
          <p:cNvSpPr/>
          <p:nvPr/>
        </p:nvSpPr>
        <p:spPr>
          <a:xfrm rot="13796657">
            <a:off x="370608" y="-462971"/>
            <a:ext cx="3971637" cy="166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8E8A26-1667-1844-F8A4-CCD4721394F0}"/>
              </a:ext>
            </a:extLst>
          </p:cNvPr>
          <p:cNvSpPr/>
          <p:nvPr/>
        </p:nvSpPr>
        <p:spPr>
          <a:xfrm rot="13796657">
            <a:off x="2661227" y="-462972"/>
            <a:ext cx="3971637" cy="166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BD6C58-002C-BA39-138A-646FBA1FF6DF}"/>
              </a:ext>
            </a:extLst>
          </p:cNvPr>
          <p:cNvSpPr/>
          <p:nvPr/>
        </p:nvSpPr>
        <p:spPr>
          <a:xfrm rot="13796657">
            <a:off x="4944892" y="-462972"/>
            <a:ext cx="3971637" cy="166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D1F95E-3BC5-34F7-6A8C-A151CBDD087D}"/>
              </a:ext>
            </a:extLst>
          </p:cNvPr>
          <p:cNvSpPr/>
          <p:nvPr/>
        </p:nvSpPr>
        <p:spPr>
          <a:xfrm rot="13796657">
            <a:off x="7242464" y="-462973"/>
            <a:ext cx="3971637" cy="166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F9BFB5-1B87-A23E-A4BF-399AAEE95D37}"/>
              </a:ext>
            </a:extLst>
          </p:cNvPr>
          <p:cNvSpPr/>
          <p:nvPr/>
        </p:nvSpPr>
        <p:spPr>
          <a:xfrm rot="13796657">
            <a:off x="9540037" y="-462973"/>
            <a:ext cx="3971637" cy="166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F78A70-3150-4CEF-EEE7-974843D50828}"/>
              </a:ext>
            </a:extLst>
          </p:cNvPr>
          <p:cNvSpPr/>
          <p:nvPr/>
        </p:nvSpPr>
        <p:spPr>
          <a:xfrm rot="13796657">
            <a:off x="-1611694" y="2635830"/>
            <a:ext cx="3971637" cy="166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7FE2E-1F64-3D0E-2C0F-1676EE6EA049}"/>
              </a:ext>
            </a:extLst>
          </p:cNvPr>
          <p:cNvSpPr/>
          <p:nvPr/>
        </p:nvSpPr>
        <p:spPr>
          <a:xfrm rot="13796657">
            <a:off x="678924" y="2635829"/>
            <a:ext cx="3971637" cy="166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0C5E0B-D5D4-BFC4-E8E0-27A844FEA11E}"/>
              </a:ext>
            </a:extLst>
          </p:cNvPr>
          <p:cNvSpPr/>
          <p:nvPr/>
        </p:nvSpPr>
        <p:spPr>
          <a:xfrm rot="13796657">
            <a:off x="2969543" y="2635828"/>
            <a:ext cx="3971637" cy="166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0A1B76-1F71-8634-511C-DAC27512FC3A}"/>
              </a:ext>
            </a:extLst>
          </p:cNvPr>
          <p:cNvSpPr/>
          <p:nvPr/>
        </p:nvSpPr>
        <p:spPr>
          <a:xfrm rot="13796657">
            <a:off x="5253208" y="2635828"/>
            <a:ext cx="3971637" cy="166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61D858-FCC3-3BF8-5E9B-9A8E12FD9138}"/>
              </a:ext>
            </a:extLst>
          </p:cNvPr>
          <p:cNvSpPr/>
          <p:nvPr/>
        </p:nvSpPr>
        <p:spPr>
          <a:xfrm rot="13796657">
            <a:off x="7550780" y="2635827"/>
            <a:ext cx="3971637" cy="166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C6D4D8-51CD-5910-E1AB-537F4DF1E6C8}"/>
              </a:ext>
            </a:extLst>
          </p:cNvPr>
          <p:cNvSpPr/>
          <p:nvPr/>
        </p:nvSpPr>
        <p:spPr>
          <a:xfrm rot="13796657">
            <a:off x="9848353" y="2635827"/>
            <a:ext cx="3971637" cy="166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E5DCD-792A-1486-D466-89E7282D3A63}"/>
              </a:ext>
            </a:extLst>
          </p:cNvPr>
          <p:cNvSpPr/>
          <p:nvPr/>
        </p:nvSpPr>
        <p:spPr>
          <a:xfrm rot="13796657">
            <a:off x="-1294194" y="5734628"/>
            <a:ext cx="3971637" cy="166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AF7F87-2101-4F3E-6268-CE2CBE12DA30}"/>
              </a:ext>
            </a:extLst>
          </p:cNvPr>
          <p:cNvSpPr/>
          <p:nvPr/>
        </p:nvSpPr>
        <p:spPr>
          <a:xfrm rot="13796657">
            <a:off x="996424" y="5734627"/>
            <a:ext cx="3971637" cy="166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39BC27-DEF4-AE86-1269-CC88C0FCE085}"/>
              </a:ext>
            </a:extLst>
          </p:cNvPr>
          <p:cNvSpPr/>
          <p:nvPr/>
        </p:nvSpPr>
        <p:spPr>
          <a:xfrm rot="13796657">
            <a:off x="3287043" y="5734626"/>
            <a:ext cx="3971637" cy="166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589EE5-5732-3815-FF7D-E8D2F1B721C4}"/>
              </a:ext>
            </a:extLst>
          </p:cNvPr>
          <p:cNvSpPr/>
          <p:nvPr/>
        </p:nvSpPr>
        <p:spPr>
          <a:xfrm rot="13796657">
            <a:off x="5570708" y="5734626"/>
            <a:ext cx="3971637" cy="166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CCDAB3-5B6D-7B8B-9699-25D60093D6C3}"/>
              </a:ext>
            </a:extLst>
          </p:cNvPr>
          <p:cNvSpPr/>
          <p:nvPr/>
        </p:nvSpPr>
        <p:spPr>
          <a:xfrm rot="13796657">
            <a:off x="7868280" y="5734625"/>
            <a:ext cx="3971637" cy="166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C489A7-595E-F935-5A6E-78A2C23294A8}"/>
              </a:ext>
            </a:extLst>
          </p:cNvPr>
          <p:cNvSpPr/>
          <p:nvPr/>
        </p:nvSpPr>
        <p:spPr>
          <a:xfrm rot="13796657">
            <a:off x="10165853" y="5734625"/>
            <a:ext cx="3971637" cy="1662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3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S.M.B.G. JANAKANTHA</dc:creator>
  <cp:lastModifiedBy>S.M.B.G. JANAKANTHA</cp:lastModifiedBy>
  <cp:revision>2</cp:revision>
  <dcterms:created xsi:type="dcterms:W3CDTF">2024-05-02T14:57:44Z</dcterms:created>
  <dcterms:modified xsi:type="dcterms:W3CDTF">2024-05-04T17:04:55Z</dcterms:modified>
</cp:coreProperties>
</file>