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431"/>
    <a:srgbClr val="E69936"/>
    <a:srgbClr val="2A2D46"/>
    <a:srgbClr val="F2C546"/>
    <a:srgbClr val="599E4D"/>
    <a:srgbClr val="E19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AC55FA-C3CE-7BE5-D62C-5727D3D6F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8F59E-4298-8A50-A84C-472F227E6F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3C87F-0EE6-45AC-BC49-A96A6ADDC0C2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C6E52-83B8-F0D7-3004-51E175B075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93C7F-6920-FEAC-B9A8-2940252533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F45A0-2093-41EE-AE4B-62446364C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04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8D450-DC0F-4A23-ABAF-BA50B3B75C39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B42CC-9E8D-4AA4-B409-5CEE25226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B42CC-9E8D-4AA4-B409-5CEE25226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0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9BEE-A4FD-18B3-A4EB-951C21B4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AB420-7DBC-F500-1263-53636E63E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3F22-72EB-09FB-6589-6A189525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86A8-F08C-4334-0210-BC8A332C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BA2F-DE42-6DF7-D019-8954EA10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F5A8-056A-3EC7-E16D-3F53C9E3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DCAB-4721-5457-6B60-2FBC688E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78F6F-33A0-0184-B079-E60A20A3B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BF19-3721-C668-6ADE-68E4BFB2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EC522-0DEC-35A1-A8B0-0B34ED26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0AC4F-FE77-F092-EBE9-70690466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1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D9CB-23AC-C86B-23E4-83E314E1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3C943-23BF-CE91-B1CE-B3B517E72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021B2-2EB8-788D-73A2-37B372C75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25588-0711-3111-A586-14657799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8AB3-7EDC-5B81-04CC-4DD864DE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2C01-F185-2152-9288-8E1EFEA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1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27A8-2DB3-5854-3B0C-211664BD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6A03-724B-711E-D24D-DD2D36771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E1894-3A80-4F4D-3FB4-F3DB919D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D427-9D5F-2F52-674D-3284454E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C1791-9670-4A74-637C-9756322A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052A7-86D7-4B43-2A1C-D276196A8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7662B-78FF-97ED-3D32-E90A39A65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3844-069E-DA55-8497-37AB0771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1943-E385-EE95-D34D-D0E616C1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1EB-8C21-9ED1-C95F-C95532EC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FAF1-4895-6D14-17BB-D85CF2D8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FE57-0523-C3BA-AF35-D399B9A4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D9FE-4E3E-8D94-07CF-4BDCA951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6976-28AE-8B2E-923E-33323995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DAE3-1295-25C6-4CF6-F1945BBE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BCA-622C-3F7A-29C9-D9E2EA29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6F27-1043-DEEE-917F-A11002AF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DDDA-8D60-C81D-6A7F-AE9B6CA9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7712-0C44-AE2B-B6DA-7453AFBA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4DF6-DE4C-FE41-8C04-16CCE003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57B5-BE21-6787-7982-EFCAA43B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34CE-BA52-0218-7D90-AFA41406D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351A-C79C-57E8-CA71-BAE481F6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A4CF-93D8-4C96-3F4B-7906B2DE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2DA0F-C8A3-C9F5-3BB2-9072D0B6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95589-801C-9FAB-3389-EA67ABBA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DD7C-C0A5-1625-A23C-BF1C8E5B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C680-8A26-7D9A-B8B4-27313E6BA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7DFE-6C57-C6D7-09A2-16EB4F48E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28416-D70F-3F34-B2D6-C0213E885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DC14D-3267-C580-4AEF-8E820297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024A2-45E8-D921-8A6E-E812B7D7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F15CE-FF17-8F8B-3EFE-A1802FF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531CB-C305-10A3-C848-8DBB1170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0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83A4-3F66-A670-4860-610BF91D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B44F-34C7-FFAD-B65C-D704FABF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83075-CA7D-FEE3-A74C-639EF342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151F4-960C-084F-A3AA-6C857164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D12C7-F149-845E-E543-76F7970B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ED13B-15D9-4CF4-FB8C-3335E2EA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AF0-F74E-9AE7-4C93-C80C2904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69D0F7-1A5F-710E-366D-BF21CE659C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096" y="-1096080"/>
            <a:ext cx="3492288" cy="3324792"/>
          </a:xfrm>
          <a:custGeom>
            <a:avLst/>
            <a:gdLst>
              <a:gd name="connsiteX0" fmla="*/ 990679 w 3492288"/>
              <a:gd name="connsiteY0" fmla="*/ 0 h 3324792"/>
              <a:gd name="connsiteX1" fmla="*/ 2977671 w 3492288"/>
              <a:gd name="connsiteY1" fmla="*/ 314201 h 3324792"/>
              <a:gd name="connsiteX2" fmla="*/ 3492288 w 3492288"/>
              <a:gd name="connsiteY2" fmla="*/ 1938512 h 3324792"/>
              <a:gd name="connsiteX3" fmla="*/ 2501608 w 3492288"/>
              <a:gd name="connsiteY3" fmla="*/ 3324792 h 3324792"/>
              <a:gd name="connsiteX4" fmla="*/ 514617 w 3492288"/>
              <a:gd name="connsiteY4" fmla="*/ 3010591 h 3324792"/>
              <a:gd name="connsiteX5" fmla="*/ 0 w 3492288"/>
              <a:gd name="connsiteY5" fmla="*/ 1386280 h 33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288" h="3324792">
                <a:moveTo>
                  <a:pt x="990679" y="0"/>
                </a:moveTo>
                <a:lnTo>
                  <a:pt x="2977671" y="314201"/>
                </a:lnTo>
                <a:lnTo>
                  <a:pt x="3492288" y="1938512"/>
                </a:lnTo>
                <a:lnTo>
                  <a:pt x="2501608" y="3324792"/>
                </a:lnTo>
                <a:lnTo>
                  <a:pt x="514617" y="3010591"/>
                </a:lnTo>
                <a:lnTo>
                  <a:pt x="0" y="138628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E53C41-7DCE-9658-7256-0847D74A0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58114" y="-2207334"/>
            <a:ext cx="3492288" cy="3324792"/>
          </a:xfrm>
          <a:custGeom>
            <a:avLst/>
            <a:gdLst>
              <a:gd name="connsiteX0" fmla="*/ 990680 w 3492288"/>
              <a:gd name="connsiteY0" fmla="*/ 0 h 3324792"/>
              <a:gd name="connsiteX1" fmla="*/ 2977671 w 3492288"/>
              <a:gd name="connsiteY1" fmla="*/ 314201 h 3324792"/>
              <a:gd name="connsiteX2" fmla="*/ 3492288 w 3492288"/>
              <a:gd name="connsiteY2" fmla="*/ 1938512 h 3324792"/>
              <a:gd name="connsiteX3" fmla="*/ 2501608 w 3492288"/>
              <a:gd name="connsiteY3" fmla="*/ 3324792 h 3324792"/>
              <a:gd name="connsiteX4" fmla="*/ 514617 w 3492288"/>
              <a:gd name="connsiteY4" fmla="*/ 3010591 h 3324792"/>
              <a:gd name="connsiteX5" fmla="*/ 0 w 3492288"/>
              <a:gd name="connsiteY5" fmla="*/ 1386280 h 33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288" h="3324792">
                <a:moveTo>
                  <a:pt x="990680" y="0"/>
                </a:moveTo>
                <a:lnTo>
                  <a:pt x="2977671" y="314201"/>
                </a:lnTo>
                <a:lnTo>
                  <a:pt x="3492288" y="1938512"/>
                </a:lnTo>
                <a:lnTo>
                  <a:pt x="2501608" y="3324792"/>
                </a:lnTo>
                <a:lnTo>
                  <a:pt x="514617" y="3010591"/>
                </a:lnTo>
                <a:lnTo>
                  <a:pt x="0" y="138628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ADA0B44-9AEF-DC7A-74C8-2B26969F09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0899" y="2117726"/>
            <a:ext cx="3492288" cy="3324792"/>
          </a:xfrm>
          <a:custGeom>
            <a:avLst/>
            <a:gdLst>
              <a:gd name="connsiteX0" fmla="*/ 990679 w 3492288"/>
              <a:gd name="connsiteY0" fmla="*/ 0 h 3324792"/>
              <a:gd name="connsiteX1" fmla="*/ 2977671 w 3492288"/>
              <a:gd name="connsiteY1" fmla="*/ 314201 h 3324792"/>
              <a:gd name="connsiteX2" fmla="*/ 3492288 w 3492288"/>
              <a:gd name="connsiteY2" fmla="*/ 1938513 h 3324792"/>
              <a:gd name="connsiteX3" fmla="*/ 2501608 w 3492288"/>
              <a:gd name="connsiteY3" fmla="*/ 3324792 h 3324792"/>
              <a:gd name="connsiteX4" fmla="*/ 514617 w 3492288"/>
              <a:gd name="connsiteY4" fmla="*/ 3010591 h 3324792"/>
              <a:gd name="connsiteX5" fmla="*/ 0 w 3492288"/>
              <a:gd name="connsiteY5" fmla="*/ 1386280 h 33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288" h="3324792">
                <a:moveTo>
                  <a:pt x="990679" y="0"/>
                </a:moveTo>
                <a:lnTo>
                  <a:pt x="2977671" y="314201"/>
                </a:lnTo>
                <a:lnTo>
                  <a:pt x="3492288" y="1938513"/>
                </a:lnTo>
                <a:lnTo>
                  <a:pt x="2501608" y="3324792"/>
                </a:lnTo>
                <a:lnTo>
                  <a:pt x="514617" y="3010591"/>
                </a:lnTo>
                <a:lnTo>
                  <a:pt x="0" y="138628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EAE6D4-4B5C-ED96-E1BF-8962762AE9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49917" y="1006474"/>
            <a:ext cx="3492288" cy="3324792"/>
          </a:xfrm>
          <a:custGeom>
            <a:avLst/>
            <a:gdLst>
              <a:gd name="connsiteX0" fmla="*/ 990680 w 3492288"/>
              <a:gd name="connsiteY0" fmla="*/ 0 h 3324792"/>
              <a:gd name="connsiteX1" fmla="*/ 2977671 w 3492288"/>
              <a:gd name="connsiteY1" fmla="*/ 314201 h 3324792"/>
              <a:gd name="connsiteX2" fmla="*/ 3492288 w 3492288"/>
              <a:gd name="connsiteY2" fmla="*/ 1938512 h 3324792"/>
              <a:gd name="connsiteX3" fmla="*/ 2501608 w 3492288"/>
              <a:gd name="connsiteY3" fmla="*/ 3324792 h 3324792"/>
              <a:gd name="connsiteX4" fmla="*/ 514617 w 3492288"/>
              <a:gd name="connsiteY4" fmla="*/ 3010591 h 3324792"/>
              <a:gd name="connsiteX5" fmla="*/ 0 w 3492288"/>
              <a:gd name="connsiteY5" fmla="*/ 1386280 h 33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288" h="3324792">
                <a:moveTo>
                  <a:pt x="990680" y="0"/>
                </a:moveTo>
                <a:lnTo>
                  <a:pt x="2977671" y="314201"/>
                </a:lnTo>
                <a:lnTo>
                  <a:pt x="3492288" y="1938512"/>
                </a:lnTo>
                <a:lnTo>
                  <a:pt x="2501608" y="3324792"/>
                </a:lnTo>
                <a:lnTo>
                  <a:pt x="514617" y="3010591"/>
                </a:lnTo>
                <a:lnTo>
                  <a:pt x="0" y="138628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FC1D2A-C4A0-594E-EC8B-51FF755E98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52432" y="4152542"/>
            <a:ext cx="3492288" cy="3324792"/>
          </a:xfrm>
          <a:custGeom>
            <a:avLst/>
            <a:gdLst>
              <a:gd name="connsiteX0" fmla="*/ 990680 w 3492288"/>
              <a:gd name="connsiteY0" fmla="*/ 0 h 3324792"/>
              <a:gd name="connsiteX1" fmla="*/ 2977671 w 3492288"/>
              <a:gd name="connsiteY1" fmla="*/ 314201 h 3324792"/>
              <a:gd name="connsiteX2" fmla="*/ 3492288 w 3492288"/>
              <a:gd name="connsiteY2" fmla="*/ 1938513 h 3324792"/>
              <a:gd name="connsiteX3" fmla="*/ 2501608 w 3492288"/>
              <a:gd name="connsiteY3" fmla="*/ 3324792 h 3324792"/>
              <a:gd name="connsiteX4" fmla="*/ 514617 w 3492288"/>
              <a:gd name="connsiteY4" fmla="*/ 3010591 h 3324792"/>
              <a:gd name="connsiteX5" fmla="*/ 0 w 3492288"/>
              <a:gd name="connsiteY5" fmla="*/ 1386280 h 33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288" h="3324792">
                <a:moveTo>
                  <a:pt x="990680" y="0"/>
                </a:moveTo>
                <a:lnTo>
                  <a:pt x="2977671" y="314201"/>
                </a:lnTo>
                <a:lnTo>
                  <a:pt x="3492288" y="1938513"/>
                </a:lnTo>
                <a:lnTo>
                  <a:pt x="2501608" y="3324792"/>
                </a:lnTo>
                <a:lnTo>
                  <a:pt x="514617" y="3010591"/>
                </a:lnTo>
                <a:lnTo>
                  <a:pt x="0" y="138628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A83EC9-40C9-E650-A96B-03A1ED7B9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2702" y="5331532"/>
            <a:ext cx="3492288" cy="3324792"/>
          </a:xfrm>
          <a:custGeom>
            <a:avLst/>
            <a:gdLst>
              <a:gd name="connsiteX0" fmla="*/ 990679 w 3492288"/>
              <a:gd name="connsiteY0" fmla="*/ 0 h 3324792"/>
              <a:gd name="connsiteX1" fmla="*/ 2977671 w 3492288"/>
              <a:gd name="connsiteY1" fmla="*/ 314201 h 3324792"/>
              <a:gd name="connsiteX2" fmla="*/ 3492288 w 3492288"/>
              <a:gd name="connsiteY2" fmla="*/ 1938513 h 3324792"/>
              <a:gd name="connsiteX3" fmla="*/ 2501608 w 3492288"/>
              <a:gd name="connsiteY3" fmla="*/ 3324792 h 3324792"/>
              <a:gd name="connsiteX4" fmla="*/ 514617 w 3492288"/>
              <a:gd name="connsiteY4" fmla="*/ 3010591 h 3324792"/>
              <a:gd name="connsiteX5" fmla="*/ 0 w 3492288"/>
              <a:gd name="connsiteY5" fmla="*/ 1386280 h 332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288" h="3324792">
                <a:moveTo>
                  <a:pt x="990679" y="0"/>
                </a:moveTo>
                <a:lnTo>
                  <a:pt x="2977671" y="314201"/>
                </a:lnTo>
                <a:lnTo>
                  <a:pt x="3492288" y="1938513"/>
                </a:lnTo>
                <a:lnTo>
                  <a:pt x="2501608" y="3324792"/>
                </a:lnTo>
                <a:lnTo>
                  <a:pt x="514617" y="3010591"/>
                </a:lnTo>
                <a:lnTo>
                  <a:pt x="0" y="138628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9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396C2E-32AB-AD7D-A6AF-5BC6614A2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98256" y="-3663488"/>
            <a:ext cx="5552401" cy="5725236"/>
          </a:xfrm>
          <a:custGeom>
            <a:avLst/>
            <a:gdLst>
              <a:gd name="connsiteX0" fmla="*/ 1962137 w 5552401"/>
              <a:gd name="connsiteY0" fmla="*/ 0 h 5725236"/>
              <a:gd name="connsiteX1" fmla="*/ 5552401 w 5552401"/>
              <a:gd name="connsiteY1" fmla="*/ 3934996 h 5725236"/>
              <a:gd name="connsiteX2" fmla="*/ 3590264 w 5552401"/>
              <a:gd name="connsiteY2" fmla="*/ 5725236 h 5725236"/>
              <a:gd name="connsiteX3" fmla="*/ 0 w 5552401"/>
              <a:gd name="connsiteY3" fmla="*/ 1790240 h 572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6">
                <a:moveTo>
                  <a:pt x="1962137" y="0"/>
                </a:moveTo>
                <a:lnTo>
                  <a:pt x="5552401" y="3934996"/>
                </a:lnTo>
                <a:lnTo>
                  <a:pt x="3590264" y="5725236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F04933-A3C1-EEB7-5E10-54B9C1FABA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289971" y="-3663487"/>
            <a:ext cx="5552401" cy="5725236"/>
          </a:xfrm>
          <a:custGeom>
            <a:avLst/>
            <a:gdLst>
              <a:gd name="connsiteX0" fmla="*/ 1962137 w 5552401"/>
              <a:gd name="connsiteY0" fmla="*/ 0 h 5725236"/>
              <a:gd name="connsiteX1" fmla="*/ 5552401 w 5552401"/>
              <a:gd name="connsiteY1" fmla="*/ 3934996 h 5725236"/>
              <a:gd name="connsiteX2" fmla="*/ 3590264 w 5552401"/>
              <a:gd name="connsiteY2" fmla="*/ 5725236 h 5725236"/>
              <a:gd name="connsiteX3" fmla="*/ 0 w 5552401"/>
              <a:gd name="connsiteY3" fmla="*/ 1790240 h 572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6">
                <a:moveTo>
                  <a:pt x="1962137" y="0"/>
                </a:moveTo>
                <a:lnTo>
                  <a:pt x="5552401" y="3934996"/>
                </a:lnTo>
                <a:lnTo>
                  <a:pt x="3590264" y="5725236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1D03FF-8B9A-9D5B-7112-B6F27EABA6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86484" y="-3663488"/>
            <a:ext cx="5552401" cy="5725236"/>
          </a:xfrm>
          <a:custGeom>
            <a:avLst/>
            <a:gdLst>
              <a:gd name="connsiteX0" fmla="*/ 1962137 w 5552401"/>
              <a:gd name="connsiteY0" fmla="*/ 0 h 5725236"/>
              <a:gd name="connsiteX1" fmla="*/ 5552401 w 5552401"/>
              <a:gd name="connsiteY1" fmla="*/ 3934996 h 5725236"/>
              <a:gd name="connsiteX2" fmla="*/ 3590264 w 5552401"/>
              <a:gd name="connsiteY2" fmla="*/ 5725236 h 5725236"/>
              <a:gd name="connsiteX3" fmla="*/ 0 w 5552401"/>
              <a:gd name="connsiteY3" fmla="*/ 1790240 h 572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6">
                <a:moveTo>
                  <a:pt x="1962137" y="0"/>
                </a:moveTo>
                <a:lnTo>
                  <a:pt x="5552401" y="3934996"/>
                </a:lnTo>
                <a:lnTo>
                  <a:pt x="3590264" y="5725236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743FDB8-4EAC-DCF3-1678-C768A887B1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1970" y="-3663488"/>
            <a:ext cx="5552401" cy="5725236"/>
          </a:xfrm>
          <a:custGeom>
            <a:avLst/>
            <a:gdLst>
              <a:gd name="connsiteX0" fmla="*/ 1962137 w 5552401"/>
              <a:gd name="connsiteY0" fmla="*/ 0 h 5725236"/>
              <a:gd name="connsiteX1" fmla="*/ 5552401 w 5552401"/>
              <a:gd name="connsiteY1" fmla="*/ 3934996 h 5725236"/>
              <a:gd name="connsiteX2" fmla="*/ 3590264 w 5552401"/>
              <a:gd name="connsiteY2" fmla="*/ 5725236 h 5725236"/>
              <a:gd name="connsiteX3" fmla="*/ 0 w 5552401"/>
              <a:gd name="connsiteY3" fmla="*/ 1790240 h 5725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6">
                <a:moveTo>
                  <a:pt x="1962137" y="0"/>
                </a:moveTo>
                <a:lnTo>
                  <a:pt x="5552401" y="3934996"/>
                </a:lnTo>
                <a:lnTo>
                  <a:pt x="3590264" y="5725236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2E16843-453D-1F85-B8E5-A1DA8F491F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391573" y="371488"/>
            <a:ext cx="5552401" cy="5725237"/>
          </a:xfrm>
          <a:custGeom>
            <a:avLst/>
            <a:gdLst>
              <a:gd name="connsiteX0" fmla="*/ 1962137 w 5552401"/>
              <a:gd name="connsiteY0" fmla="*/ 0 h 5725237"/>
              <a:gd name="connsiteX1" fmla="*/ 5552401 w 5552401"/>
              <a:gd name="connsiteY1" fmla="*/ 3934996 h 5725237"/>
              <a:gd name="connsiteX2" fmla="*/ 3590264 w 5552401"/>
              <a:gd name="connsiteY2" fmla="*/ 5725237 h 5725237"/>
              <a:gd name="connsiteX3" fmla="*/ 0 w 5552401"/>
              <a:gd name="connsiteY3" fmla="*/ 1790240 h 57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7">
                <a:moveTo>
                  <a:pt x="1962137" y="0"/>
                </a:moveTo>
                <a:lnTo>
                  <a:pt x="5552401" y="3934996"/>
                </a:lnTo>
                <a:lnTo>
                  <a:pt x="3590264" y="5725237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FD4637F-20D9-EB21-601A-924471F218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654" y="371488"/>
            <a:ext cx="5552401" cy="5725237"/>
          </a:xfrm>
          <a:custGeom>
            <a:avLst/>
            <a:gdLst>
              <a:gd name="connsiteX0" fmla="*/ 1962137 w 5552401"/>
              <a:gd name="connsiteY0" fmla="*/ 0 h 5725237"/>
              <a:gd name="connsiteX1" fmla="*/ 5552401 w 5552401"/>
              <a:gd name="connsiteY1" fmla="*/ 3934996 h 5725237"/>
              <a:gd name="connsiteX2" fmla="*/ 3590264 w 5552401"/>
              <a:gd name="connsiteY2" fmla="*/ 5725237 h 5725237"/>
              <a:gd name="connsiteX3" fmla="*/ 0 w 5552401"/>
              <a:gd name="connsiteY3" fmla="*/ 1790240 h 57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7">
                <a:moveTo>
                  <a:pt x="1962137" y="0"/>
                </a:moveTo>
                <a:lnTo>
                  <a:pt x="5552401" y="3934996"/>
                </a:lnTo>
                <a:lnTo>
                  <a:pt x="3590264" y="5725237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B09090D-91AA-E519-C317-9D7DD94A359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4882" y="371488"/>
            <a:ext cx="5552401" cy="5725237"/>
          </a:xfrm>
          <a:custGeom>
            <a:avLst/>
            <a:gdLst>
              <a:gd name="connsiteX0" fmla="*/ 1962137 w 5552401"/>
              <a:gd name="connsiteY0" fmla="*/ 0 h 5725237"/>
              <a:gd name="connsiteX1" fmla="*/ 5552401 w 5552401"/>
              <a:gd name="connsiteY1" fmla="*/ 3934996 h 5725237"/>
              <a:gd name="connsiteX2" fmla="*/ 3590264 w 5552401"/>
              <a:gd name="connsiteY2" fmla="*/ 5725237 h 5725237"/>
              <a:gd name="connsiteX3" fmla="*/ 0 w 5552401"/>
              <a:gd name="connsiteY3" fmla="*/ 1790240 h 57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7">
                <a:moveTo>
                  <a:pt x="1962137" y="0"/>
                </a:moveTo>
                <a:lnTo>
                  <a:pt x="5552401" y="3934996"/>
                </a:lnTo>
                <a:lnTo>
                  <a:pt x="3590264" y="5725237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41C6A3A-67CE-D3B7-5ACF-C3FE4E46D4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80368" y="371488"/>
            <a:ext cx="5552401" cy="5725237"/>
          </a:xfrm>
          <a:custGeom>
            <a:avLst/>
            <a:gdLst>
              <a:gd name="connsiteX0" fmla="*/ 1962137 w 5552401"/>
              <a:gd name="connsiteY0" fmla="*/ 0 h 5725237"/>
              <a:gd name="connsiteX1" fmla="*/ 5552401 w 5552401"/>
              <a:gd name="connsiteY1" fmla="*/ 3934996 h 5725237"/>
              <a:gd name="connsiteX2" fmla="*/ 3590264 w 5552401"/>
              <a:gd name="connsiteY2" fmla="*/ 5725237 h 5725237"/>
              <a:gd name="connsiteX3" fmla="*/ 0 w 5552401"/>
              <a:gd name="connsiteY3" fmla="*/ 1790240 h 57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7">
                <a:moveTo>
                  <a:pt x="1962137" y="0"/>
                </a:moveTo>
                <a:lnTo>
                  <a:pt x="5552401" y="3934996"/>
                </a:lnTo>
                <a:lnTo>
                  <a:pt x="3590264" y="5725237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E143D30-0D08-7579-635F-04E65D83AB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2480064" y="4406463"/>
            <a:ext cx="5552401" cy="5725237"/>
          </a:xfrm>
          <a:custGeom>
            <a:avLst/>
            <a:gdLst>
              <a:gd name="connsiteX0" fmla="*/ 1962137 w 5552401"/>
              <a:gd name="connsiteY0" fmla="*/ 0 h 5725237"/>
              <a:gd name="connsiteX1" fmla="*/ 5552401 w 5552401"/>
              <a:gd name="connsiteY1" fmla="*/ 3934996 h 5725237"/>
              <a:gd name="connsiteX2" fmla="*/ 3590264 w 5552401"/>
              <a:gd name="connsiteY2" fmla="*/ 5725237 h 5725237"/>
              <a:gd name="connsiteX3" fmla="*/ 0 w 5552401"/>
              <a:gd name="connsiteY3" fmla="*/ 1790240 h 57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7">
                <a:moveTo>
                  <a:pt x="1962137" y="0"/>
                </a:moveTo>
                <a:lnTo>
                  <a:pt x="5552401" y="3934996"/>
                </a:lnTo>
                <a:lnTo>
                  <a:pt x="3590264" y="5725237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8422DC1-0B01-16D6-09A0-C77E3E7B6A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308163" y="4406463"/>
            <a:ext cx="5552401" cy="5725237"/>
          </a:xfrm>
          <a:custGeom>
            <a:avLst/>
            <a:gdLst>
              <a:gd name="connsiteX0" fmla="*/ 1962137 w 5552401"/>
              <a:gd name="connsiteY0" fmla="*/ 0 h 5725237"/>
              <a:gd name="connsiteX1" fmla="*/ 5552401 w 5552401"/>
              <a:gd name="connsiteY1" fmla="*/ 3934996 h 5725237"/>
              <a:gd name="connsiteX2" fmla="*/ 3590264 w 5552401"/>
              <a:gd name="connsiteY2" fmla="*/ 5725237 h 5725237"/>
              <a:gd name="connsiteX3" fmla="*/ 0 w 5552401"/>
              <a:gd name="connsiteY3" fmla="*/ 1790240 h 57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7">
                <a:moveTo>
                  <a:pt x="1962137" y="0"/>
                </a:moveTo>
                <a:lnTo>
                  <a:pt x="5552401" y="3934996"/>
                </a:lnTo>
                <a:lnTo>
                  <a:pt x="3590264" y="5725237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0135703-8476-F0F0-0226-9A9EC7CD224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96391" y="4406463"/>
            <a:ext cx="5552401" cy="5725237"/>
          </a:xfrm>
          <a:custGeom>
            <a:avLst/>
            <a:gdLst>
              <a:gd name="connsiteX0" fmla="*/ 1962137 w 5552401"/>
              <a:gd name="connsiteY0" fmla="*/ 0 h 5725237"/>
              <a:gd name="connsiteX1" fmla="*/ 5552401 w 5552401"/>
              <a:gd name="connsiteY1" fmla="*/ 3934996 h 5725237"/>
              <a:gd name="connsiteX2" fmla="*/ 3590264 w 5552401"/>
              <a:gd name="connsiteY2" fmla="*/ 5725237 h 5725237"/>
              <a:gd name="connsiteX3" fmla="*/ 0 w 5552401"/>
              <a:gd name="connsiteY3" fmla="*/ 1790240 h 57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7">
                <a:moveTo>
                  <a:pt x="1962137" y="0"/>
                </a:moveTo>
                <a:lnTo>
                  <a:pt x="5552401" y="3934996"/>
                </a:lnTo>
                <a:lnTo>
                  <a:pt x="3590264" y="5725237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AF1D42B-EEEE-8184-7AA5-DC0B576400C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91877" y="4406463"/>
            <a:ext cx="5552401" cy="5725237"/>
          </a:xfrm>
          <a:custGeom>
            <a:avLst/>
            <a:gdLst>
              <a:gd name="connsiteX0" fmla="*/ 1962137 w 5552401"/>
              <a:gd name="connsiteY0" fmla="*/ 0 h 5725237"/>
              <a:gd name="connsiteX1" fmla="*/ 5552401 w 5552401"/>
              <a:gd name="connsiteY1" fmla="*/ 3934996 h 5725237"/>
              <a:gd name="connsiteX2" fmla="*/ 3590264 w 5552401"/>
              <a:gd name="connsiteY2" fmla="*/ 5725237 h 5725237"/>
              <a:gd name="connsiteX3" fmla="*/ 0 w 5552401"/>
              <a:gd name="connsiteY3" fmla="*/ 1790240 h 572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401" h="5725237">
                <a:moveTo>
                  <a:pt x="1962137" y="0"/>
                </a:moveTo>
                <a:lnTo>
                  <a:pt x="5552401" y="3934996"/>
                </a:lnTo>
                <a:lnTo>
                  <a:pt x="3590264" y="5725237"/>
                </a:lnTo>
                <a:lnTo>
                  <a:pt x="0" y="1790240"/>
                </a:lnTo>
                <a:close/>
              </a:path>
            </a:pathLst>
          </a:cu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8B989-21AF-9299-188E-73EE7C98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4B55-895F-F4DA-3C77-9A99D0BBF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0E94-1C4E-409F-033A-883C836CC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A0C7-88CD-07CF-3325-810D6F7F1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8163-E7AC-ADA2-319F-49BC4FCA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14.jpg"/><Relationship Id="rId3" Type="http://schemas.openxmlformats.org/officeDocument/2006/relationships/image" Target="../media/image15.jpg"/><Relationship Id="rId7" Type="http://schemas.openxmlformats.org/officeDocument/2006/relationships/image" Target="../media/image11.jpg"/><Relationship Id="rId12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jpg"/><Relationship Id="rId11" Type="http://schemas.openxmlformats.org/officeDocument/2006/relationships/image" Target="../media/image13.jpg"/><Relationship Id="rId5" Type="http://schemas.openxmlformats.org/officeDocument/2006/relationships/image" Target="../media/image17.jpg"/><Relationship Id="rId10" Type="http://schemas.openxmlformats.org/officeDocument/2006/relationships/image" Target="../media/image20.jpg"/><Relationship Id="rId4" Type="http://schemas.openxmlformats.org/officeDocument/2006/relationships/image" Target="../media/image16.jp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16.jpg"/><Relationship Id="rId7" Type="http://schemas.openxmlformats.org/officeDocument/2006/relationships/image" Target="../media/image19.jpeg"/><Relationship Id="rId12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g"/><Relationship Id="rId11" Type="http://schemas.openxmlformats.org/officeDocument/2006/relationships/image" Target="../media/image9.jpg"/><Relationship Id="rId5" Type="http://schemas.openxmlformats.org/officeDocument/2006/relationships/image" Target="../media/image18.jpg"/><Relationship Id="rId10" Type="http://schemas.openxmlformats.org/officeDocument/2006/relationships/image" Target="../media/image13.jpg"/><Relationship Id="rId4" Type="http://schemas.openxmlformats.org/officeDocument/2006/relationships/image" Target="../media/image17.jpg"/><Relationship Id="rId9" Type="http://schemas.openxmlformats.org/officeDocument/2006/relationships/image" Target="../media/image2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3ADA-FE33-863B-CB13-20DEA179E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51B9A-80F1-4C15-4983-E0C8F80DF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02B6B-27CA-75C3-F0B0-777BA7DC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C3B33E-C0E0-D55A-D3FC-91B6A2749891}"/>
              </a:ext>
            </a:extLst>
          </p:cNvPr>
          <p:cNvSpPr txBox="1"/>
          <p:nvPr/>
        </p:nvSpPr>
        <p:spPr>
          <a:xfrm>
            <a:off x="7656945" y="5809673"/>
            <a:ext cx="3325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e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-Conductor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9336F-37A3-E08A-1E64-4101CE44E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83" y="4663819"/>
            <a:ext cx="1451404" cy="815902"/>
          </a:xfrm>
          <a:prstGeom prst="rect">
            <a:avLst/>
          </a:prstGeom>
        </p:spPr>
      </p:pic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D11F031D-04D8-E342-CFEB-CBF0107B7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3296" y="1893453"/>
            <a:ext cx="1011383" cy="1011383"/>
          </a:xfrm>
          <a:prstGeom prst="rect">
            <a:avLst/>
          </a:prstGeom>
        </p:spPr>
      </p:pic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6BD5986C-0C1A-FBD8-7A33-D9C8AA448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5506" y="615009"/>
            <a:ext cx="1011383" cy="1011383"/>
          </a:xfrm>
          <a:prstGeom prst="rect">
            <a:avLst/>
          </a:prstGeom>
        </p:spPr>
      </p:pic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0B14C3D5-494B-9877-3389-2043D2D58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3592" y="3851563"/>
            <a:ext cx="1011383" cy="1011383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A788E96A-9755-28DA-610C-81A45A4D5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8910" y="2181559"/>
            <a:ext cx="1011383" cy="1011383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F2C76ED5-787D-998D-5388-202CD7D58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192" y="3547216"/>
            <a:ext cx="1011383" cy="10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1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2793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EC0E3-54F9-89B8-30CC-20ADF5A4ECA4}"/>
              </a:ext>
            </a:extLst>
          </p:cNvPr>
          <p:cNvSpPr txBox="1"/>
          <p:nvPr/>
        </p:nvSpPr>
        <p:spPr>
          <a:xfrm>
            <a:off x="3102015" y="2442258"/>
            <a:ext cx="56484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Bahnschrift" panose="020B0502040204020203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1775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02B6B-27CA-75C3-F0B0-777BA7DC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C3B33E-C0E0-D55A-D3FC-91B6A2749891}"/>
              </a:ext>
            </a:extLst>
          </p:cNvPr>
          <p:cNvSpPr txBox="1"/>
          <p:nvPr/>
        </p:nvSpPr>
        <p:spPr>
          <a:xfrm>
            <a:off x="7656945" y="5809673"/>
            <a:ext cx="3325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e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-Conductor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9336F-37A3-E08A-1E64-4101CE44E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2" y="1365657"/>
            <a:ext cx="1451404" cy="815902"/>
          </a:xfrm>
          <a:prstGeom prst="rect">
            <a:avLst/>
          </a:prstGeom>
        </p:spPr>
      </p:pic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D11F031D-04D8-E342-CFEB-CBF0107B7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3296" y="1893453"/>
            <a:ext cx="1011383" cy="1011383"/>
          </a:xfrm>
          <a:prstGeom prst="rect">
            <a:avLst/>
          </a:prstGeom>
        </p:spPr>
      </p:pic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6BD5986C-0C1A-FBD8-7A33-D9C8AA448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5506" y="615009"/>
            <a:ext cx="1011383" cy="1011383"/>
          </a:xfrm>
          <a:prstGeom prst="rect">
            <a:avLst/>
          </a:prstGeom>
        </p:spPr>
      </p:pic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0B14C3D5-494B-9877-3389-2043D2D58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3592" y="3851563"/>
            <a:ext cx="1011383" cy="1011383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A788E96A-9755-28DA-610C-81A45A4D5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8910" y="2181559"/>
            <a:ext cx="1011383" cy="1011383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F2C76ED5-787D-998D-5388-202CD7D58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192" y="3547216"/>
            <a:ext cx="1011383" cy="10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9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20404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EA692AC-04F8-3058-7E7A-567A01872DA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" t="-41758" r="2552" b="3936"/>
          <a:stretch/>
        </p:blipFill>
        <p:spPr>
          <a:xfrm>
            <a:off x="7289096" y="-1096080"/>
            <a:ext cx="3492288" cy="3324792"/>
          </a:xfrm>
        </p:spPr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03149BE1-DD07-2BC4-8877-62AA95C8CC6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5" t="-54344" r="-31113" b="2866"/>
          <a:stretch/>
        </p:blipFill>
        <p:spPr>
          <a:xfrm>
            <a:off x="10458114" y="-2207334"/>
            <a:ext cx="3492288" cy="3324792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D2884CB-A4CC-2ABC-A624-BD37D45A587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7" r="14987"/>
          <a:stretch/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683F3D7-4889-A40B-F06E-380328CFCE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8" t="1351" r="10239" b="7578"/>
          <a:stretch/>
        </p:blipFill>
        <p:spPr>
          <a:xfrm>
            <a:off x="9949917" y="1006474"/>
            <a:ext cx="3492288" cy="3324792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FB878C5-4608-EC3A-20DC-B4055E658E5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9" r="14979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0E2F962-0FC5-712A-639A-505454185F0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" t="-1208" r="-820" b="-64161"/>
          <a:stretch/>
        </p:blipFill>
        <p:spPr>
          <a:xfrm>
            <a:off x="6272702" y="5331532"/>
            <a:ext cx="3492288" cy="3324792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42C006-1C49-323A-59A9-3CD75C91CC96}"/>
              </a:ext>
            </a:extLst>
          </p:cNvPr>
          <p:cNvSpPr txBox="1"/>
          <p:nvPr/>
        </p:nvSpPr>
        <p:spPr>
          <a:xfrm>
            <a:off x="619406" y="2110106"/>
            <a:ext cx="69799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dirty="0">
                <a:latin typeface="Bahnschrift" panose="020B0502040204020203" pitchFamily="34" charset="0"/>
              </a:rPr>
              <a:t>POINT 1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3000" dirty="0">
              <a:latin typeface="Bahnschrift" panose="020B0502040204020203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dirty="0">
                <a:latin typeface="Bahnschrift" panose="020B0502040204020203" pitchFamily="34" charset="0"/>
              </a:rPr>
              <a:t>POINT 2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3000" dirty="0">
              <a:latin typeface="Bahnschrift" panose="020B0502040204020203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dirty="0">
                <a:latin typeface="Bahnschrift" panose="020B0502040204020203" pitchFamily="34" charset="0"/>
              </a:rPr>
              <a:t>POINT 3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3000" dirty="0">
              <a:latin typeface="Bahnschrift" panose="020B0502040204020203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dirty="0">
                <a:latin typeface="Bahnschrift" panose="020B0502040204020203" pitchFamily="34" charset="0"/>
              </a:rPr>
              <a:t>POINT 4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3000" dirty="0">
              <a:latin typeface="Bahnschrift" panose="020B0502040204020203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000" dirty="0">
                <a:latin typeface="Bahnschrift" panose="020B0502040204020203" pitchFamily="34" charset="0"/>
              </a:rPr>
              <a:t>POINT 5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3000" dirty="0">
              <a:latin typeface="Bahnschrift" panose="020B0502040204020203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A2D3C8-D19D-7D16-AE40-54F8F5F394DC}"/>
              </a:ext>
            </a:extLst>
          </p:cNvPr>
          <p:cNvGrpSpPr/>
          <p:nvPr/>
        </p:nvGrpSpPr>
        <p:grpSpPr>
          <a:xfrm>
            <a:off x="-706543" y="0"/>
            <a:ext cx="5750983" cy="1127760"/>
            <a:chOff x="-706543" y="0"/>
            <a:chExt cx="5750983" cy="1127760"/>
          </a:xfrm>
        </p:grpSpPr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2D85F760-5CE9-A214-3614-DD97E7D0BF26}"/>
                </a:ext>
              </a:extLst>
            </p:cNvPr>
            <p:cNvSpPr/>
            <p:nvPr/>
          </p:nvSpPr>
          <p:spPr>
            <a:xfrm>
              <a:off x="-706543" y="0"/>
              <a:ext cx="5334818" cy="1127760"/>
            </a:xfrm>
            <a:prstGeom prst="round2DiagRect">
              <a:avLst>
                <a:gd name="adj1" fmla="val 26488"/>
                <a:gd name="adj2" fmla="val 0"/>
              </a:avLst>
            </a:prstGeom>
            <a:solidFill>
              <a:srgbClr val="2F54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3837A4-7E0B-34AC-C01E-B1ABD4182722}"/>
                </a:ext>
              </a:extLst>
            </p:cNvPr>
            <p:cNvSpPr txBox="1"/>
            <p:nvPr/>
          </p:nvSpPr>
          <p:spPr>
            <a:xfrm>
              <a:off x="121920" y="95388"/>
              <a:ext cx="49225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33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1C84A5CC-924A-AB13-78AD-588D0AB12C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19" t="-66088" r="136" b="-1410"/>
          <a:stretch/>
        </p:blipFill>
        <p:spPr>
          <a:xfrm>
            <a:off x="1498256" y="-3663488"/>
            <a:ext cx="5552401" cy="5725236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0FECBD12-38C5-E745-3FE2-AF461441E2D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08" t="-106615" r="-2095" b="-1"/>
          <a:stretch/>
        </p:blipFill>
        <p:spPr>
          <a:xfrm>
            <a:off x="-2289971" y="-3663487"/>
            <a:ext cx="5552401" cy="5725236"/>
          </a:xfrm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E9A20901-246A-1DD3-3916-FB593DEAEE3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14" t="-151543" r="-2212" b="-1897"/>
          <a:stretch/>
        </p:blipFill>
        <p:spPr>
          <a:xfrm>
            <a:off x="5286484" y="-3663488"/>
            <a:ext cx="5552401" cy="5725236"/>
          </a:xfrm>
        </p:spPr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9A13E950-6E6A-DD0E-C038-55244D5AEC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88" t="-178850" r="-351" b="-31834"/>
          <a:stretch/>
        </p:blipFill>
        <p:spPr>
          <a:xfrm>
            <a:off x="9081970" y="-3663488"/>
            <a:ext cx="5552401" cy="5725236"/>
          </a:xfrm>
        </p:spPr>
      </p:pic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C28FC3DF-2268-DD92-3D4B-6E50F9F08C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5" t="-14169" r="5577" b="-1"/>
          <a:stretch/>
        </p:blipFill>
        <p:spPr>
          <a:xfrm>
            <a:off x="-2391573" y="371488"/>
            <a:ext cx="5552401" cy="5725237"/>
          </a:xfrm>
        </p:spPr>
      </p:pic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088D28F9-90E0-084D-12AF-4703934F369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4" r="17674"/>
          <a:stretch>
            <a:fillRect/>
          </a:stretch>
        </p:blipFill>
        <p:spPr>
          <a:xfrm>
            <a:off x="1441733" y="371487"/>
            <a:ext cx="5552401" cy="5725237"/>
          </a:xfrm>
        </p:spPr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86EB933C-4D47-663B-10F4-544B0CACD6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r="33778"/>
          <a:stretch/>
        </p:blipFill>
        <p:spPr>
          <a:xfrm>
            <a:off x="5184882" y="371488"/>
            <a:ext cx="5552401" cy="5725237"/>
          </a:xfrm>
        </p:spPr>
      </p:pic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4FF6CDE7-2720-4093-8D3F-0303DE07740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2" r="14332"/>
          <a:stretch>
            <a:fillRect/>
          </a:stretch>
        </p:blipFill>
        <p:spPr/>
      </p:pic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A30F8626-49EB-CC20-DD07-1DB444DA87A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01" t="-21936" r="-35167" b="-114013"/>
          <a:stretch/>
        </p:blipFill>
        <p:spPr>
          <a:xfrm>
            <a:off x="-2480064" y="4406463"/>
            <a:ext cx="5552401" cy="5725237"/>
          </a:xfrm>
        </p:spPr>
      </p:pic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AD5B4D5D-6C04-8BFC-6521-9A5AB5D73D5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3" t="24809" r="-20166" b="-75192"/>
          <a:stretch/>
        </p:blipFill>
        <p:spPr>
          <a:xfrm>
            <a:off x="1308163" y="4406463"/>
            <a:ext cx="5552401" cy="5725237"/>
          </a:xfrm>
        </p:spPr>
      </p:pic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B618CD96-B9C4-57E4-EACA-2FA48A14C12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r="-40499" b="-117155"/>
          <a:stretch/>
        </p:blipFill>
        <p:spPr>
          <a:xfrm>
            <a:off x="5096391" y="4406463"/>
            <a:ext cx="5552401" cy="5725237"/>
          </a:xfrm>
        </p:spPr>
      </p:pic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D6C43489-4174-B4F2-2E05-882B72E229D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8" t="-3721" r="-48802" b="-138504"/>
          <a:stretch/>
        </p:blipFill>
        <p:spPr>
          <a:xfrm>
            <a:off x="8891877" y="4406463"/>
            <a:ext cx="5552401" cy="5725237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8F1FE63-BF9D-A633-83C2-F938E42D75E5}"/>
              </a:ext>
            </a:extLst>
          </p:cNvPr>
          <p:cNvGrpSpPr/>
          <p:nvPr/>
        </p:nvGrpSpPr>
        <p:grpSpPr>
          <a:xfrm>
            <a:off x="792480" y="1505160"/>
            <a:ext cx="10607040" cy="4731600"/>
            <a:chOff x="792480" y="1505160"/>
            <a:chExt cx="10607040" cy="47316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9B3774F-8DAE-A819-10F2-3DA435183F27}"/>
                </a:ext>
              </a:extLst>
            </p:cNvPr>
            <p:cNvSpPr/>
            <p:nvPr/>
          </p:nvSpPr>
          <p:spPr>
            <a:xfrm>
              <a:off x="792480" y="1505160"/>
              <a:ext cx="10607040" cy="4731600"/>
            </a:xfrm>
            <a:prstGeom prst="roundRect">
              <a:avLst>
                <a:gd name="adj" fmla="val 11343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0D7838E-359C-7A45-A714-969588FACED6}"/>
                </a:ext>
              </a:extLst>
            </p:cNvPr>
            <p:cNvSpPr txBox="1"/>
            <p:nvPr/>
          </p:nvSpPr>
          <p:spPr>
            <a:xfrm>
              <a:off x="1397194" y="1747302"/>
              <a:ext cx="6863721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3000" dirty="0">
                  <a:latin typeface="Bahnschrift" panose="020B0502040204020203" pitchFamily="34" charset="0"/>
                </a:rPr>
                <a:t>POINT 1</a:t>
              </a:r>
            </a:p>
            <a:p>
              <a:pPr marL="685800" indent="-685800">
                <a:buFont typeface="Wingdings" panose="05000000000000000000" pitchFamily="2" charset="2"/>
                <a:buChar char="q"/>
              </a:pPr>
              <a:endParaRPr lang="en-US" sz="3000" dirty="0">
                <a:latin typeface="Bahnschrift" panose="020B0502040204020203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3000" dirty="0">
                  <a:latin typeface="Bahnschrift" panose="020B0502040204020203" pitchFamily="34" charset="0"/>
                </a:rPr>
                <a:t>POINT 2</a:t>
              </a:r>
            </a:p>
            <a:p>
              <a:pPr marL="685800" indent="-685800">
                <a:buFont typeface="Wingdings" panose="05000000000000000000" pitchFamily="2" charset="2"/>
                <a:buChar char="q"/>
              </a:pPr>
              <a:endParaRPr lang="en-US" sz="3000" dirty="0">
                <a:latin typeface="Bahnschrift" panose="020B0502040204020203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3000" dirty="0">
                  <a:latin typeface="Bahnschrift" panose="020B0502040204020203" pitchFamily="34" charset="0"/>
                </a:rPr>
                <a:t>POINT 3</a:t>
              </a:r>
            </a:p>
            <a:p>
              <a:pPr marL="685800" indent="-685800">
                <a:buFont typeface="Wingdings" panose="05000000000000000000" pitchFamily="2" charset="2"/>
                <a:buChar char="q"/>
              </a:pPr>
              <a:endParaRPr lang="en-US" sz="3000" dirty="0">
                <a:latin typeface="Bahnschrift" panose="020B0502040204020203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3000" dirty="0">
                  <a:latin typeface="Bahnschrift" panose="020B0502040204020203" pitchFamily="34" charset="0"/>
                </a:rPr>
                <a:t>POINT 4</a:t>
              </a:r>
            </a:p>
            <a:p>
              <a:pPr marL="685800" indent="-685800">
                <a:buFont typeface="Wingdings" panose="05000000000000000000" pitchFamily="2" charset="2"/>
                <a:buChar char="q"/>
              </a:pPr>
              <a:endParaRPr lang="en-US" sz="3000" dirty="0">
                <a:latin typeface="Bahnschrift" panose="020B0502040204020203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3000" dirty="0">
                  <a:latin typeface="Bahnschrift" panose="020B0502040204020203" pitchFamily="34" charset="0"/>
                </a:rPr>
                <a:t>POINT 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A4CA51-A08F-F46A-1A37-71CF2598F61B}"/>
              </a:ext>
            </a:extLst>
          </p:cNvPr>
          <p:cNvGrpSpPr/>
          <p:nvPr/>
        </p:nvGrpSpPr>
        <p:grpSpPr>
          <a:xfrm>
            <a:off x="-706543" y="0"/>
            <a:ext cx="5750983" cy="1127760"/>
            <a:chOff x="-706543" y="0"/>
            <a:chExt cx="5750983" cy="1127760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A33328B2-7642-4BD9-F296-C0CDA6E14543}"/>
                </a:ext>
              </a:extLst>
            </p:cNvPr>
            <p:cNvSpPr/>
            <p:nvPr/>
          </p:nvSpPr>
          <p:spPr>
            <a:xfrm>
              <a:off x="-706543" y="0"/>
              <a:ext cx="5334818" cy="1127760"/>
            </a:xfrm>
            <a:prstGeom prst="round2DiagRect">
              <a:avLst>
                <a:gd name="adj1" fmla="val 26488"/>
                <a:gd name="adj2" fmla="val 0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DE92FB-E492-B9DC-2485-9CB36B427F68}"/>
                </a:ext>
              </a:extLst>
            </p:cNvPr>
            <p:cNvSpPr txBox="1"/>
            <p:nvPr/>
          </p:nvSpPr>
          <p:spPr>
            <a:xfrm>
              <a:off x="121920" y="95388"/>
              <a:ext cx="49225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latin typeface="Bahnschrift" panose="020B0502040204020203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84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1C84A5CC-924A-AB13-78AD-588D0AB12C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19" t="-66088" r="136" b="-1410"/>
          <a:stretch/>
        </p:blipFill>
        <p:spPr>
          <a:xfrm>
            <a:off x="1498256" y="-3663488"/>
            <a:ext cx="5552401" cy="5725236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0FECBD12-38C5-E745-3FE2-AF461441E2D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408" t="-106615" r="-2095" b="-1"/>
          <a:stretch/>
        </p:blipFill>
        <p:spPr>
          <a:xfrm>
            <a:off x="-2289971" y="-3663487"/>
            <a:ext cx="5552401" cy="5725236"/>
          </a:xfrm>
        </p:spPr>
      </p:pic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E9A20901-246A-1DD3-3916-FB593DEAEE3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14" t="-151543" r="-2212" b="-1897"/>
          <a:stretch/>
        </p:blipFill>
        <p:spPr>
          <a:xfrm>
            <a:off x="5286484" y="-3663488"/>
            <a:ext cx="5552401" cy="5725236"/>
          </a:xfrm>
        </p:spPr>
      </p:pic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9A13E950-6E6A-DD0E-C038-55244D5AEC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88" t="-178850" r="-351" b="-31834"/>
          <a:stretch/>
        </p:blipFill>
        <p:spPr>
          <a:xfrm>
            <a:off x="9081970" y="-3663488"/>
            <a:ext cx="5552401" cy="5725236"/>
          </a:xfrm>
        </p:spPr>
      </p:pic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C28FC3DF-2268-DD92-3D4B-6E50F9F08C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5" t="-14169" r="5577" b="-1"/>
          <a:stretch/>
        </p:blipFill>
        <p:spPr>
          <a:xfrm>
            <a:off x="-2391573" y="371488"/>
            <a:ext cx="5552401" cy="5725237"/>
          </a:xfrm>
        </p:spPr>
      </p:pic>
      <p:pic>
        <p:nvPicPr>
          <p:cNvPr id="45" name="Picture Placeholder 44">
            <a:extLst>
              <a:ext uri="{FF2B5EF4-FFF2-40B4-BE49-F238E27FC236}">
                <a16:creationId xmlns:a16="http://schemas.microsoft.com/office/drawing/2014/main" id="{088D28F9-90E0-084D-12AF-4703934F369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4" r="17674"/>
          <a:stretch>
            <a:fillRect/>
          </a:stretch>
        </p:blipFill>
        <p:spPr>
          <a:xfrm>
            <a:off x="1441733" y="371487"/>
            <a:ext cx="5552401" cy="5725237"/>
          </a:xfrm>
        </p:spPr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86EB933C-4D47-663B-10F4-544B0CACD63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r="33778"/>
          <a:stretch/>
        </p:blipFill>
        <p:spPr>
          <a:xfrm>
            <a:off x="5184882" y="371488"/>
            <a:ext cx="5552401" cy="5725237"/>
          </a:xfrm>
        </p:spPr>
      </p:pic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4FF6CDE7-2720-4093-8D3F-0303DE07740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2" r="14332"/>
          <a:stretch>
            <a:fillRect/>
          </a:stretch>
        </p:blipFill>
        <p:spPr/>
      </p:pic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A30F8626-49EB-CC20-DD07-1DB444DA87A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01" t="-21936" r="-35167" b="-114013"/>
          <a:stretch/>
        </p:blipFill>
        <p:spPr>
          <a:xfrm>
            <a:off x="-2480064" y="4406463"/>
            <a:ext cx="5552401" cy="5725237"/>
          </a:xfrm>
        </p:spPr>
      </p:pic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AD5B4D5D-6C04-8BFC-6521-9A5AB5D73D5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3" t="24809" r="-20166" b="-75192"/>
          <a:stretch/>
        </p:blipFill>
        <p:spPr>
          <a:xfrm>
            <a:off x="1308163" y="4406463"/>
            <a:ext cx="5552401" cy="5725237"/>
          </a:xfrm>
        </p:spPr>
      </p:pic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B618CD96-B9C4-57E4-EACA-2FA48A14C12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r="-40499" b="-117155"/>
          <a:stretch/>
        </p:blipFill>
        <p:spPr>
          <a:xfrm>
            <a:off x="5096391" y="4406463"/>
            <a:ext cx="5552401" cy="5725237"/>
          </a:xfrm>
        </p:spPr>
      </p:pic>
      <p:pic>
        <p:nvPicPr>
          <p:cNvPr id="57" name="Picture Placeholder 56">
            <a:extLst>
              <a:ext uri="{FF2B5EF4-FFF2-40B4-BE49-F238E27FC236}">
                <a16:creationId xmlns:a16="http://schemas.microsoft.com/office/drawing/2014/main" id="{D6C43489-4174-B4F2-2E05-882B72E229D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8" t="-3721" r="-48802" b="-138504"/>
          <a:stretch/>
        </p:blipFill>
        <p:spPr>
          <a:xfrm>
            <a:off x="8891877" y="4406463"/>
            <a:ext cx="5552401" cy="5725237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8F1FE63-BF9D-A633-83C2-F938E42D75E5}"/>
              </a:ext>
            </a:extLst>
          </p:cNvPr>
          <p:cNvGrpSpPr/>
          <p:nvPr/>
        </p:nvGrpSpPr>
        <p:grpSpPr>
          <a:xfrm>
            <a:off x="792480" y="1505160"/>
            <a:ext cx="10607040" cy="4731600"/>
            <a:chOff x="792480" y="1505160"/>
            <a:chExt cx="10607040" cy="47316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9B3774F-8DAE-A819-10F2-3DA435183F27}"/>
                </a:ext>
              </a:extLst>
            </p:cNvPr>
            <p:cNvSpPr/>
            <p:nvPr/>
          </p:nvSpPr>
          <p:spPr>
            <a:xfrm>
              <a:off x="792480" y="1505160"/>
              <a:ext cx="10607040" cy="4731600"/>
            </a:xfrm>
            <a:prstGeom prst="roundRect">
              <a:avLst>
                <a:gd name="adj" fmla="val 11343"/>
              </a:avLst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0D7838E-359C-7A45-A714-969588FACED6}"/>
                </a:ext>
              </a:extLst>
            </p:cNvPr>
            <p:cNvSpPr txBox="1"/>
            <p:nvPr/>
          </p:nvSpPr>
          <p:spPr>
            <a:xfrm>
              <a:off x="1397194" y="1747302"/>
              <a:ext cx="6863721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POINT 1</a:t>
              </a:r>
            </a:p>
            <a:p>
              <a:pPr marL="685800" indent="-685800">
                <a:buFont typeface="Wingdings" panose="05000000000000000000" pitchFamily="2" charset="2"/>
                <a:buChar char="q"/>
              </a:pPr>
              <a:endParaRPr lang="en-US" sz="3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POINT 2</a:t>
              </a:r>
            </a:p>
            <a:p>
              <a:pPr marL="685800" indent="-685800">
                <a:buFont typeface="Wingdings" panose="05000000000000000000" pitchFamily="2" charset="2"/>
                <a:buChar char="q"/>
              </a:pPr>
              <a:endParaRPr lang="en-US" sz="3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POINT 3</a:t>
              </a:r>
            </a:p>
            <a:p>
              <a:pPr marL="685800" indent="-685800">
                <a:buFont typeface="Wingdings" panose="05000000000000000000" pitchFamily="2" charset="2"/>
                <a:buChar char="q"/>
              </a:pPr>
              <a:endParaRPr lang="en-US" sz="3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POINT 4</a:t>
              </a:r>
            </a:p>
            <a:p>
              <a:pPr marL="685800" indent="-685800">
                <a:buFont typeface="Wingdings" panose="05000000000000000000" pitchFamily="2" charset="2"/>
                <a:buChar char="q"/>
              </a:pPr>
              <a:endParaRPr lang="en-US" sz="3000" dirty="0">
                <a:solidFill>
                  <a:schemeClr val="bg1"/>
                </a:solidFill>
                <a:latin typeface="Bahnschrift" panose="020B0502040204020203" pitchFamily="34" charset="0"/>
              </a:endParaRPr>
            </a:p>
            <a:p>
              <a:pPr marL="685800" indent="-685800">
                <a:buFont typeface="Wingdings" panose="05000000000000000000" pitchFamily="2" charset="2"/>
                <a:buChar char="q"/>
              </a:pPr>
              <a:r>
                <a:rPr lang="en-US" sz="3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POINT 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FA4CA51-A08F-F46A-1A37-71CF2598F61B}"/>
              </a:ext>
            </a:extLst>
          </p:cNvPr>
          <p:cNvGrpSpPr/>
          <p:nvPr/>
        </p:nvGrpSpPr>
        <p:grpSpPr>
          <a:xfrm>
            <a:off x="-706543" y="0"/>
            <a:ext cx="5750983" cy="1127760"/>
            <a:chOff x="-706543" y="0"/>
            <a:chExt cx="5750983" cy="1127760"/>
          </a:xfrm>
        </p:grpSpPr>
        <p:sp>
          <p:nvSpPr>
            <p:cNvPr id="4" name="Rectangle: Diagonal Corners Rounded 3">
              <a:extLst>
                <a:ext uri="{FF2B5EF4-FFF2-40B4-BE49-F238E27FC236}">
                  <a16:creationId xmlns:a16="http://schemas.microsoft.com/office/drawing/2014/main" id="{A33328B2-7642-4BD9-F296-C0CDA6E14543}"/>
                </a:ext>
              </a:extLst>
            </p:cNvPr>
            <p:cNvSpPr/>
            <p:nvPr/>
          </p:nvSpPr>
          <p:spPr>
            <a:xfrm>
              <a:off x="-706543" y="0"/>
              <a:ext cx="5334818" cy="1127760"/>
            </a:xfrm>
            <a:prstGeom prst="round2DiagRect">
              <a:avLst>
                <a:gd name="adj1" fmla="val 26488"/>
                <a:gd name="adj2" fmla="val 0"/>
              </a:avLst>
            </a:prstGeom>
            <a:solidFill>
              <a:schemeClr val="tx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DE92FB-E492-B9DC-2485-9CB36B427F68}"/>
                </a:ext>
              </a:extLst>
            </p:cNvPr>
            <p:cNvSpPr txBox="1"/>
            <p:nvPr/>
          </p:nvSpPr>
          <p:spPr>
            <a:xfrm>
              <a:off x="121920" y="95388"/>
              <a:ext cx="49225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24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02B6B-27CA-75C3-F0B0-777BA7DC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C3B33E-C0E0-D55A-D3FC-91B6A2749891}"/>
              </a:ext>
            </a:extLst>
          </p:cNvPr>
          <p:cNvSpPr txBox="1"/>
          <p:nvPr/>
        </p:nvSpPr>
        <p:spPr>
          <a:xfrm>
            <a:off x="7656945" y="5809673"/>
            <a:ext cx="3325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e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-Conductor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9336F-37A3-E08A-1E64-4101CE44E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41" y="1365657"/>
            <a:ext cx="1451404" cy="815902"/>
          </a:xfrm>
          <a:prstGeom prst="rect">
            <a:avLst/>
          </a:prstGeom>
        </p:spPr>
      </p:pic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D11F031D-04D8-E342-CFEB-CBF0107B7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3296" y="1893453"/>
            <a:ext cx="1011383" cy="1011383"/>
          </a:xfrm>
          <a:prstGeom prst="rect">
            <a:avLst/>
          </a:prstGeom>
        </p:spPr>
      </p:pic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6BD5986C-0C1A-FBD8-7A33-D9C8AA448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5506" y="615009"/>
            <a:ext cx="1011383" cy="1011383"/>
          </a:xfrm>
          <a:prstGeom prst="rect">
            <a:avLst/>
          </a:prstGeom>
        </p:spPr>
      </p:pic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0B14C3D5-494B-9877-3389-2043D2D58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3592" y="3851563"/>
            <a:ext cx="1011383" cy="1011383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A788E96A-9755-28DA-610C-81A45A4D5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8910" y="2181559"/>
            <a:ext cx="1011383" cy="1011383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F2C76ED5-787D-998D-5388-202CD7D58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192" y="3547216"/>
            <a:ext cx="1011383" cy="10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4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4638 -4.81481E-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02B6B-27CA-75C3-F0B0-777BA7DC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C3B33E-C0E0-D55A-D3FC-91B6A2749891}"/>
              </a:ext>
            </a:extLst>
          </p:cNvPr>
          <p:cNvSpPr txBox="1"/>
          <p:nvPr/>
        </p:nvSpPr>
        <p:spPr>
          <a:xfrm>
            <a:off x="7656945" y="5809673"/>
            <a:ext cx="3325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e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-Conductor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9336F-37A3-E08A-1E64-4101CE44E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3275" y="3021048"/>
            <a:ext cx="1451404" cy="815902"/>
          </a:xfrm>
          <a:prstGeom prst="rect">
            <a:avLst/>
          </a:prstGeom>
        </p:spPr>
      </p:pic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D11F031D-04D8-E342-CFEB-CBF0107B7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3296" y="1893453"/>
            <a:ext cx="1011383" cy="1011383"/>
          </a:xfrm>
          <a:prstGeom prst="rect">
            <a:avLst/>
          </a:prstGeom>
        </p:spPr>
      </p:pic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6BD5986C-0C1A-FBD8-7A33-D9C8AA448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5506" y="615009"/>
            <a:ext cx="1011383" cy="1011383"/>
          </a:xfrm>
          <a:prstGeom prst="rect">
            <a:avLst/>
          </a:prstGeom>
        </p:spPr>
      </p:pic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0B14C3D5-494B-9877-3389-2043D2D58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3592" y="3851563"/>
            <a:ext cx="1011383" cy="1011383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A788E96A-9755-28DA-610C-81A45A4D5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8910" y="2181559"/>
            <a:ext cx="1011383" cy="1011383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F2C76ED5-787D-998D-5388-202CD7D58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192" y="3547216"/>
            <a:ext cx="1011383" cy="10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3031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02B6B-27CA-75C3-F0B0-777BA7DC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C3B33E-C0E0-D55A-D3FC-91B6A2749891}"/>
              </a:ext>
            </a:extLst>
          </p:cNvPr>
          <p:cNvSpPr txBox="1"/>
          <p:nvPr/>
        </p:nvSpPr>
        <p:spPr>
          <a:xfrm>
            <a:off x="7656945" y="5809673"/>
            <a:ext cx="3325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e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-Conductor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9336F-37A3-E08A-1E64-4101CE44E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2179" y="3021048"/>
            <a:ext cx="1451404" cy="815902"/>
          </a:xfrm>
          <a:prstGeom prst="rect">
            <a:avLst/>
          </a:prstGeom>
        </p:spPr>
      </p:pic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D11F031D-04D8-E342-CFEB-CBF0107B7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3296" y="1893453"/>
            <a:ext cx="1011383" cy="1011383"/>
          </a:xfrm>
          <a:prstGeom prst="rect">
            <a:avLst/>
          </a:prstGeom>
        </p:spPr>
      </p:pic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6BD5986C-0C1A-FBD8-7A33-D9C8AA448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5506" y="615009"/>
            <a:ext cx="1011383" cy="1011383"/>
          </a:xfrm>
          <a:prstGeom prst="rect">
            <a:avLst/>
          </a:prstGeom>
        </p:spPr>
      </p:pic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0B14C3D5-494B-9877-3389-2043D2D58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3592" y="3851563"/>
            <a:ext cx="1011383" cy="1011383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A788E96A-9755-28DA-610C-81A45A4D5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8910" y="2181559"/>
            <a:ext cx="1011383" cy="1011383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F2C76ED5-787D-998D-5388-202CD7D58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192" y="3547216"/>
            <a:ext cx="1011383" cy="10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5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30312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9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02B6B-27CA-75C3-F0B0-777BA7DC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C3B33E-C0E0-D55A-D3FC-91B6A2749891}"/>
              </a:ext>
            </a:extLst>
          </p:cNvPr>
          <p:cNvSpPr txBox="1"/>
          <p:nvPr/>
        </p:nvSpPr>
        <p:spPr>
          <a:xfrm>
            <a:off x="7656945" y="5809673"/>
            <a:ext cx="3325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e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-Conductor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9336F-37A3-E08A-1E64-4101CE44E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46" y="4663819"/>
            <a:ext cx="1451404" cy="815902"/>
          </a:xfrm>
          <a:prstGeom prst="rect">
            <a:avLst/>
          </a:prstGeom>
        </p:spPr>
      </p:pic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D11F031D-04D8-E342-CFEB-CBF0107B7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3296" y="1893453"/>
            <a:ext cx="1011383" cy="1011383"/>
          </a:xfrm>
          <a:prstGeom prst="rect">
            <a:avLst/>
          </a:prstGeom>
        </p:spPr>
      </p:pic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6BD5986C-0C1A-FBD8-7A33-D9C8AA448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5506" y="615009"/>
            <a:ext cx="1011383" cy="1011383"/>
          </a:xfrm>
          <a:prstGeom prst="rect">
            <a:avLst/>
          </a:prstGeom>
        </p:spPr>
      </p:pic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0B14C3D5-494B-9877-3389-2043D2D58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3592" y="3851563"/>
            <a:ext cx="1011383" cy="1011383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A788E96A-9755-28DA-610C-81A45A4D5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8910" y="2181559"/>
            <a:ext cx="1011383" cy="1011383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F2C76ED5-787D-998D-5388-202CD7D58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192" y="3547216"/>
            <a:ext cx="1011383" cy="10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52422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44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Comic Sans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S.M.B.G. JANAKANTHA</dc:creator>
  <cp:lastModifiedBy>S.M.B.G. JANAKANTHA</cp:lastModifiedBy>
  <cp:revision>11</cp:revision>
  <dcterms:created xsi:type="dcterms:W3CDTF">2024-05-02T14:57:44Z</dcterms:created>
  <dcterms:modified xsi:type="dcterms:W3CDTF">2024-05-04T18:27:16Z</dcterms:modified>
</cp:coreProperties>
</file>