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>
        <p:scale>
          <a:sx n="124" d="100"/>
          <a:sy n="124" d="100"/>
        </p:scale>
        <p:origin x="6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E6B8B-3ACD-5342-8027-528B1573328D}" type="datetimeFigureOut">
              <a:rPr lang="en-CN" smtClean="0"/>
              <a:t>2023/5/1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D9454-8B6D-B54A-AA79-6DE855A3A1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37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D9454-8B6D-B54A-AA79-6DE855A3A1A3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765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FCA3-CF1D-F3AA-D605-A2C630D08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BFEBD-3BCD-62C8-3539-92A4B3DD3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A911-9C1D-B5AD-E152-727C2DB1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1C05-BAAB-DF5D-4C79-3CB3EC7A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6C2F2-7ECC-8462-4913-8F129DF3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345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943A-6487-AD28-18A3-C98AF6FE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6B855-0EFD-5E56-AD2F-4486122BA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A50A4-E648-FEB9-CCDC-2B2F4B0A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0C58D-29A8-3368-B7E4-9269355B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47D46-CC34-2EC5-828F-B73E782C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85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252E1-4C12-FAA7-A0E1-B0A4DD4E0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A5DA3-23C1-90BC-1BE8-B5A5A3B1B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0B8-0F36-A02C-9E18-765ECB55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AD015-4FC3-82A3-118C-EC151A17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90C9A-8C8D-3165-7AB1-474DD3D2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393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37D7-57E5-7102-58EC-B429CD6D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00ABB-E4CC-73D0-4BB2-75DE4E8B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11326-C058-7FEF-133A-1EF81AEA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36DE-2A24-350B-080F-55598EE2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E0923-82FB-36C1-D8AE-73B920B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212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8265-9658-6AFF-FC6C-F513812A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8433C-3507-08C2-463F-D857FD14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75C1C-C348-ED67-C85E-9AF78EA1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158F5-8C1C-EF20-7F79-C80884D8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66FB4-811C-026A-B553-939E31F7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923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776D-25E4-20D7-5F3D-8D389987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1DE6-1628-8880-7893-58BEE862D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EF116-C0A5-E4AA-BD7C-E9D5DFE80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48DFF-AE8B-90CA-7CF0-D87DD817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12C9A-621A-6B2A-CB68-7FC5D98F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22B2F-57C0-E4F1-7B7C-C1C1A18B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0171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6134-D4E0-FC02-494A-39BF6D15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66BB7-3F5D-1095-0465-C5D51DC02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1861C-4956-1857-0472-468C9C4CC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B1EDF-6619-49BC-F803-30DF0DBC1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B33B6-F190-E45B-BCA8-1D84FEF03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A174F-BAD7-1DEA-7851-92F6E85C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44FC4-A3DD-A589-981A-F5F666A3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16E76-F57A-2D1C-BB70-EF2CCF16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115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DE6C-0FFA-9A67-0D91-B1900BF6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3BDF3-A75D-4C63-FA4D-C7761A08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F504C-973A-46A8-7B0A-F14A269D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BC99C-E364-7DE1-A4BD-C06561E8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0462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B11F6-A335-8492-250F-DF0DE248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25B1A-D353-7254-6EC5-27143920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A1AD9-1342-5B66-F9D0-F34AFBDD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169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74D1-0425-F51F-9F70-BE578BE9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8E5F-EEF2-68B5-B1AC-127AC42BC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ED1C8-F730-FC9E-E19F-3234CF972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BA0C7-7BAD-1A7C-D696-31D5F4DE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48969-EB47-C18D-89B7-61122C02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36834-AB6A-67EB-F080-33BF0555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25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B08A-8308-FF1F-78DD-42B738A7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158D9-5955-BDA2-19F0-7E96E46A7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1C9A2-E144-D8D0-0F7C-DEEED168B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07BF5-6FD1-D237-6831-B03C1FEE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CF06-609E-594A-A16A-7BDC0F773BB6}" type="datetimeFigureOut">
              <a:rPr lang="en-CN" smtClean="0"/>
              <a:t>2023/5/1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C5ADB-CA53-C704-49C3-C93C7800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1F2BB-1BE9-115A-CDA4-9694C225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390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4527A-B045-2252-D681-6A4BAD1C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ACB37-C91F-6B69-456E-0D3082D3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ED6F-7303-03F5-FFF3-0B3BD5CA0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3CF06-609E-594A-A16A-7BDC0F773BB6}" type="datetimeFigureOut">
              <a:rPr lang="en-CN" smtClean="0"/>
              <a:t>2023/5/1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15F7-2040-181D-5936-B0C1F4CD1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71F6F-363E-AB7F-090D-8ED472D9C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26A86-27EE-204A-B39B-3935F8E62D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706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54FFF6-5313-7B4E-2453-F5F56652A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1376417"/>
            <a:ext cx="5245100" cy="393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65E4C-B308-5E1E-FDDE-0BF8632C2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376417"/>
            <a:ext cx="5397500" cy="3937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6C15F5-B10B-4AF5-5C25-6BF26D826BC4}"/>
              </a:ext>
            </a:extLst>
          </p:cNvPr>
          <p:cNvSpPr/>
          <p:nvPr/>
        </p:nvSpPr>
        <p:spPr>
          <a:xfrm>
            <a:off x="3909849" y="1923393"/>
            <a:ext cx="546538" cy="18708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80E1A-F89A-821C-DA94-08D4C786976C}"/>
              </a:ext>
            </a:extLst>
          </p:cNvPr>
          <p:cNvSpPr txBox="1"/>
          <p:nvPr/>
        </p:nvSpPr>
        <p:spPr>
          <a:xfrm>
            <a:off x="4099034" y="3429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FFA45-8F5F-59AC-F79E-52BE76303751}"/>
              </a:ext>
            </a:extLst>
          </p:cNvPr>
          <p:cNvSpPr txBox="1"/>
          <p:nvPr/>
        </p:nvSpPr>
        <p:spPr>
          <a:xfrm>
            <a:off x="6574221" y="109044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3CA89-ED1D-4797-F57F-DE34506314A8}"/>
              </a:ext>
            </a:extLst>
          </p:cNvPr>
          <p:cNvSpPr txBox="1"/>
          <p:nvPr/>
        </p:nvSpPr>
        <p:spPr>
          <a:xfrm>
            <a:off x="1303283" y="11327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(a)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930437-4020-E5B5-C12A-255221CE1A79}"/>
              </a:ext>
            </a:extLst>
          </p:cNvPr>
          <p:cNvCxnSpPr>
            <a:cxnSpLocks/>
          </p:cNvCxnSpPr>
          <p:nvPr/>
        </p:nvCxnSpPr>
        <p:spPr>
          <a:xfrm flipV="1">
            <a:off x="6718297" y="3134929"/>
            <a:ext cx="0" cy="209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108869-6F56-2588-BFDB-4E2775467B54}"/>
              </a:ext>
            </a:extLst>
          </p:cNvPr>
          <p:cNvCxnSpPr>
            <a:cxnSpLocks/>
          </p:cNvCxnSpPr>
          <p:nvPr/>
        </p:nvCxnSpPr>
        <p:spPr>
          <a:xfrm>
            <a:off x="7346947" y="2736850"/>
            <a:ext cx="0" cy="386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60C68B-4D23-9CF7-B2EB-997954B20FDD}"/>
              </a:ext>
            </a:extLst>
          </p:cNvPr>
          <p:cNvCxnSpPr>
            <a:cxnSpLocks/>
          </p:cNvCxnSpPr>
          <p:nvPr/>
        </p:nvCxnSpPr>
        <p:spPr>
          <a:xfrm>
            <a:off x="8540747" y="2790825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E203E9-86CA-B314-3F5A-E5CB34BDB3E2}"/>
              </a:ext>
            </a:extLst>
          </p:cNvPr>
          <p:cNvCxnSpPr>
            <a:cxnSpLocks/>
          </p:cNvCxnSpPr>
          <p:nvPr/>
        </p:nvCxnSpPr>
        <p:spPr>
          <a:xfrm>
            <a:off x="9001122" y="2819400"/>
            <a:ext cx="0" cy="238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50F0CA-B9E1-B36D-5201-906EBEF4D96C}"/>
              </a:ext>
            </a:extLst>
          </p:cNvPr>
          <p:cNvSpPr txBox="1"/>
          <p:nvPr/>
        </p:nvSpPr>
        <p:spPr>
          <a:xfrm>
            <a:off x="6629824" y="3298195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>
                <a:solidFill>
                  <a:schemeClr val="accent1">
                    <a:lumMod val="75000"/>
                  </a:schemeClr>
                </a:solidFill>
              </a:rPr>
              <a:t>(1)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534DC1-0CC9-9906-F1DD-284E2B8E952B}"/>
              </a:ext>
            </a:extLst>
          </p:cNvPr>
          <p:cNvSpPr txBox="1"/>
          <p:nvPr/>
        </p:nvSpPr>
        <p:spPr>
          <a:xfrm>
            <a:off x="7289097" y="2632024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>
                <a:solidFill>
                  <a:schemeClr val="accent1">
                    <a:lumMod val="75000"/>
                  </a:schemeClr>
                </a:solidFill>
              </a:rPr>
              <a:t>(2)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3E234F-F489-01EB-81FE-7CD30210FAF7}"/>
              </a:ext>
            </a:extLst>
          </p:cNvPr>
          <p:cNvSpPr txBox="1"/>
          <p:nvPr/>
        </p:nvSpPr>
        <p:spPr>
          <a:xfrm>
            <a:off x="8211672" y="2728008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>
                <a:solidFill>
                  <a:schemeClr val="accent1">
                    <a:lumMod val="75000"/>
                  </a:schemeClr>
                </a:solidFill>
              </a:rPr>
              <a:t>(3)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F5B356-F430-FFA3-FD5B-011FACC9E2AA}"/>
              </a:ext>
            </a:extLst>
          </p:cNvPr>
          <p:cNvSpPr txBox="1"/>
          <p:nvPr/>
        </p:nvSpPr>
        <p:spPr>
          <a:xfrm>
            <a:off x="8959608" y="2688595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>
                <a:solidFill>
                  <a:schemeClr val="accent2">
                    <a:lumMod val="75000"/>
                  </a:schemeClr>
                </a:solidFill>
              </a:rPr>
              <a:t>(4)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6B5E5F-67D6-11E4-61AE-43C776A03E79}"/>
              </a:ext>
            </a:extLst>
          </p:cNvPr>
          <p:cNvSpPr txBox="1"/>
          <p:nvPr/>
        </p:nvSpPr>
        <p:spPr>
          <a:xfrm rot="5400000">
            <a:off x="7542335" y="3339072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>
                <a:solidFill>
                  <a:schemeClr val="accent1">
                    <a:lumMod val="75000"/>
                  </a:schemeClr>
                </a:solidFill>
              </a:rPr>
              <a:t>(1)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48823-F964-8737-29CC-AA970249CA05}"/>
              </a:ext>
            </a:extLst>
          </p:cNvPr>
          <p:cNvSpPr txBox="1"/>
          <p:nvPr/>
        </p:nvSpPr>
        <p:spPr>
          <a:xfrm rot="5400000">
            <a:off x="8172616" y="3316463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>
                <a:solidFill>
                  <a:schemeClr val="accent1">
                    <a:lumMod val="75000"/>
                  </a:schemeClr>
                </a:solidFill>
              </a:rPr>
              <a:t>(2)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8840F3-D628-7F34-B6B5-491416D6FC30}"/>
              </a:ext>
            </a:extLst>
          </p:cNvPr>
          <p:cNvSpPr txBox="1"/>
          <p:nvPr/>
        </p:nvSpPr>
        <p:spPr>
          <a:xfrm rot="5400000">
            <a:off x="9160948" y="3339072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>
                <a:solidFill>
                  <a:schemeClr val="accent1">
                    <a:lumMod val="75000"/>
                  </a:schemeClr>
                </a:solidFill>
              </a:rPr>
              <a:t>(3)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584C0C-C324-3472-00FC-F5C1CE4C3DF8}"/>
              </a:ext>
            </a:extLst>
          </p:cNvPr>
          <p:cNvSpPr txBox="1"/>
          <p:nvPr/>
        </p:nvSpPr>
        <p:spPr>
          <a:xfrm rot="5400000">
            <a:off x="9811427" y="3280800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>
                <a:solidFill>
                  <a:schemeClr val="accent2">
                    <a:lumMod val="75000"/>
                  </a:schemeClr>
                </a:solidFill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249724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B55697-EFBB-C061-8373-D8103ED7F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212" y="1637657"/>
            <a:ext cx="4754810" cy="4680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A3352-31B1-780B-DA8B-8A0655A87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67" y="1637658"/>
            <a:ext cx="4754810" cy="46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7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</Words>
  <Application>Microsoft Macintosh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Bin</dc:creator>
  <cp:lastModifiedBy>Cao Bin</cp:lastModifiedBy>
  <cp:revision>3</cp:revision>
  <dcterms:created xsi:type="dcterms:W3CDTF">2023-05-01T07:04:14Z</dcterms:created>
  <dcterms:modified xsi:type="dcterms:W3CDTF">2023-05-01T08:03:23Z</dcterms:modified>
</cp:coreProperties>
</file>