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howGuides="1">
      <p:cViewPr>
        <p:scale>
          <a:sx n="111" d="100"/>
          <a:sy n="111" d="100"/>
        </p:scale>
        <p:origin x="6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E6B8B-3ACD-5342-8027-528B1573328D}" type="datetimeFigureOut">
              <a:rPr lang="en-CN" smtClean="0"/>
              <a:t>2023/5/3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D9454-8B6D-B54A-AA79-6DE855A3A1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37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D9454-8B6D-B54A-AA79-6DE855A3A1A3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2765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FCA3-CF1D-F3AA-D605-A2C630D08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BFEBD-3BCD-62C8-3539-92A4B3DD3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CA911-9C1D-B5AD-E152-727C2DB1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1C05-BAAB-DF5D-4C79-3CB3EC7A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6C2F2-7ECC-8462-4913-8F129DF3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2345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943A-6487-AD28-18A3-C98AF6FE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6B855-0EFD-5E56-AD2F-4486122BA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A50A4-E648-FEB9-CCDC-2B2F4B0A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0C58D-29A8-3368-B7E4-9269355B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47D46-CC34-2EC5-828F-B73E782C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85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252E1-4C12-FAA7-A0E1-B0A4DD4E0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A5DA3-23C1-90BC-1BE8-B5A5A3B1B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0B8-0F36-A02C-9E18-765ECB55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AD015-4FC3-82A3-118C-EC151A17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90C9A-8C8D-3165-7AB1-474DD3D2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393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37D7-57E5-7102-58EC-B429CD6D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00ABB-E4CC-73D0-4BB2-75DE4E8B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11326-C058-7FEF-133A-1EF81AEA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B36DE-2A24-350B-080F-55598EE2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E0923-82FB-36C1-D8AE-73B920B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212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8265-9658-6AFF-FC6C-F513812A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8433C-3507-08C2-463F-D857FD149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75C1C-C348-ED67-C85E-9AF78EA1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158F5-8C1C-EF20-7F79-C80884D8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66FB4-811C-026A-B553-939E31F7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0923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776D-25E4-20D7-5F3D-8D389987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1DE6-1628-8880-7893-58BEE862D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EF116-C0A5-E4AA-BD7C-E9D5DFE80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48DFF-AE8B-90CA-7CF0-D87DD817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12C9A-621A-6B2A-CB68-7FC5D98F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22B2F-57C0-E4F1-7B7C-C1C1A18B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0171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6134-D4E0-FC02-494A-39BF6D15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66BB7-3F5D-1095-0465-C5D51DC02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1861C-4956-1857-0472-468C9C4CC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B1EDF-6619-49BC-F803-30DF0DBC1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B33B6-F190-E45B-BCA8-1D84FEF03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A174F-BAD7-1DEA-7851-92F6E85C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44FC4-A3DD-A589-981A-F5F666A3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16E76-F57A-2D1C-BB70-EF2CCF16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115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DE6C-0FFA-9A67-0D91-B1900BF6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3BDF3-A75D-4C63-FA4D-C7761A08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F504C-973A-46A8-7B0A-F14A269D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BC99C-E364-7DE1-A4BD-C06561E8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0462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B11F6-A335-8492-250F-DF0DE248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25B1A-D353-7254-6EC5-27143920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A1AD9-1342-5B66-F9D0-F34AFBDD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169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74D1-0425-F51F-9F70-BE578BE9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8E5F-EEF2-68B5-B1AC-127AC42BC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ED1C8-F730-FC9E-E19F-3234CF972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BA0C7-7BAD-1A7C-D696-31D5F4DE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48969-EB47-C18D-89B7-61122C02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36834-AB6A-67EB-F080-33BF0555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625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B08A-8308-FF1F-78DD-42B738A7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1158D9-5955-BDA2-19F0-7E96E46A7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1C9A2-E144-D8D0-0F7C-DEEED168B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07BF5-6FD1-D237-6831-B03C1FEE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C5ADB-CA53-C704-49C3-C93C7800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1F2BB-1BE9-115A-CDA4-9694C225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390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4527A-B045-2252-D681-6A4BAD1C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ACB37-C91F-6B69-456E-0D3082D3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ED6F-7303-03F5-FFF3-0B3BD5CA0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3CF06-609E-594A-A16A-7BDC0F773BB6}" type="datetimeFigureOut">
              <a:rPr lang="en-CN" smtClean="0"/>
              <a:t>2023/5/3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B15F7-2040-181D-5936-B0C1F4CD1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71F6F-363E-AB7F-090D-8ED472D9C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9706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54FFF6-5313-7B4E-2453-F5F56652A3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0503" y="1376417"/>
            <a:ext cx="5093493" cy="393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65E4C-B308-5E1E-FDDE-0BF8632C24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71803" y="1376417"/>
            <a:ext cx="5093493" cy="3937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9FFA45-8F5F-59AC-F79E-52BE76303751}"/>
              </a:ext>
            </a:extLst>
          </p:cNvPr>
          <p:cNvSpPr txBox="1"/>
          <p:nvPr/>
        </p:nvSpPr>
        <p:spPr>
          <a:xfrm>
            <a:off x="6574221" y="1090449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/>
              <a:t>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3CA89-ED1D-4797-F57F-DE34506314A8}"/>
              </a:ext>
            </a:extLst>
          </p:cNvPr>
          <p:cNvSpPr txBox="1"/>
          <p:nvPr/>
        </p:nvSpPr>
        <p:spPr>
          <a:xfrm>
            <a:off x="1303283" y="1132772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/>
              <a:t>(a)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6EF273-03F2-375F-29BA-81D5C8235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794" y="4957817"/>
            <a:ext cx="584200" cy="35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B75022-9D32-23E2-7EB7-FFE39DF95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8549" y="4973057"/>
            <a:ext cx="584200" cy="355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625F4B-06BB-4E8E-9EA9-88753E4D0BE2}"/>
                  </a:ext>
                </a:extLst>
              </p:cNvPr>
              <p:cNvSpPr txBox="1"/>
              <p:nvPr/>
            </p:nvSpPr>
            <p:spPr>
              <a:xfrm>
                <a:off x="3497027" y="487389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625F4B-06BB-4E8E-9EA9-88753E4D0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027" y="4873892"/>
                <a:ext cx="241733" cy="369332"/>
              </a:xfrm>
              <a:prstGeom prst="rect">
                <a:avLst/>
              </a:prstGeom>
              <a:blipFill>
                <a:blip r:embed="rId6"/>
                <a:stretch>
                  <a:fillRect l="-15000" r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956CF4-9B7E-3989-A916-D596070B58AD}"/>
                  </a:ext>
                </a:extLst>
              </p:cNvPr>
              <p:cNvSpPr txBox="1"/>
              <p:nvPr/>
            </p:nvSpPr>
            <p:spPr>
              <a:xfrm>
                <a:off x="8814729" y="4932557"/>
                <a:ext cx="3918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956CF4-9B7E-3989-A916-D596070B5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729" y="4932557"/>
                <a:ext cx="391839" cy="369332"/>
              </a:xfrm>
              <a:prstGeom prst="rect">
                <a:avLst/>
              </a:prstGeom>
              <a:blipFill>
                <a:blip r:embed="rId7"/>
                <a:stretch>
                  <a:fillRect l="-9677" r="-64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24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B55697-EFBB-C061-8373-D8103ED7F3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94636" y="1600762"/>
            <a:ext cx="4873050" cy="4644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8A3352-31B1-780B-DA8B-8A0655A87A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2246" y="1637658"/>
            <a:ext cx="4653251" cy="4680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044F-FB1E-EDFF-9C83-98108DB47C03}"/>
              </a:ext>
            </a:extLst>
          </p:cNvPr>
          <p:cNvSpPr txBox="1"/>
          <p:nvPr/>
        </p:nvSpPr>
        <p:spPr>
          <a:xfrm>
            <a:off x="6353228" y="1316269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/>
              <a:t>(b)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19247-3BA1-808E-DB39-617A25BAFD7D}"/>
              </a:ext>
            </a:extLst>
          </p:cNvPr>
          <p:cNvSpPr txBox="1"/>
          <p:nvPr/>
        </p:nvSpPr>
        <p:spPr>
          <a:xfrm>
            <a:off x="1277362" y="1327844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37467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15</Words>
  <Application>Microsoft Macintosh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Bin</dc:creator>
  <cp:lastModifiedBy>Cao Bin</cp:lastModifiedBy>
  <cp:revision>6</cp:revision>
  <dcterms:created xsi:type="dcterms:W3CDTF">2023-05-01T07:04:14Z</dcterms:created>
  <dcterms:modified xsi:type="dcterms:W3CDTF">2023-05-03T13:15:42Z</dcterms:modified>
</cp:coreProperties>
</file>