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18"/>
  </p:normalViewPr>
  <p:slideViewPr>
    <p:cSldViewPr snapToGrid="0" showGuides="1">
      <p:cViewPr varScale="1">
        <p:scale>
          <a:sx n="88" d="100"/>
          <a:sy n="88" d="100"/>
        </p:scale>
        <p:origin x="17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DE2E-D381-4489-423C-42D182E12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04390-2AC0-D8CA-A246-B0A0303B9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2E12F-580F-236D-31C7-504BDA38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EFCD-5147-7643-9CB6-3D1D3E183D04}" type="datetimeFigureOut">
              <a:rPr lang="en-CN" smtClean="0"/>
              <a:t>2024/3/24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063E3-61C3-2920-429B-ADF13DE5C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26983-F200-748E-BBC0-FCB7733F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2B1B-DF54-DE44-8724-46F951ED7F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2702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F217-15B5-497F-15CF-C9167FAB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96B38-834B-3BF2-EC43-DD9FB4CB9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C9D67-B012-189F-C858-B1A311D48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EFCD-5147-7643-9CB6-3D1D3E183D04}" type="datetimeFigureOut">
              <a:rPr lang="en-CN" smtClean="0"/>
              <a:t>2024/3/24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18D71-83FB-94DB-F6BB-F80F064A1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8DA6B-E8DC-4B92-6DA2-758777EE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2B1B-DF54-DE44-8724-46F951ED7F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4901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7A5C3-0C59-C4FE-5BD6-3B918743D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E117A-72F1-CA6F-99E0-C28564842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687ED-0709-C757-D2BE-AD3A3055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EFCD-5147-7643-9CB6-3D1D3E183D04}" type="datetimeFigureOut">
              <a:rPr lang="en-CN" smtClean="0"/>
              <a:t>2024/3/24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AF32C-D729-6BFA-48C5-FE21C81A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54025-8500-9F30-49AC-B136CB2F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2B1B-DF54-DE44-8724-46F951ED7F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7024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C796-9FB3-ED1F-165F-0F4ADEC4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067F4-622A-B6EB-73FF-99227BE5A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F5140-48B5-0EF7-525D-C362520C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EFCD-5147-7643-9CB6-3D1D3E183D04}" type="datetimeFigureOut">
              <a:rPr lang="en-CN" smtClean="0"/>
              <a:t>2024/3/24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3993E-7EBC-CDFE-A99D-519463A5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629D2-6DD5-D18F-6ED5-FEC826FF7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2B1B-DF54-DE44-8724-46F951ED7F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3977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26EA-A471-9898-F802-4D20BBB6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0B082-3E5D-85D5-467D-E31F375B0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4841A-263A-A1BA-290E-BF98B011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EFCD-5147-7643-9CB6-3D1D3E183D04}" type="datetimeFigureOut">
              <a:rPr lang="en-CN" smtClean="0"/>
              <a:t>2024/3/24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75501-44D2-CA27-FA0B-F4CBB691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A2590-5EEF-0BEC-7244-205AD4BC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2B1B-DF54-DE44-8724-46F951ED7F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6820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FD23-6537-ED9B-927A-467882A9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C2E1E-D136-AE89-383B-8C2BE8CFA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C9518-DAB2-C8EC-36F6-0647A12DB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D1AE6-A253-A089-E919-4D759203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EFCD-5147-7643-9CB6-3D1D3E183D04}" type="datetimeFigureOut">
              <a:rPr lang="en-CN" smtClean="0"/>
              <a:t>2024/3/24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B30B5-9723-235A-9329-3E964524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F01C6-7305-DBE2-AEEA-9E93BC22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2B1B-DF54-DE44-8724-46F951ED7F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6663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BEA3-306E-5753-BB40-2646054D1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255A8-33DF-0D70-20E4-AEA33BB59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6CC14-225B-91D7-4C7E-A746BE132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913F3C-6C21-A1D3-1156-E62004947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0851F0-6040-7916-41C1-BFC5CD4093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CFACE-CED4-F807-02A9-0562208E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EFCD-5147-7643-9CB6-3D1D3E183D04}" type="datetimeFigureOut">
              <a:rPr lang="en-CN" smtClean="0"/>
              <a:t>2024/3/24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50EFFF-394B-428C-14DD-49C421DD4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9ADFB-2B46-36B3-23AC-7DEEA9BC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2B1B-DF54-DE44-8724-46F951ED7F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630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EF39-4D24-E1E5-C8E6-098B09E1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B05216-206A-6228-2C05-53828C80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EFCD-5147-7643-9CB6-3D1D3E183D04}" type="datetimeFigureOut">
              <a:rPr lang="en-CN" smtClean="0"/>
              <a:t>2024/3/24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02D31-1577-FA1A-B2E1-6D0CED4C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987F0-0513-9330-858B-BD3F3220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2B1B-DF54-DE44-8724-46F951ED7F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2471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AB8A5B-D2D5-A74B-E517-C775D809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EFCD-5147-7643-9CB6-3D1D3E183D04}" type="datetimeFigureOut">
              <a:rPr lang="en-CN" smtClean="0"/>
              <a:t>2024/3/24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DC7143-9CEE-2B31-3AEB-EA30E1C2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8E702-4AA0-0A88-E863-A0271C4C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2B1B-DF54-DE44-8724-46F951ED7F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8100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5C6B5-DF63-4A4A-0379-3CAA28A9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07DFF-8013-7838-28C2-81D300340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7CCF5-FE39-697B-3E95-A0D55A64B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956E8-F17B-6D64-6864-AACE3D385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EFCD-5147-7643-9CB6-3D1D3E183D04}" type="datetimeFigureOut">
              <a:rPr lang="en-CN" smtClean="0"/>
              <a:t>2024/3/24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EA8F6-0B85-0F90-009D-52EE0D78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3A2F4-68E0-9329-F96F-E8DA9BBA1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2B1B-DF54-DE44-8724-46F951ED7F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538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F5C5-9256-189F-7D71-A5C8A1E7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1D357-D587-742A-04BC-2EDFEFF16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F5C51-7D50-0C03-2BEF-887E5B6DE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8D6B8-5E09-4F67-4298-E6558D16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4EFCD-5147-7643-9CB6-3D1D3E183D04}" type="datetimeFigureOut">
              <a:rPr lang="en-CN" smtClean="0"/>
              <a:t>2024/3/24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68D6C-34E0-EBB9-E3EE-4326A56E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E2E6E-63DD-8685-2CB9-4BADFBE01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2B1B-DF54-DE44-8724-46F951ED7F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7363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25BB95-C859-208F-0F80-89272BF9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9D0E3-2095-CC63-23D3-BCABFB4F6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9695E-F07E-456B-4718-F0C4D3013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4EFCD-5147-7643-9CB6-3D1D3E183D04}" type="datetimeFigureOut">
              <a:rPr lang="en-CN" smtClean="0"/>
              <a:t>2024/3/24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4C9A6-D09C-328D-74BD-EED76A929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43B29-6743-4CA8-7268-7570F2A0C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82B1B-DF54-DE44-8724-46F951ED7F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2129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E7D0F60E-D6B6-AC94-962F-20C4BF4AA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657" y="-21771"/>
            <a:ext cx="7315200" cy="1828800"/>
          </a:xfrm>
          <a:prstGeom prst="rect">
            <a:avLst/>
          </a:prstGeom>
        </p:spPr>
      </p:pic>
      <p:pic>
        <p:nvPicPr>
          <p:cNvPr id="9" name="Picture 8" descr="A diagram of a triangle and a square&#10;&#10;Description automatically generated with medium confidence">
            <a:extLst>
              <a:ext uri="{FF2B5EF4-FFF2-40B4-BE49-F238E27FC236}">
                <a16:creationId xmlns:a16="http://schemas.microsoft.com/office/drawing/2014/main" id="{381B77EF-7281-3372-D90A-CC42C8682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657" y="1661886"/>
            <a:ext cx="7315200" cy="1828800"/>
          </a:xfrm>
          <a:prstGeom prst="rect">
            <a:avLst/>
          </a:prstGeom>
        </p:spPr>
      </p:pic>
      <p:pic>
        <p:nvPicPr>
          <p:cNvPr id="11" name="Picture 10" descr="A diagram of a triangle and a square&#10;&#10;Description automatically generated with medium confidence">
            <a:extLst>
              <a:ext uri="{FF2B5EF4-FFF2-40B4-BE49-F238E27FC236}">
                <a16:creationId xmlns:a16="http://schemas.microsoft.com/office/drawing/2014/main" id="{F4C6BA88-EC30-7EAA-74F0-36545A18D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1657" y="3345543"/>
            <a:ext cx="7315200" cy="1828800"/>
          </a:xfrm>
          <a:prstGeom prst="rect">
            <a:avLst/>
          </a:prstGeom>
        </p:spPr>
      </p:pic>
      <p:pic>
        <p:nvPicPr>
          <p:cNvPr id="13" name="Picture 12" descr="A diagram of a number of squares&#10;&#10;Description automatically generated with medium confidence">
            <a:extLst>
              <a:ext uri="{FF2B5EF4-FFF2-40B4-BE49-F238E27FC236}">
                <a16:creationId xmlns:a16="http://schemas.microsoft.com/office/drawing/2014/main" id="{3A1CDC86-2566-3A14-8477-FE17048462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1657" y="5029200"/>
            <a:ext cx="7315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48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 Cao</dc:creator>
  <cp:lastModifiedBy>Bin Cao</cp:lastModifiedBy>
  <cp:revision>1</cp:revision>
  <dcterms:created xsi:type="dcterms:W3CDTF">2024-03-24T08:42:28Z</dcterms:created>
  <dcterms:modified xsi:type="dcterms:W3CDTF">2024-03-24T08:44:21Z</dcterms:modified>
</cp:coreProperties>
</file>