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904"/>
    <p:restoredTop sz="94809"/>
  </p:normalViewPr>
  <p:slideViewPr>
    <p:cSldViewPr snapToGrid="0" showGuides="1">
      <p:cViewPr varScale="1">
        <p:scale>
          <a:sx n="185" d="100"/>
          <a:sy n="185" d="100"/>
        </p:scale>
        <p:origin x="192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AFBD58-6C81-6C4B-9F03-698D1B2116ED}" type="datetimeFigureOut">
              <a:rPr lang="en-CN" smtClean="0"/>
              <a:t>2024/1/11</a:t>
            </a:fld>
            <a:endParaRPr lang="en-C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A15320-8497-AF49-9EE8-57CB0070328A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0437667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EA15320-8497-AF49-9EE8-57CB0070328A}" type="slidenum">
              <a:rPr lang="en-CN" smtClean="0"/>
              <a:t>1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9868684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02FCE-D214-9487-E413-8290E01594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CB2FC5-80E3-8393-BB58-C82F944111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FFEC7A-785C-BC01-22F6-1F459617CB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C833-8C9F-C54D-9A98-1BDBB892B43C}" type="datetimeFigureOut">
              <a:rPr lang="en-CN" smtClean="0"/>
              <a:t>2024/1/11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0DF6E1-851A-B64B-6F80-76040DC699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5ABDC1-35C7-D4F0-60B9-ED7A225F50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CE4B-BF0E-3B4D-B42C-5D726B77E8D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5772537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5E12E4-B88C-BB5B-F19A-4E895A8250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7619CAA-BF36-F810-F649-6BF4513335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7AE36C-86A2-F69F-646C-E5DF52D14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C833-8C9F-C54D-9A98-1BDBB892B43C}" type="datetimeFigureOut">
              <a:rPr lang="en-CN" smtClean="0"/>
              <a:t>2024/1/11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513B1F7-51DA-2E0F-E2EE-85B9B9C541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8B952C-0708-CFCB-BFA5-364E57DCF8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CE4B-BF0E-3B4D-B42C-5D726B77E8D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247632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130A0A-8F5D-AB5C-8B29-8F619037BAD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45269C-C4D9-2005-D750-341CD0D4A5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F2FFDC-15AC-08F1-6552-20ACC80BE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C833-8C9F-C54D-9A98-1BDBB892B43C}" type="datetimeFigureOut">
              <a:rPr lang="en-CN" smtClean="0"/>
              <a:t>2024/1/11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6810AC-D0FE-9E63-8015-5B0917F56A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BB2CA2B-99BA-9E74-D3EF-29FD5EBCD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CE4B-BF0E-3B4D-B42C-5D726B77E8D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6640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041EC-9F8E-E7A1-7FBF-7ACD71AA45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01F35-0554-F6B1-A6DB-DFDE187C3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DCCCE8-E056-B310-E7F5-9B39A52BD0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C833-8C9F-C54D-9A98-1BDBB892B43C}" type="datetimeFigureOut">
              <a:rPr lang="en-CN" smtClean="0"/>
              <a:t>2024/1/11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6A4E6-FBB5-C47F-47A6-7D105F5BC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E434DC-6A8A-A8DD-1E7D-16F5BFB7BF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CE4B-BF0E-3B4D-B42C-5D726B77E8D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146543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771D6E-F732-F470-1877-BC9FE16BD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BAE65D-DADF-6CD9-A59F-9934E8E93F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241077-697C-4CE5-F286-A5171B9082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C833-8C9F-C54D-9A98-1BDBB892B43C}" type="datetimeFigureOut">
              <a:rPr lang="en-CN" smtClean="0"/>
              <a:t>2024/1/11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DA8FBA-2A00-146E-D7B0-C94F7DEF1F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4FAFE9-4F6A-587B-075A-986086670E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CE4B-BF0E-3B4D-B42C-5D726B77E8D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273774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8BD460-46BC-3D68-9F49-63100A3B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19BFD8-F4B0-E18C-CC60-E0CFA7067AE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A6CAEEF-31A9-F58B-D245-3C6015DA7E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AB39CF-720B-0C0C-DED9-64902EBFC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C833-8C9F-C54D-9A98-1BDBB892B43C}" type="datetimeFigureOut">
              <a:rPr lang="en-CN" smtClean="0"/>
              <a:t>2024/1/11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3D293D-E1DB-8643-8D14-0BE87312EF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E1A8C5-D8EC-5BB7-8643-468FAA6AC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CE4B-BF0E-3B4D-B42C-5D726B77E8D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3886232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8902F0-0207-0465-75B2-43D42D4BD9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51CBDC-D85F-D843-B693-D433D2E391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98EAC2-0BE7-793A-CBC6-320589F584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AB1BA4C-6A3F-D5B3-F480-4A108EB9FA6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3151D0E-C959-80BD-D916-5331AB733E4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51F7B9C-4542-AF92-5296-9C6865790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C833-8C9F-C54D-9A98-1BDBB892B43C}" type="datetimeFigureOut">
              <a:rPr lang="en-CN" smtClean="0"/>
              <a:t>2024/1/11</a:t>
            </a:fld>
            <a:endParaRPr lang="en-C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5D67AAF-F419-2AA1-479A-1409F886C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B34845-7015-C9A1-082E-1319C3E9EB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CE4B-BF0E-3B4D-B42C-5D726B77E8D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8347785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13BAB1-C47C-7DA6-7728-06F86A1A63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1FB86B6-608B-6CC3-B982-92FA702771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C833-8C9F-C54D-9A98-1BDBB892B43C}" type="datetimeFigureOut">
              <a:rPr lang="en-CN" smtClean="0"/>
              <a:t>2024/1/11</a:t>
            </a:fld>
            <a:endParaRPr lang="en-C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C6B0AE-73C0-6DC0-16B4-E80FBF6C72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9FFD585-4292-3A4D-8279-9A2BA6E01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CE4B-BF0E-3B4D-B42C-5D726B77E8D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9287853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EEABF74-01B6-0B83-E84E-1F4D37AEE2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C833-8C9F-C54D-9A98-1BDBB892B43C}" type="datetimeFigureOut">
              <a:rPr lang="en-CN" smtClean="0"/>
              <a:t>2024/1/11</a:t>
            </a:fld>
            <a:endParaRPr lang="en-C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E6283EA-70A3-03EC-3F91-1E51CACCB1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CB3C3F-7EC1-8854-4E57-3C0676FAEB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CE4B-BF0E-3B4D-B42C-5D726B77E8D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42512197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E0557A-CFF7-50C1-2030-9FD4425DFF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DE0905-23E2-B1AC-7226-FDB330B3F3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55CC8F-25CC-13E6-22FA-75BC462281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9D9B72-C897-70FA-FB04-E27B04FA92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C833-8C9F-C54D-9A98-1BDBB892B43C}" type="datetimeFigureOut">
              <a:rPr lang="en-CN" smtClean="0"/>
              <a:t>2024/1/11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FEB612E-6A6F-3D04-B170-1C1DD2EBC5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6EAED5-3827-B396-8A0C-DEEEE4F44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CE4B-BF0E-3B4D-B42C-5D726B77E8D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4466623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F84513-97D8-55F2-6C93-2B33026736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480C2BB-973F-DAF3-28E9-092C19D43A8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0B93078-93D3-927B-7A1D-C01D49B444D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1F54FF-0DEB-7B43-67D2-ED4904BC5A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10C833-8C9F-C54D-9A98-1BDBB892B43C}" type="datetimeFigureOut">
              <a:rPr lang="en-CN" smtClean="0"/>
              <a:t>2024/1/11</a:t>
            </a:fld>
            <a:endParaRPr lang="en-C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E75704-0D07-B064-96C0-70DF947CF0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16059C-C3C2-8CAC-33A5-F1F6FD290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7FCCE4B-BF0E-3B4D-B42C-5D726B77E8D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773710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AFB1B5-8355-ABD0-522C-7D89DF102A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4AA891-64F2-9121-DFA4-253A0F3C15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B12542-0D82-04B2-EDEE-E8186005A5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A10C833-8C9F-C54D-9A98-1BDBB892B43C}" type="datetimeFigureOut">
              <a:rPr lang="en-CN" smtClean="0"/>
              <a:t>2024/1/11</a:t>
            </a:fld>
            <a:endParaRPr lang="en-C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D9BD7F-81BA-F1C0-002E-2A6F9D64C9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6FB75-1F65-8334-9B70-D54F007453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FCCE4B-BF0E-3B4D-B42C-5D726B77E8D5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9849711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A3CD6622-DF1E-FA14-B36F-133FF20BBA9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7732878" y="272751"/>
            <a:ext cx="3488311" cy="348831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AFB8FB5-E7C2-77A9-94B9-022F05FE33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87280" y="344188"/>
            <a:ext cx="3210911" cy="321091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DBD0FC8-867C-A591-C1C1-B3F680C19C7D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/>
          <a:stretch/>
        </p:blipFill>
        <p:spPr>
          <a:xfrm>
            <a:off x="4261084" y="272751"/>
            <a:ext cx="3488311" cy="3488311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902C799D-FE1C-CDA9-283D-DAA765C5BFEA}"/>
              </a:ext>
            </a:extLst>
          </p:cNvPr>
          <p:cNvSpPr txBox="1"/>
          <p:nvPr/>
        </p:nvSpPr>
        <p:spPr>
          <a:xfrm>
            <a:off x="738281" y="463744"/>
            <a:ext cx="4363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(a)</a:t>
            </a:r>
            <a:endParaRPr lang="en-CN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82647B3-7E0E-EC4E-14D9-457D53239C50}"/>
              </a:ext>
            </a:extLst>
          </p:cNvPr>
          <p:cNvSpPr txBox="1"/>
          <p:nvPr/>
        </p:nvSpPr>
        <p:spPr>
          <a:xfrm>
            <a:off x="4268742" y="392307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(b)</a:t>
            </a:r>
            <a:endParaRPr lang="en-CN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AF973C9-CBA8-6154-E707-A2946553E876}"/>
              </a:ext>
            </a:extLst>
          </p:cNvPr>
          <p:cNvSpPr txBox="1"/>
          <p:nvPr/>
        </p:nvSpPr>
        <p:spPr>
          <a:xfrm>
            <a:off x="7725566" y="39230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(c)</a:t>
            </a:r>
            <a:endParaRPr lang="en-CN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98702A6-0040-F30F-EFF2-04D2B5224A7C}"/>
              </a:ext>
            </a:extLst>
          </p:cNvPr>
          <p:cNvSpPr txBox="1"/>
          <p:nvPr/>
        </p:nvSpPr>
        <p:spPr>
          <a:xfrm>
            <a:off x="4942822" y="881195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latin typeface="Arial" panose="020B0604020202020204" pitchFamily="34" charset="0"/>
                <a:cs typeface="Arial" panose="020B0604020202020204" pitchFamily="34" charset="0"/>
              </a:rPr>
              <a:t>R=0.44	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95739B-310E-B4F4-112B-1109E36341BE}"/>
              </a:ext>
            </a:extLst>
          </p:cNvPr>
          <p:cNvSpPr txBox="1"/>
          <p:nvPr/>
        </p:nvSpPr>
        <p:spPr>
          <a:xfrm>
            <a:off x="8473727" y="881195"/>
            <a:ext cx="11079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N" sz="1600" dirty="0">
                <a:latin typeface="Arial" panose="020B0604020202020204" pitchFamily="34" charset="0"/>
                <a:cs typeface="Arial" panose="020B0604020202020204" pitchFamily="34" charset="0"/>
              </a:rPr>
              <a:t>R=0.81	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D435DF7-8493-CE9F-5ED6-2D07842706FF}"/>
              </a:ext>
            </a:extLst>
          </p:cNvPr>
          <p:cNvSpPr txBox="1"/>
          <p:nvPr/>
        </p:nvSpPr>
        <p:spPr>
          <a:xfrm>
            <a:off x="789290" y="3576396"/>
            <a:ext cx="4475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(d)</a:t>
            </a:r>
            <a:endParaRPr lang="en-CN" dirty="0"/>
          </a:p>
        </p:txBody>
      </p:sp>
      <p:sp>
        <p:nvSpPr>
          <p:cNvPr id="17" name="文本框 28">
            <a:extLst>
              <a:ext uri="{FF2B5EF4-FFF2-40B4-BE49-F238E27FC236}">
                <a16:creationId xmlns:a16="http://schemas.microsoft.com/office/drawing/2014/main" id="{CA06218E-954F-E4E4-D5B6-0A505984BFC2}"/>
              </a:ext>
            </a:extLst>
          </p:cNvPr>
          <p:cNvSpPr txBox="1"/>
          <p:nvPr/>
        </p:nvSpPr>
        <p:spPr>
          <a:xfrm>
            <a:off x="1805247" y="416446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dataset</a:t>
            </a:r>
            <a:endParaRPr kumimoji="1" lang="zh-CN" altLang="en-US" dirty="0">
              <a:latin typeface="Arial" panose="020B0604020202020204" pitchFamily="34" charset="0"/>
              <a:ea typeface="Heiti SC Medium" pitchFamily="2" charset="-128"/>
              <a:cs typeface="Arial" panose="020B0604020202020204" pitchFamily="34" charset="0"/>
            </a:endParaRPr>
          </a:p>
        </p:txBody>
      </p:sp>
      <p:sp>
        <p:nvSpPr>
          <p:cNvPr id="18" name="文本框 85">
            <a:extLst>
              <a:ext uri="{FF2B5EF4-FFF2-40B4-BE49-F238E27FC236}">
                <a16:creationId xmlns:a16="http://schemas.microsoft.com/office/drawing/2014/main" id="{2F787AC8-B0EF-F877-9246-D2F242D1514B}"/>
              </a:ext>
            </a:extLst>
          </p:cNvPr>
          <p:cNvSpPr txBox="1"/>
          <p:nvPr/>
        </p:nvSpPr>
        <p:spPr>
          <a:xfrm>
            <a:off x="1231700" y="4513010"/>
            <a:ext cx="1694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UST</a:t>
            </a:r>
            <a:r>
              <a:rPr kumimoji="1" lang="zh-CN" altLang="en-US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  </a:t>
            </a:r>
            <a:r>
              <a:rPr kumimoji="1" lang="en-US" altLang="zh-CN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Time</a:t>
            </a:r>
            <a:r>
              <a:rPr kumimoji="1" lang="zh-CN" altLang="en-US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  </a:t>
            </a:r>
            <a:r>
              <a:rPr kumimoji="1" lang="en-US" altLang="zh-CN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Rat</a:t>
            </a:r>
            <a:r>
              <a:rPr kumimoji="1" lang="zh-CN" altLang="en-US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  </a:t>
            </a:r>
            <a:r>
              <a:rPr kumimoji="1" lang="en-US" altLang="zh-CN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Temp</a:t>
            </a:r>
            <a:endParaRPr kumimoji="1" lang="zh-CN" altLang="en-US" sz="1200" dirty="0">
              <a:latin typeface="Arial" panose="020B0604020202020204" pitchFamily="34" charset="0"/>
              <a:ea typeface="Heiti SC Medium" pitchFamily="2" charset="-128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124B944C-5670-467C-83D6-5AE9E6ADA782}"/>
              </a:ext>
            </a:extLst>
          </p:cNvPr>
          <p:cNvSpPr/>
          <p:nvPr/>
        </p:nvSpPr>
        <p:spPr>
          <a:xfrm>
            <a:off x="1209656" y="4771983"/>
            <a:ext cx="2169530" cy="1177575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53BA5DD-71F0-31F6-9F6B-FCD4D0DCDF10}"/>
              </a:ext>
            </a:extLst>
          </p:cNvPr>
          <p:cNvSpPr/>
          <p:nvPr/>
        </p:nvSpPr>
        <p:spPr>
          <a:xfrm>
            <a:off x="1280557" y="4847162"/>
            <a:ext cx="1544895" cy="189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E3FF10D5-1C32-AE45-F905-242773F3DFC1}"/>
              </a:ext>
            </a:extLst>
          </p:cNvPr>
          <p:cNvSpPr/>
          <p:nvPr/>
        </p:nvSpPr>
        <p:spPr>
          <a:xfrm>
            <a:off x="1273844" y="5106135"/>
            <a:ext cx="1544895" cy="189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AADBA39-E172-C7AD-26EA-F582FA1F7ED2}"/>
              </a:ext>
            </a:extLst>
          </p:cNvPr>
          <p:cNvSpPr/>
          <p:nvPr/>
        </p:nvSpPr>
        <p:spPr>
          <a:xfrm>
            <a:off x="1277201" y="5350268"/>
            <a:ext cx="1544895" cy="189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26" name="文本框 89">
            <a:extLst>
              <a:ext uri="{FF2B5EF4-FFF2-40B4-BE49-F238E27FC236}">
                <a16:creationId xmlns:a16="http://schemas.microsoft.com/office/drawing/2014/main" id="{63D8E00D-3E19-7025-5C04-FFAB79D58FF3}"/>
              </a:ext>
            </a:extLst>
          </p:cNvPr>
          <p:cNvSpPr txBox="1"/>
          <p:nvPr/>
        </p:nvSpPr>
        <p:spPr>
          <a:xfrm rot="5400000">
            <a:off x="2384980" y="555713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…</a:t>
            </a:r>
            <a:endParaRPr kumimoji="1" lang="zh-CN" altLang="en-US" dirty="0">
              <a:latin typeface="Arial" panose="020B0604020202020204" pitchFamily="34" charset="0"/>
              <a:ea typeface="Heiti SC Medium" pitchFamily="2" charset="-128"/>
              <a:cs typeface="Arial" panose="020B0604020202020204" pitchFamily="34" charset="0"/>
            </a:endParaRPr>
          </a:p>
        </p:txBody>
      </p:sp>
      <p:sp>
        <p:nvSpPr>
          <p:cNvPr id="27" name="圆角矩形 22">
            <a:extLst>
              <a:ext uri="{FF2B5EF4-FFF2-40B4-BE49-F238E27FC236}">
                <a16:creationId xmlns:a16="http://schemas.microsoft.com/office/drawing/2014/main" id="{D68EC455-3C6C-2B0E-79C3-F96C01327174}"/>
              </a:ext>
            </a:extLst>
          </p:cNvPr>
          <p:cNvSpPr/>
          <p:nvPr/>
        </p:nvSpPr>
        <p:spPr>
          <a:xfrm>
            <a:off x="1136177" y="4499770"/>
            <a:ext cx="2356458" cy="1612002"/>
          </a:xfrm>
          <a:prstGeom prst="roundRect">
            <a:avLst>
              <a:gd name="adj" fmla="val 9576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2FC17E7-ACF8-21D0-B7AC-1D89F21049A4}"/>
              </a:ext>
            </a:extLst>
          </p:cNvPr>
          <p:cNvSpPr txBox="1"/>
          <p:nvPr/>
        </p:nvSpPr>
        <p:spPr>
          <a:xfrm>
            <a:off x="2806834" y="4536931"/>
            <a:ext cx="9992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  </a:t>
            </a:r>
            <a:r>
              <a:rPr kumimoji="1" lang="en-US" altLang="zh-CN" sz="1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NO</a:t>
            </a:r>
            <a:endParaRPr lang="en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18FE77B3-B8CB-78D5-D329-4956A3324D05}"/>
              </a:ext>
            </a:extLst>
          </p:cNvPr>
          <p:cNvSpPr/>
          <p:nvPr/>
        </p:nvSpPr>
        <p:spPr>
          <a:xfrm>
            <a:off x="2864574" y="4833814"/>
            <a:ext cx="449467" cy="2025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9B0A42B-6227-107F-6EE2-F15D8565A2D1}"/>
              </a:ext>
            </a:extLst>
          </p:cNvPr>
          <p:cNvSpPr/>
          <p:nvPr/>
        </p:nvSpPr>
        <p:spPr>
          <a:xfrm>
            <a:off x="2858269" y="5089675"/>
            <a:ext cx="455772" cy="2025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4769113-D6C7-78EA-6CF3-19DC72481583}"/>
              </a:ext>
            </a:extLst>
          </p:cNvPr>
          <p:cNvSpPr/>
          <p:nvPr/>
        </p:nvSpPr>
        <p:spPr>
          <a:xfrm>
            <a:off x="2861006" y="5338405"/>
            <a:ext cx="453035" cy="2025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6" name="文本框 85">
            <a:extLst>
              <a:ext uri="{FF2B5EF4-FFF2-40B4-BE49-F238E27FC236}">
                <a16:creationId xmlns:a16="http://schemas.microsoft.com/office/drawing/2014/main" id="{5DC8358E-6DC6-3EB4-ADAC-94E4F7794EF7}"/>
              </a:ext>
            </a:extLst>
          </p:cNvPr>
          <p:cNvSpPr txBox="1"/>
          <p:nvPr/>
        </p:nvSpPr>
        <p:spPr>
          <a:xfrm>
            <a:off x="4035262" y="4383309"/>
            <a:ext cx="1694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UST</a:t>
            </a:r>
            <a:r>
              <a:rPr kumimoji="1" lang="zh-CN" altLang="en-US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  </a:t>
            </a:r>
            <a:r>
              <a:rPr kumimoji="1" lang="en-US" altLang="zh-CN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Time</a:t>
            </a:r>
            <a:r>
              <a:rPr kumimoji="1" lang="zh-CN" altLang="en-US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  </a:t>
            </a:r>
            <a:r>
              <a:rPr kumimoji="1" lang="en-US" altLang="zh-CN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Rat</a:t>
            </a:r>
            <a:r>
              <a:rPr kumimoji="1" lang="zh-CN" altLang="en-US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  </a:t>
            </a:r>
            <a:r>
              <a:rPr kumimoji="1" lang="en-US" altLang="zh-CN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Temp</a:t>
            </a:r>
            <a:endParaRPr kumimoji="1" lang="zh-CN" altLang="en-US" sz="1200" dirty="0">
              <a:latin typeface="Arial" panose="020B0604020202020204" pitchFamily="34" charset="0"/>
              <a:ea typeface="Heiti SC Medium" pitchFamily="2" charset="-128"/>
              <a:cs typeface="Arial" panose="020B0604020202020204" pitchFamily="34" charset="0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A940D4-1D92-4F1E-7202-32AF90987836}"/>
              </a:ext>
            </a:extLst>
          </p:cNvPr>
          <p:cNvSpPr/>
          <p:nvPr/>
        </p:nvSpPr>
        <p:spPr>
          <a:xfrm>
            <a:off x="4013218" y="4642283"/>
            <a:ext cx="2104385" cy="643268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CD255E6-0D79-6041-33A0-36F381639ABD}"/>
              </a:ext>
            </a:extLst>
          </p:cNvPr>
          <p:cNvSpPr/>
          <p:nvPr/>
        </p:nvSpPr>
        <p:spPr>
          <a:xfrm>
            <a:off x="4084119" y="4717461"/>
            <a:ext cx="1544895" cy="189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39" name="文本框 85">
            <a:extLst>
              <a:ext uri="{FF2B5EF4-FFF2-40B4-BE49-F238E27FC236}">
                <a16:creationId xmlns:a16="http://schemas.microsoft.com/office/drawing/2014/main" id="{0D4AB4EB-6EAD-52BD-4BFF-88F5BFDEE537}"/>
              </a:ext>
            </a:extLst>
          </p:cNvPr>
          <p:cNvSpPr txBox="1"/>
          <p:nvPr/>
        </p:nvSpPr>
        <p:spPr>
          <a:xfrm>
            <a:off x="4013215" y="4673544"/>
            <a:ext cx="1648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220    0.02    6     4 </a:t>
            </a:r>
            <a:endParaRPr kumimoji="1" lang="zh-CN" altLang="en-US" sz="1200" dirty="0">
              <a:latin typeface="Arial" panose="020B0604020202020204" pitchFamily="34" charset="0"/>
              <a:ea typeface="Heiti SC Medium" pitchFamily="2" charset="-128"/>
              <a:cs typeface="Arial" panose="020B0604020202020204" pitchFamily="34" charset="0"/>
            </a:endParaRPr>
          </a:p>
        </p:txBody>
      </p:sp>
      <p:sp>
        <p:nvSpPr>
          <p:cNvPr id="44" name="文本框 89">
            <a:extLst>
              <a:ext uri="{FF2B5EF4-FFF2-40B4-BE49-F238E27FC236}">
                <a16:creationId xmlns:a16="http://schemas.microsoft.com/office/drawing/2014/main" id="{C60D2933-F38A-9523-E0A7-8160C04B111A}"/>
              </a:ext>
            </a:extLst>
          </p:cNvPr>
          <p:cNvSpPr txBox="1"/>
          <p:nvPr/>
        </p:nvSpPr>
        <p:spPr>
          <a:xfrm rot="5400000">
            <a:off x="4859271" y="492974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…</a:t>
            </a:r>
            <a:endParaRPr kumimoji="1" lang="zh-CN" altLang="en-US" dirty="0">
              <a:latin typeface="Arial" panose="020B0604020202020204" pitchFamily="34" charset="0"/>
              <a:ea typeface="Heiti SC Medium" pitchFamily="2" charset="-128"/>
              <a:cs typeface="Arial" panose="020B0604020202020204" pitchFamily="34" charset="0"/>
            </a:endParaRPr>
          </a:p>
        </p:txBody>
      </p:sp>
      <p:sp>
        <p:nvSpPr>
          <p:cNvPr id="45" name="圆角矩形 22">
            <a:extLst>
              <a:ext uri="{FF2B5EF4-FFF2-40B4-BE49-F238E27FC236}">
                <a16:creationId xmlns:a16="http://schemas.microsoft.com/office/drawing/2014/main" id="{A3F30009-D0B1-70EF-E9EA-2127A3B7AE7C}"/>
              </a:ext>
            </a:extLst>
          </p:cNvPr>
          <p:cNvSpPr/>
          <p:nvPr/>
        </p:nvSpPr>
        <p:spPr>
          <a:xfrm>
            <a:off x="3939739" y="4370069"/>
            <a:ext cx="4450428" cy="1785876"/>
          </a:xfrm>
          <a:prstGeom prst="roundRect">
            <a:avLst>
              <a:gd name="adj" fmla="val 11067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65CA20C-5318-B7F6-EDCC-16869FD23B73}"/>
              </a:ext>
            </a:extLst>
          </p:cNvPr>
          <p:cNvSpPr txBox="1"/>
          <p:nvPr/>
        </p:nvSpPr>
        <p:spPr>
          <a:xfrm>
            <a:off x="5598811" y="4392242"/>
            <a:ext cx="9992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  </a:t>
            </a:r>
            <a:r>
              <a:rPr kumimoji="1" lang="en-US" altLang="zh-CN" sz="1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NO</a:t>
            </a:r>
            <a:endParaRPr lang="en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6EEEAE85-9D21-FB21-EE41-02AB49C68D62}"/>
              </a:ext>
            </a:extLst>
          </p:cNvPr>
          <p:cNvSpPr/>
          <p:nvPr/>
        </p:nvSpPr>
        <p:spPr>
          <a:xfrm>
            <a:off x="5668136" y="4704113"/>
            <a:ext cx="449467" cy="2025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48" name="文本框 85">
            <a:extLst>
              <a:ext uri="{FF2B5EF4-FFF2-40B4-BE49-F238E27FC236}">
                <a16:creationId xmlns:a16="http://schemas.microsoft.com/office/drawing/2014/main" id="{D72AA09E-2347-AB2F-7939-A7C454A34FD1}"/>
              </a:ext>
            </a:extLst>
          </p:cNvPr>
          <p:cNvSpPr txBox="1"/>
          <p:nvPr/>
        </p:nvSpPr>
        <p:spPr>
          <a:xfrm>
            <a:off x="5599686" y="4672488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14.13</a:t>
            </a:r>
            <a:endParaRPr kumimoji="1" lang="zh-CN" altLang="en-US" sz="1200" dirty="0">
              <a:latin typeface="Arial" panose="020B0604020202020204" pitchFamily="34" charset="0"/>
              <a:ea typeface="Heiti SC Medium" pitchFamily="2" charset="-128"/>
              <a:cs typeface="Arial" panose="020B0604020202020204" pitchFamily="34" charset="0"/>
            </a:endParaRP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6E198B0B-ED28-5267-4C3C-9B65ABCFDAE0}"/>
              </a:ext>
            </a:extLst>
          </p:cNvPr>
          <p:cNvSpPr/>
          <p:nvPr/>
        </p:nvSpPr>
        <p:spPr>
          <a:xfrm>
            <a:off x="4013218" y="5366225"/>
            <a:ext cx="2104385" cy="643268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222053E7-ABC0-50E6-E5DB-C8979E4EFFB4}"/>
              </a:ext>
            </a:extLst>
          </p:cNvPr>
          <p:cNvSpPr/>
          <p:nvPr/>
        </p:nvSpPr>
        <p:spPr>
          <a:xfrm>
            <a:off x="4084119" y="5441403"/>
            <a:ext cx="1544895" cy="189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56" name="文本框 89">
            <a:extLst>
              <a:ext uri="{FF2B5EF4-FFF2-40B4-BE49-F238E27FC236}">
                <a16:creationId xmlns:a16="http://schemas.microsoft.com/office/drawing/2014/main" id="{6EAFA314-4FF5-C83B-AFBA-FDA6B6E56E7C}"/>
              </a:ext>
            </a:extLst>
          </p:cNvPr>
          <p:cNvSpPr txBox="1"/>
          <p:nvPr/>
        </p:nvSpPr>
        <p:spPr>
          <a:xfrm rot="5400000">
            <a:off x="4859271" y="5653691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…</a:t>
            </a:r>
            <a:endParaRPr kumimoji="1" lang="zh-CN" altLang="en-US" dirty="0">
              <a:latin typeface="Arial" panose="020B0604020202020204" pitchFamily="34" charset="0"/>
              <a:ea typeface="Heiti SC Medium" pitchFamily="2" charset="-128"/>
              <a:cs typeface="Arial" panose="020B0604020202020204" pitchFamily="34" charset="0"/>
            </a:endParaRP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FA76C049-E9F6-2B7C-7F47-3C6572DBD77B}"/>
              </a:ext>
            </a:extLst>
          </p:cNvPr>
          <p:cNvSpPr/>
          <p:nvPr/>
        </p:nvSpPr>
        <p:spPr>
          <a:xfrm>
            <a:off x="5668136" y="5428055"/>
            <a:ext cx="449467" cy="2025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8" name="文本框 85">
            <a:extLst>
              <a:ext uri="{FF2B5EF4-FFF2-40B4-BE49-F238E27FC236}">
                <a16:creationId xmlns:a16="http://schemas.microsoft.com/office/drawing/2014/main" id="{7815BA83-07BB-D055-31E2-22BC9478DAF9}"/>
              </a:ext>
            </a:extLst>
          </p:cNvPr>
          <p:cNvSpPr txBox="1"/>
          <p:nvPr/>
        </p:nvSpPr>
        <p:spPr>
          <a:xfrm>
            <a:off x="5621268" y="5403013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12.51</a:t>
            </a:r>
            <a:endParaRPr kumimoji="1" lang="zh-CN" altLang="en-US" sz="1200" dirty="0">
              <a:latin typeface="Arial" panose="020B0604020202020204" pitchFamily="34" charset="0"/>
              <a:ea typeface="Heiti SC Medium" pitchFamily="2" charset="-128"/>
              <a:cs typeface="Arial" panose="020B0604020202020204" pitchFamily="34" charset="0"/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88AE11B-4F25-D111-BED1-5820A384EA08}"/>
              </a:ext>
            </a:extLst>
          </p:cNvPr>
          <p:cNvSpPr/>
          <p:nvPr/>
        </p:nvSpPr>
        <p:spPr>
          <a:xfrm>
            <a:off x="6214333" y="5360103"/>
            <a:ext cx="2104385" cy="643268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0D76B97B-6AF4-6B0A-B8BB-D0576C1034EE}"/>
              </a:ext>
            </a:extLst>
          </p:cNvPr>
          <p:cNvSpPr/>
          <p:nvPr/>
        </p:nvSpPr>
        <p:spPr>
          <a:xfrm>
            <a:off x="6285234" y="5435281"/>
            <a:ext cx="1544895" cy="189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2" name="文本框 89">
            <a:extLst>
              <a:ext uri="{FF2B5EF4-FFF2-40B4-BE49-F238E27FC236}">
                <a16:creationId xmlns:a16="http://schemas.microsoft.com/office/drawing/2014/main" id="{6A244688-49A1-5F35-1E1D-81BBDC5064D0}"/>
              </a:ext>
            </a:extLst>
          </p:cNvPr>
          <p:cNvSpPr txBox="1"/>
          <p:nvPr/>
        </p:nvSpPr>
        <p:spPr>
          <a:xfrm rot="5400000">
            <a:off x="7060386" y="5647569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…</a:t>
            </a:r>
            <a:endParaRPr kumimoji="1" lang="zh-CN" altLang="en-US" dirty="0">
              <a:latin typeface="Arial" panose="020B0604020202020204" pitchFamily="34" charset="0"/>
              <a:ea typeface="Heiti SC Medium" pitchFamily="2" charset="-128"/>
              <a:cs typeface="Arial" panose="020B0604020202020204" pitchFamily="34" charset="0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879673C3-B0BF-1F96-5E89-5F1989F0C7DE}"/>
              </a:ext>
            </a:extLst>
          </p:cNvPr>
          <p:cNvSpPr/>
          <p:nvPr/>
        </p:nvSpPr>
        <p:spPr>
          <a:xfrm>
            <a:off x="7869251" y="5421933"/>
            <a:ext cx="449467" cy="2025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64" name="文本框 85">
            <a:extLst>
              <a:ext uri="{FF2B5EF4-FFF2-40B4-BE49-F238E27FC236}">
                <a16:creationId xmlns:a16="http://schemas.microsoft.com/office/drawing/2014/main" id="{E719DD9D-CB26-4C87-9025-35057FCA4D87}"/>
              </a:ext>
            </a:extLst>
          </p:cNvPr>
          <p:cNvSpPr txBox="1"/>
          <p:nvPr/>
        </p:nvSpPr>
        <p:spPr>
          <a:xfrm>
            <a:off x="7822383" y="5396891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9.10</a:t>
            </a:r>
            <a:endParaRPr kumimoji="1" lang="zh-CN" altLang="en-US" sz="1200" dirty="0">
              <a:latin typeface="Arial" panose="020B0604020202020204" pitchFamily="34" charset="0"/>
              <a:ea typeface="Heiti SC Medium" pitchFamily="2" charset="-128"/>
              <a:cs typeface="Arial" panose="020B0604020202020204" pitchFamily="34" charset="0"/>
            </a:endParaRPr>
          </a:p>
        </p:txBody>
      </p:sp>
      <p:sp>
        <p:nvSpPr>
          <p:cNvPr id="65" name="Rectangle 64">
            <a:extLst>
              <a:ext uri="{FF2B5EF4-FFF2-40B4-BE49-F238E27FC236}">
                <a16:creationId xmlns:a16="http://schemas.microsoft.com/office/drawing/2014/main" id="{7FE71A77-91AF-EA21-BD5F-A7BE7DB7D5A6}"/>
              </a:ext>
            </a:extLst>
          </p:cNvPr>
          <p:cNvSpPr/>
          <p:nvPr/>
        </p:nvSpPr>
        <p:spPr>
          <a:xfrm>
            <a:off x="6214336" y="4635701"/>
            <a:ext cx="2104385" cy="643268"/>
          </a:xfrm>
          <a:prstGeom prst="rect">
            <a:avLst/>
          </a:prstGeom>
          <a:ln w="254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2947D675-5FC3-D57C-C0A3-2BC787B3EA3D}"/>
              </a:ext>
            </a:extLst>
          </p:cNvPr>
          <p:cNvSpPr/>
          <p:nvPr/>
        </p:nvSpPr>
        <p:spPr>
          <a:xfrm>
            <a:off x="6285237" y="4710879"/>
            <a:ext cx="1544895" cy="18915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68" name="文本框 89">
            <a:extLst>
              <a:ext uri="{FF2B5EF4-FFF2-40B4-BE49-F238E27FC236}">
                <a16:creationId xmlns:a16="http://schemas.microsoft.com/office/drawing/2014/main" id="{9CF8A8A2-6ED2-F911-9D1D-614FBE9E7D62}"/>
              </a:ext>
            </a:extLst>
          </p:cNvPr>
          <p:cNvSpPr txBox="1"/>
          <p:nvPr/>
        </p:nvSpPr>
        <p:spPr>
          <a:xfrm rot="5400000">
            <a:off x="7060389" y="4923167"/>
            <a:ext cx="4154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…</a:t>
            </a:r>
            <a:endParaRPr kumimoji="1" lang="zh-CN" altLang="en-US" dirty="0">
              <a:latin typeface="Arial" panose="020B0604020202020204" pitchFamily="34" charset="0"/>
              <a:ea typeface="Heiti SC Medium" pitchFamily="2" charset="-128"/>
              <a:cs typeface="Arial" panose="020B0604020202020204" pitchFamily="34" charset="0"/>
            </a:endParaRP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67A8013-6E62-6F45-8DA8-B2F22159B4E4}"/>
              </a:ext>
            </a:extLst>
          </p:cNvPr>
          <p:cNvSpPr/>
          <p:nvPr/>
        </p:nvSpPr>
        <p:spPr>
          <a:xfrm>
            <a:off x="7869254" y="4697531"/>
            <a:ext cx="449467" cy="202506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0" name="文本框 85">
            <a:extLst>
              <a:ext uri="{FF2B5EF4-FFF2-40B4-BE49-F238E27FC236}">
                <a16:creationId xmlns:a16="http://schemas.microsoft.com/office/drawing/2014/main" id="{19D5FF7F-C927-B2C4-38A9-F8A41B52873D}"/>
              </a:ext>
            </a:extLst>
          </p:cNvPr>
          <p:cNvSpPr txBox="1"/>
          <p:nvPr/>
        </p:nvSpPr>
        <p:spPr>
          <a:xfrm>
            <a:off x="7822386" y="4672489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18.43</a:t>
            </a:r>
            <a:endParaRPr kumimoji="1" lang="zh-CN" altLang="en-US" sz="1200" dirty="0">
              <a:latin typeface="Arial" panose="020B0604020202020204" pitchFamily="34" charset="0"/>
              <a:ea typeface="Heiti SC Medium" pitchFamily="2" charset="-128"/>
              <a:cs typeface="Arial" panose="020B0604020202020204" pitchFamily="34" charset="0"/>
            </a:endParaRPr>
          </a:p>
        </p:txBody>
      </p:sp>
      <p:sp>
        <p:nvSpPr>
          <p:cNvPr id="71" name="文本框 85">
            <a:extLst>
              <a:ext uri="{FF2B5EF4-FFF2-40B4-BE49-F238E27FC236}">
                <a16:creationId xmlns:a16="http://schemas.microsoft.com/office/drawing/2014/main" id="{729B25A3-A541-185C-DF27-D38001CA2257}"/>
              </a:ext>
            </a:extLst>
          </p:cNvPr>
          <p:cNvSpPr txBox="1"/>
          <p:nvPr/>
        </p:nvSpPr>
        <p:spPr>
          <a:xfrm>
            <a:off x="6181831" y="4393687"/>
            <a:ext cx="169411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UST</a:t>
            </a:r>
            <a:r>
              <a:rPr kumimoji="1" lang="zh-CN" altLang="en-US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  </a:t>
            </a:r>
            <a:r>
              <a:rPr kumimoji="1" lang="en-US" altLang="zh-CN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Time</a:t>
            </a:r>
            <a:r>
              <a:rPr kumimoji="1" lang="zh-CN" altLang="en-US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  </a:t>
            </a:r>
            <a:r>
              <a:rPr kumimoji="1" lang="en-US" altLang="zh-CN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Rat</a:t>
            </a:r>
            <a:r>
              <a:rPr kumimoji="1" lang="zh-CN" altLang="en-US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  </a:t>
            </a:r>
            <a:r>
              <a:rPr kumimoji="1" lang="en-US" altLang="zh-CN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Temp</a:t>
            </a:r>
            <a:endParaRPr kumimoji="1" lang="zh-CN" altLang="en-US" sz="1200" dirty="0">
              <a:latin typeface="Arial" panose="020B0604020202020204" pitchFamily="34" charset="0"/>
              <a:ea typeface="Heiti SC Medium" pitchFamily="2" charset="-128"/>
              <a:cs typeface="Arial" panose="020B0604020202020204" pitchFamily="34" charset="0"/>
            </a:endParaRP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2940D91E-47EC-1D17-8639-5391E6451EEB}"/>
              </a:ext>
            </a:extLst>
          </p:cNvPr>
          <p:cNvSpPr txBox="1"/>
          <p:nvPr/>
        </p:nvSpPr>
        <p:spPr>
          <a:xfrm>
            <a:off x="7752442" y="4433258"/>
            <a:ext cx="999246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zh-CN" altLang="en-US" sz="1200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  </a:t>
            </a:r>
            <a:r>
              <a:rPr kumimoji="1" lang="en-US" altLang="zh-CN" sz="1200" b="1" dirty="0">
                <a:solidFill>
                  <a:schemeClr val="accent1">
                    <a:lumMod val="75000"/>
                  </a:schemeClr>
                </a:solidFill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NO</a:t>
            </a:r>
            <a:endParaRPr lang="en-CN" sz="1200" b="1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73" name="图片 8">
            <a:extLst>
              <a:ext uri="{FF2B5EF4-FFF2-40B4-BE49-F238E27FC236}">
                <a16:creationId xmlns:a16="http://schemas.microsoft.com/office/drawing/2014/main" id="{9A90AC3F-0A87-609D-E3E1-ED754B11750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73004" y="4666110"/>
            <a:ext cx="2081255" cy="1491453"/>
          </a:xfrm>
          <a:prstGeom prst="rect">
            <a:avLst/>
          </a:prstGeom>
        </p:spPr>
      </p:pic>
      <p:sp>
        <p:nvSpPr>
          <p:cNvPr id="74" name="文本框 29">
            <a:extLst>
              <a:ext uri="{FF2B5EF4-FFF2-40B4-BE49-F238E27FC236}">
                <a16:creationId xmlns:a16="http://schemas.microsoft.com/office/drawing/2014/main" id="{64239791-5F29-5C3C-F7C7-B8BD54B967CA}"/>
              </a:ext>
            </a:extLst>
          </p:cNvPr>
          <p:cNvSpPr txBox="1"/>
          <p:nvPr/>
        </p:nvSpPr>
        <p:spPr>
          <a:xfrm>
            <a:off x="9187004" y="3916641"/>
            <a:ext cx="16850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gaussian proc.</a:t>
            </a:r>
            <a:endParaRPr kumimoji="1" lang="zh-CN" altLang="en-US" dirty="0">
              <a:latin typeface="Arial" panose="020B0604020202020204" pitchFamily="34" charset="0"/>
              <a:ea typeface="Heiti SC Medium" pitchFamily="2" charset="-128"/>
              <a:cs typeface="Arial" panose="020B0604020202020204" pitchFamily="34" charset="0"/>
            </a:endParaRPr>
          </a:p>
        </p:txBody>
      </p:sp>
      <p:pic>
        <p:nvPicPr>
          <p:cNvPr id="75" name="图片 101">
            <a:extLst>
              <a:ext uri="{FF2B5EF4-FFF2-40B4-BE49-F238E27FC236}">
                <a16:creationId xmlns:a16="http://schemas.microsoft.com/office/drawing/2014/main" id="{38401432-8FEB-49BB-DFC9-EA60CE014A0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346730" y="4428201"/>
            <a:ext cx="686406" cy="303754"/>
          </a:xfrm>
          <a:prstGeom prst="rect">
            <a:avLst/>
          </a:prstGeom>
        </p:spPr>
      </p:pic>
      <p:cxnSp>
        <p:nvCxnSpPr>
          <p:cNvPr id="76" name="直线连接符 14">
            <a:extLst>
              <a:ext uri="{FF2B5EF4-FFF2-40B4-BE49-F238E27FC236}">
                <a16:creationId xmlns:a16="http://schemas.microsoft.com/office/drawing/2014/main" id="{CD0E83CD-9AB4-7B20-11CD-D17BB31435AD}"/>
              </a:ext>
            </a:extLst>
          </p:cNvPr>
          <p:cNvCxnSpPr/>
          <p:nvPr/>
        </p:nvCxnSpPr>
        <p:spPr>
          <a:xfrm>
            <a:off x="10559109" y="4942893"/>
            <a:ext cx="1308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7" name="直线连接符 15">
            <a:extLst>
              <a:ext uri="{FF2B5EF4-FFF2-40B4-BE49-F238E27FC236}">
                <a16:creationId xmlns:a16="http://schemas.microsoft.com/office/drawing/2014/main" id="{6280655C-F868-14E8-36DC-87900ED9F631}"/>
              </a:ext>
            </a:extLst>
          </p:cNvPr>
          <p:cNvCxnSpPr/>
          <p:nvPr/>
        </p:nvCxnSpPr>
        <p:spPr>
          <a:xfrm>
            <a:off x="10559109" y="5378808"/>
            <a:ext cx="130824" cy="0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直线连接符 16">
            <a:extLst>
              <a:ext uri="{FF2B5EF4-FFF2-40B4-BE49-F238E27FC236}">
                <a16:creationId xmlns:a16="http://schemas.microsoft.com/office/drawing/2014/main" id="{A2807741-3088-FDEA-0D81-0C453FC877E2}"/>
              </a:ext>
            </a:extLst>
          </p:cNvPr>
          <p:cNvCxnSpPr>
            <a:cxnSpLocks/>
          </p:cNvCxnSpPr>
          <p:nvPr/>
        </p:nvCxnSpPr>
        <p:spPr>
          <a:xfrm>
            <a:off x="10624521" y="4942897"/>
            <a:ext cx="0" cy="434955"/>
          </a:xfrm>
          <a:prstGeom prst="line">
            <a:avLst/>
          </a:prstGeom>
          <a:ln w="19050"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椭圆 21">
            <a:extLst>
              <a:ext uri="{FF2B5EF4-FFF2-40B4-BE49-F238E27FC236}">
                <a16:creationId xmlns:a16="http://schemas.microsoft.com/office/drawing/2014/main" id="{74278D72-EEB1-DB10-4232-360983E3F4D3}"/>
              </a:ext>
            </a:extLst>
          </p:cNvPr>
          <p:cNvSpPr/>
          <p:nvPr/>
        </p:nvSpPr>
        <p:spPr>
          <a:xfrm>
            <a:off x="10595988" y="5156600"/>
            <a:ext cx="57066" cy="59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0" name="椭圆 30">
            <a:extLst>
              <a:ext uri="{FF2B5EF4-FFF2-40B4-BE49-F238E27FC236}">
                <a16:creationId xmlns:a16="http://schemas.microsoft.com/office/drawing/2014/main" id="{F5EA3D3F-A26E-8F9E-432D-6FE6A7586137}"/>
              </a:ext>
            </a:extLst>
          </p:cNvPr>
          <p:cNvSpPr/>
          <p:nvPr/>
        </p:nvSpPr>
        <p:spPr>
          <a:xfrm>
            <a:off x="9399752" y="4890749"/>
            <a:ext cx="57066" cy="59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1" name="椭圆 31">
            <a:extLst>
              <a:ext uri="{FF2B5EF4-FFF2-40B4-BE49-F238E27FC236}">
                <a16:creationId xmlns:a16="http://schemas.microsoft.com/office/drawing/2014/main" id="{8BEB46AA-7745-F9FC-B043-E3DA498EDFD8}"/>
              </a:ext>
            </a:extLst>
          </p:cNvPr>
          <p:cNvSpPr/>
          <p:nvPr/>
        </p:nvSpPr>
        <p:spPr>
          <a:xfrm>
            <a:off x="9915407" y="4791196"/>
            <a:ext cx="57066" cy="59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5" name="椭圆 36">
            <a:extLst>
              <a:ext uri="{FF2B5EF4-FFF2-40B4-BE49-F238E27FC236}">
                <a16:creationId xmlns:a16="http://schemas.microsoft.com/office/drawing/2014/main" id="{D24E6080-AC6C-B35A-2F31-94965C5CB049}"/>
              </a:ext>
            </a:extLst>
          </p:cNvPr>
          <p:cNvSpPr/>
          <p:nvPr/>
        </p:nvSpPr>
        <p:spPr>
          <a:xfrm>
            <a:off x="9273248" y="5293420"/>
            <a:ext cx="57066" cy="5970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6" name="椭圆 37">
            <a:extLst>
              <a:ext uri="{FF2B5EF4-FFF2-40B4-BE49-F238E27FC236}">
                <a16:creationId xmlns:a16="http://schemas.microsoft.com/office/drawing/2014/main" id="{54A85544-BB50-14FE-A497-F11B47BA38A9}"/>
              </a:ext>
            </a:extLst>
          </p:cNvPr>
          <p:cNvSpPr/>
          <p:nvPr/>
        </p:nvSpPr>
        <p:spPr>
          <a:xfrm>
            <a:off x="9425648" y="5445820"/>
            <a:ext cx="57066" cy="5970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7" name="椭圆 39">
            <a:extLst>
              <a:ext uri="{FF2B5EF4-FFF2-40B4-BE49-F238E27FC236}">
                <a16:creationId xmlns:a16="http://schemas.microsoft.com/office/drawing/2014/main" id="{7FCB5E2A-3946-3B42-E409-4DCD3C33368B}"/>
              </a:ext>
            </a:extLst>
          </p:cNvPr>
          <p:cNvSpPr/>
          <p:nvPr/>
        </p:nvSpPr>
        <p:spPr>
          <a:xfrm>
            <a:off x="9378521" y="5153473"/>
            <a:ext cx="57066" cy="5970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8" name="椭圆 40">
            <a:extLst>
              <a:ext uri="{FF2B5EF4-FFF2-40B4-BE49-F238E27FC236}">
                <a16:creationId xmlns:a16="http://schemas.microsoft.com/office/drawing/2014/main" id="{F9D7D28A-21FB-0878-2155-E50895BD7E66}"/>
              </a:ext>
            </a:extLst>
          </p:cNvPr>
          <p:cNvSpPr/>
          <p:nvPr/>
        </p:nvSpPr>
        <p:spPr>
          <a:xfrm>
            <a:off x="9972473" y="5685766"/>
            <a:ext cx="57066" cy="5970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9" name="椭圆 41">
            <a:extLst>
              <a:ext uri="{FF2B5EF4-FFF2-40B4-BE49-F238E27FC236}">
                <a16:creationId xmlns:a16="http://schemas.microsoft.com/office/drawing/2014/main" id="{D46FAA4A-9447-4C1C-3A98-352F25105D45}"/>
              </a:ext>
            </a:extLst>
          </p:cNvPr>
          <p:cNvSpPr/>
          <p:nvPr/>
        </p:nvSpPr>
        <p:spPr>
          <a:xfrm>
            <a:off x="9911588" y="5183325"/>
            <a:ext cx="57066" cy="5970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0" name="椭圆 44">
            <a:extLst>
              <a:ext uri="{FF2B5EF4-FFF2-40B4-BE49-F238E27FC236}">
                <a16:creationId xmlns:a16="http://schemas.microsoft.com/office/drawing/2014/main" id="{CCE5DF6B-500E-DE1A-6A0D-097E8AAFBF3E}"/>
              </a:ext>
            </a:extLst>
          </p:cNvPr>
          <p:cNvSpPr/>
          <p:nvPr/>
        </p:nvSpPr>
        <p:spPr>
          <a:xfrm>
            <a:off x="9295611" y="5426612"/>
            <a:ext cx="57066" cy="5970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1" name="椭圆 45">
            <a:extLst>
              <a:ext uri="{FF2B5EF4-FFF2-40B4-BE49-F238E27FC236}">
                <a16:creationId xmlns:a16="http://schemas.microsoft.com/office/drawing/2014/main" id="{3E5C69B0-8C94-A939-439A-1E5599E549C0}"/>
              </a:ext>
            </a:extLst>
          </p:cNvPr>
          <p:cNvSpPr/>
          <p:nvPr/>
        </p:nvSpPr>
        <p:spPr>
          <a:xfrm>
            <a:off x="9769582" y="5244224"/>
            <a:ext cx="57066" cy="5970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2" name="椭圆 46">
            <a:extLst>
              <a:ext uri="{FF2B5EF4-FFF2-40B4-BE49-F238E27FC236}">
                <a16:creationId xmlns:a16="http://schemas.microsoft.com/office/drawing/2014/main" id="{FE978CC4-5FE4-9261-BC10-B2D8252D37ED}"/>
              </a:ext>
            </a:extLst>
          </p:cNvPr>
          <p:cNvSpPr/>
          <p:nvPr/>
        </p:nvSpPr>
        <p:spPr>
          <a:xfrm>
            <a:off x="9873273" y="5513321"/>
            <a:ext cx="57066" cy="5970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3" name="椭圆 47">
            <a:extLst>
              <a:ext uri="{FF2B5EF4-FFF2-40B4-BE49-F238E27FC236}">
                <a16:creationId xmlns:a16="http://schemas.microsoft.com/office/drawing/2014/main" id="{A1C8AD55-6F4B-142C-DDC0-C349D6BE252F}"/>
              </a:ext>
            </a:extLst>
          </p:cNvPr>
          <p:cNvSpPr/>
          <p:nvPr/>
        </p:nvSpPr>
        <p:spPr>
          <a:xfrm>
            <a:off x="8937729" y="4434342"/>
            <a:ext cx="57066" cy="59703"/>
          </a:xfrm>
          <a:prstGeom prst="ellipse">
            <a:avLst/>
          </a:prstGeom>
          <a:solidFill>
            <a:schemeClr val="accent5">
              <a:lumMod val="75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4" name="椭圆 49">
            <a:extLst>
              <a:ext uri="{FF2B5EF4-FFF2-40B4-BE49-F238E27FC236}">
                <a16:creationId xmlns:a16="http://schemas.microsoft.com/office/drawing/2014/main" id="{20990F70-C19F-64AD-AA75-06C2290E47E3}"/>
              </a:ext>
            </a:extLst>
          </p:cNvPr>
          <p:cNvSpPr/>
          <p:nvPr/>
        </p:nvSpPr>
        <p:spPr>
          <a:xfrm>
            <a:off x="8937729" y="4727845"/>
            <a:ext cx="57066" cy="59703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5" name="文本框 50">
            <a:extLst>
              <a:ext uri="{FF2B5EF4-FFF2-40B4-BE49-F238E27FC236}">
                <a16:creationId xmlns:a16="http://schemas.microsoft.com/office/drawing/2014/main" id="{5AD42E8D-B59D-B461-69CB-2DE52F149A06}"/>
              </a:ext>
            </a:extLst>
          </p:cNvPr>
          <p:cNvSpPr txBox="1"/>
          <p:nvPr/>
        </p:nvSpPr>
        <p:spPr>
          <a:xfrm>
            <a:off x="8963713" y="4308059"/>
            <a:ext cx="686406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training </a:t>
            </a:r>
          </a:p>
          <a:p>
            <a:r>
              <a:rPr kumimoji="1"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kumimoji="1"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6" name="文本框 51">
            <a:extLst>
              <a:ext uri="{FF2B5EF4-FFF2-40B4-BE49-F238E27FC236}">
                <a16:creationId xmlns:a16="http://schemas.microsoft.com/office/drawing/2014/main" id="{3AB705FB-E14F-E9F1-464F-CB9EE2A30150}"/>
              </a:ext>
            </a:extLst>
          </p:cNvPr>
          <p:cNvSpPr txBox="1"/>
          <p:nvPr/>
        </p:nvSpPr>
        <p:spPr>
          <a:xfrm>
            <a:off x="8948283" y="4634788"/>
            <a:ext cx="1085554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100">
                <a:latin typeface="Arial" panose="020B0604020202020204" pitchFamily="34" charset="0"/>
                <a:cs typeface="Arial" panose="020B0604020202020204" pitchFamily="34" charset="0"/>
              </a:rPr>
              <a:t>recommended</a:t>
            </a:r>
            <a:endParaRPr kumimoji="1" lang="en-US" altLang="zh-CN" sz="11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kumimoji="1" lang="en-US" altLang="zh-CN" sz="11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  <a:endParaRPr kumimoji="1" lang="zh-CN" altLang="en-US" sz="11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7" name="圆角矩形 22">
            <a:extLst>
              <a:ext uri="{FF2B5EF4-FFF2-40B4-BE49-F238E27FC236}">
                <a16:creationId xmlns:a16="http://schemas.microsoft.com/office/drawing/2014/main" id="{6AF98ED4-9CB2-35FA-809D-766E23B3677E}"/>
              </a:ext>
            </a:extLst>
          </p:cNvPr>
          <p:cNvSpPr/>
          <p:nvPr/>
        </p:nvSpPr>
        <p:spPr>
          <a:xfrm>
            <a:off x="8772872" y="4266600"/>
            <a:ext cx="2431273" cy="1889345"/>
          </a:xfrm>
          <a:prstGeom prst="roundRect">
            <a:avLst>
              <a:gd name="adj" fmla="val 11752"/>
            </a:avLst>
          </a:prstGeom>
          <a:noFill/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8" name="Right Arrow 97">
            <a:extLst>
              <a:ext uri="{FF2B5EF4-FFF2-40B4-BE49-F238E27FC236}">
                <a16:creationId xmlns:a16="http://schemas.microsoft.com/office/drawing/2014/main" id="{ECDE499A-FE73-DBD9-5EFE-3484302E159F}"/>
              </a:ext>
            </a:extLst>
          </p:cNvPr>
          <p:cNvSpPr/>
          <p:nvPr/>
        </p:nvSpPr>
        <p:spPr>
          <a:xfrm>
            <a:off x="8412625" y="5195698"/>
            <a:ext cx="295879" cy="1013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0" name="Right Arrow 99">
            <a:extLst>
              <a:ext uri="{FF2B5EF4-FFF2-40B4-BE49-F238E27FC236}">
                <a16:creationId xmlns:a16="http://schemas.microsoft.com/office/drawing/2014/main" id="{127C2B2D-042B-BB45-7118-2B7107228D56}"/>
              </a:ext>
            </a:extLst>
          </p:cNvPr>
          <p:cNvSpPr/>
          <p:nvPr/>
        </p:nvSpPr>
        <p:spPr>
          <a:xfrm>
            <a:off x="3556823" y="5284646"/>
            <a:ext cx="295879" cy="101308"/>
          </a:xfrm>
          <a:prstGeom prst="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/>
          </a:p>
        </p:txBody>
      </p:sp>
      <p:sp>
        <p:nvSpPr>
          <p:cNvPr id="101" name="文本框 28">
            <a:extLst>
              <a:ext uri="{FF2B5EF4-FFF2-40B4-BE49-F238E27FC236}">
                <a16:creationId xmlns:a16="http://schemas.microsoft.com/office/drawing/2014/main" id="{D54ECA54-227A-2439-2B2B-CEFDCD8CBFBD}"/>
              </a:ext>
            </a:extLst>
          </p:cNvPr>
          <p:cNvSpPr txBox="1"/>
          <p:nvPr/>
        </p:nvSpPr>
        <p:spPr>
          <a:xfrm>
            <a:off x="5572992" y="4041475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TCGPR</a:t>
            </a:r>
            <a:endParaRPr kumimoji="1" lang="zh-CN" altLang="en-US" dirty="0">
              <a:latin typeface="Arial" panose="020B0604020202020204" pitchFamily="34" charset="0"/>
              <a:ea typeface="Heiti SC Medium" pitchFamily="2" charset="-128"/>
              <a:cs typeface="Arial" panose="020B0604020202020204" pitchFamily="34" charset="0"/>
            </a:endParaRP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FD8E3D30-27D2-A0A2-9D29-80DF9DBA54EC}"/>
              </a:ext>
            </a:extLst>
          </p:cNvPr>
          <p:cNvSpPr txBox="1"/>
          <p:nvPr/>
        </p:nvSpPr>
        <p:spPr>
          <a:xfrm>
            <a:off x="5504848" y="5021691"/>
            <a:ext cx="6815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6 </a:t>
            </a:r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7E8F00EE-DAC2-C4AF-ADED-957A83942499}"/>
              </a:ext>
            </a:extLst>
          </p:cNvPr>
          <p:cNvSpPr txBox="1"/>
          <p:nvPr/>
        </p:nvSpPr>
        <p:spPr>
          <a:xfrm>
            <a:off x="7604924" y="501930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13</a:t>
            </a:r>
            <a:r>
              <a:rPr 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4" name="文本框 85">
            <a:extLst>
              <a:ext uri="{FF2B5EF4-FFF2-40B4-BE49-F238E27FC236}">
                <a16:creationId xmlns:a16="http://schemas.microsoft.com/office/drawing/2014/main" id="{F270798A-933C-F2C4-835B-1C68469489D8}"/>
              </a:ext>
            </a:extLst>
          </p:cNvPr>
          <p:cNvSpPr txBox="1"/>
          <p:nvPr/>
        </p:nvSpPr>
        <p:spPr>
          <a:xfrm>
            <a:off x="6228910" y="4676023"/>
            <a:ext cx="1648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180    0.03    4     8 </a:t>
            </a:r>
            <a:endParaRPr kumimoji="1" lang="zh-CN" altLang="en-US" sz="1200" dirty="0">
              <a:latin typeface="Arial" panose="020B0604020202020204" pitchFamily="34" charset="0"/>
              <a:ea typeface="Heiti SC Medium" pitchFamily="2" charset="-128"/>
              <a:cs typeface="Arial" panose="020B0604020202020204" pitchFamily="34" charset="0"/>
            </a:endParaRPr>
          </a:p>
        </p:txBody>
      </p:sp>
      <p:sp>
        <p:nvSpPr>
          <p:cNvPr id="105" name="文本框 85">
            <a:extLst>
              <a:ext uri="{FF2B5EF4-FFF2-40B4-BE49-F238E27FC236}">
                <a16:creationId xmlns:a16="http://schemas.microsoft.com/office/drawing/2014/main" id="{271D9D00-B5F6-6D31-AF3C-8BD064F40360}"/>
              </a:ext>
            </a:extLst>
          </p:cNvPr>
          <p:cNvSpPr txBox="1"/>
          <p:nvPr/>
        </p:nvSpPr>
        <p:spPr>
          <a:xfrm>
            <a:off x="4028590" y="5404738"/>
            <a:ext cx="1648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200    0.05    6     4 </a:t>
            </a:r>
            <a:endParaRPr kumimoji="1" lang="zh-CN" altLang="en-US" sz="1200" dirty="0">
              <a:latin typeface="Arial" panose="020B0604020202020204" pitchFamily="34" charset="0"/>
              <a:ea typeface="Heiti SC Medium" pitchFamily="2" charset="-128"/>
              <a:cs typeface="Arial" panose="020B0604020202020204" pitchFamily="34" charset="0"/>
            </a:endParaRPr>
          </a:p>
        </p:txBody>
      </p:sp>
      <p:sp>
        <p:nvSpPr>
          <p:cNvPr id="106" name="文本框 85">
            <a:extLst>
              <a:ext uri="{FF2B5EF4-FFF2-40B4-BE49-F238E27FC236}">
                <a16:creationId xmlns:a16="http://schemas.microsoft.com/office/drawing/2014/main" id="{AFBCE53B-2025-5A75-B8BC-8CB79B3D6A91}"/>
              </a:ext>
            </a:extLst>
          </p:cNvPr>
          <p:cNvSpPr txBox="1"/>
          <p:nvPr/>
        </p:nvSpPr>
        <p:spPr>
          <a:xfrm>
            <a:off x="6258963" y="5396891"/>
            <a:ext cx="1648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160    0.10    6     16 </a:t>
            </a:r>
            <a:endParaRPr kumimoji="1" lang="zh-CN" altLang="en-US" sz="1200" dirty="0">
              <a:latin typeface="Arial" panose="020B0604020202020204" pitchFamily="34" charset="0"/>
              <a:ea typeface="Heiti SC Medium" pitchFamily="2" charset="-128"/>
              <a:cs typeface="Arial" panose="020B0604020202020204" pitchFamily="34" charset="0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9155E86B-97F8-4513-A6A9-AD764551FBEB}"/>
              </a:ext>
            </a:extLst>
          </p:cNvPr>
          <p:cNvSpPr txBox="1"/>
          <p:nvPr/>
        </p:nvSpPr>
        <p:spPr>
          <a:xfrm>
            <a:off x="5415149" y="5764090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36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D36B3867-FC62-7CCD-AB09-B0C3D4E70BC8}"/>
              </a:ext>
            </a:extLst>
          </p:cNvPr>
          <p:cNvSpPr txBox="1"/>
          <p:nvPr/>
        </p:nvSpPr>
        <p:spPr>
          <a:xfrm>
            <a:off x="7619375" y="574480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148EB591-AA4B-E83A-83B9-FC1981DC2186}"/>
              </a:ext>
            </a:extLst>
          </p:cNvPr>
          <p:cNvSpPr txBox="1"/>
          <p:nvPr/>
        </p:nvSpPr>
        <p:spPr>
          <a:xfrm>
            <a:off x="2666919" y="569245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latin typeface="Arial" panose="020B0604020202020204" pitchFamily="34" charset="0"/>
                <a:cs typeface="Arial" panose="020B0604020202020204" pitchFamily="34" charset="0"/>
              </a:rPr>
              <a:t>74</a:t>
            </a:r>
            <a:r>
              <a:rPr lang="zh-CN" altLang="en-US" sz="14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CN" sz="1400" dirty="0">
                <a:latin typeface="Arial" panose="020B0604020202020204" pitchFamily="34" charset="0"/>
                <a:cs typeface="Arial" panose="020B0604020202020204" pitchFamily="34" charset="0"/>
              </a:rPr>
              <a:t>data</a:t>
            </a:r>
          </a:p>
        </p:txBody>
      </p:sp>
      <p:sp>
        <p:nvSpPr>
          <p:cNvPr id="7" name="文本框 85">
            <a:extLst>
              <a:ext uri="{FF2B5EF4-FFF2-40B4-BE49-F238E27FC236}">
                <a16:creationId xmlns:a16="http://schemas.microsoft.com/office/drawing/2014/main" id="{9941D574-44C9-C448-774F-DB7DDB337E5F}"/>
              </a:ext>
            </a:extLst>
          </p:cNvPr>
          <p:cNvSpPr txBox="1"/>
          <p:nvPr/>
        </p:nvSpPr>
        <p:spPr>
          <a:xfrm>
            <a:off x="1259244" y="4805366"/>
            <a:ext cx="1648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220    0.02    6     4 </a:t>
            </a:r>
            <a:endParaRPr kumimoji="1" lang="zh-CN" altLang="en-US" sz="1200" dirty="0">
              <a:latin typeface="Arial" panose="020B0604020202020204" pitchFamily="34" charset="0"/>
              <a:ea typeface="Heiti SC Medium" pitchFamily="2" charset="-128"/>
              <a:cs typeface="Arial" panose="020B0604020202020204" pitchFamily="34" charset="0"/>
            </a:endParaRPr>
          </a:p>
        </p:txBody>
      </p:sp>
      <p:sp>
        <p:nvSpPr>
          <p:cNvPr id="8" name="文本框 85">
            <a:extLst>
              <a:ext uri="{FF2B5EF4-FFF2-40B4-BE49-F238E27FC236}">
                <a16:creationId xmlns:a16="http://schemas.microsoft.com/office/drawing/2014/main" id="{054E388F-8B78-A082-8352-72A612E71F4A}"/>
              </a:ext>
            </a:extLst>
          </p:cNvPr>
          <p:cNvSpPr txBox="1"/>
          <p:nvPr/>
        </p:nvSpPr>
        <p:spPr>
          <a:xfrm>
            <a:off x="1254655" y="5054898"/>
            <a:ext cx="1648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200    0.05    6     4 </a:t>
            </a:r>
            <a:endParaRPr kumimoji="1" lang="zh-CN" altLang="en-US" sz="1200" dirty="0">
              <a:latin typeface="Arial" panose="020B0604020202020204" pitchFamily="34" charset="0"/>
              <a:ea typeface="Heiti SC Medium" pitchFamily="2" charset="-128"/>
              <a:cs typeface="Arial" panose="020B0604020202020204" pitchFamily="34" charset="0"/>
            </a:endParaRPr>
          </a:p>
        </p:txBody>
      </p:sp>
      <p:sp>
        <p:nvSpPr>
          <p:cNvPr id="9" name="文本框 85">
            <a:extLst>
              <a:ext uri="{FF2B5EF4-FFF2-40B4-BE49-F238E27FC236}">
                <a16:creationId xmlns:a16="http://schemas.microsoft.com/office/drawing/2014/main" id="{EA14CA5B-9A94-FCDC-7FDB-E1045F648D10}"/>
              </a:ext>
            </a:extLst>
          </p:cNvPr>
          <p:cNvSpPr txBox="1"/>
          <p:nvPr/>
        </p:nvSpPr>
        <p:spPr>
          <a:xfrm>
            <a:off x="1232877" y="5302903"/>
            <a:ext cx="164820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160    0.10    6     16 </a:t>
            </a:r>
            <a:endParaRPr kumimoji="1" lang="zh-CN" altLang="en-US" sz="1200" dirty="0">
              <a:latin typeface="Arial" panose="020B0604020202020204" pitchFamily="34" charset="0"/>
              <a:ea typeface="Heiti SC Medium" pitchFamily="2" charset="-128"/>
              <a:cs typeface="Arial" panose="020B0604020202020204" pitchFamily="34" charset="0"/>
            </a:endParaRPr>
          </a:p>
        </p:txBody>
      </p:sp>
      <p:sp>
        <p:nvSpPr>
          <p:cNvPr id="10" name="文本框 85">
            <a:extLst>
              <a:ext uri="{FF2B5EF4-FFF2-40B4-BE49-F238E27FC236}">
                <a16:creationId xmlns:a16="http://schemas.microsoft.com/office/drawing/2014/main" id="{011F5DA8-F101-AADD-6947-1024D457872F}"/>
              </a:ext>
            </a:extLst>
          </p:cNvPr>
          <p:cNvSpPr txBox="1"/>
          <p:nvPr/>
        </p:nvSpPr>
        <p:spPr>
          <a:xfrm>
            <a:off x="2795483" y="4796680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14.13</a:t>
            </a:r>
            <a:endParaRPr kumimoji="1" lang="zh-CN" altLang="en-US" sz="1200" dirty="0">
              <a:latin typeface="Arial" panose="020B0604020202020204" pitchFamily="34" charset="0"/>
              <a:ea typeface="Heiti SC Medium" pitchFamily="2" charset="-128"/>
              <a:cs typeface="Arial" panose="020B0604020202020204" pitchFamily="34" charset="0"/>
            </a:endParaRPr>
          </a:p>
        </p:txBody>
      </p:sp>
      <p:sp>
        <p:nvSpPr>
          <p:cNvPr id="12" name="文本框 85">
            <a:extLst>
              <a:ext uri="{FF2B5EF4-FFF2-40B4-BE49-F238E27FC236}">
                <a16:creationId xmlns:a16="http://schemas.microsoft.com/office/drawing/2014/main" id="{F2EF83C3-7FE5-C7DB-FC3E-1067465A998A}"/>
              </a:ext>
            </a:extLst>
          </p:cNvPr>
          <p:cNvSpPr txBox="1"/>
          <p:nvPr/>
        </p:nvSpPr>
        <p:spPr>
          <a:xfrm>
            <a:off x="2797406" y="5031366"/>
            <a:ext cx="56778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12.51</a:t>
            </a:r>
            <a:endParaRPr kumimoji="1" lang="zh-CN" altLang="en-US" sz="1200" dirty="0">
              <a:latin typeface="Arial" panose="020B0604020202020204" pitchFamily="34" charset="0"/>
              <a:ea typeface="Heiti SC Medium" pitchFamily="2" charset="-128"/>
              <a:cs typeface="Arial" panose="020B0604020202020204" pitchFamily="34" charset="0"/>
            </a:endParaRPr>
          </a:p>
        </p:txBody>
      </p:sp>
      <p:sp>
        <p:nvSpPr>
          <p:cNvPr id="13" name="文本框 85">
            <a:extLst>
              <a:ext uri="{FF2B5EF4-FFF2-40B4-BE49-F238E27FC236}">
                <a16:creationId xmlns:a16="http://schemas.microsoft.com/office/drawing/2014/main" id="{D2A83849-DF4A-51AF-B719-6072472970CF}"/>
              </a:ext>
            </a:extLst>
          </p:cNvPr>
          <p:cNvSpPr txBox="1"/>
          <p:nvPr/>
        </p:nvSpPr>
        <p:spPr>
          <a:xfrm>
            <a:off x="2845676" y="5296025"/>
            <a:ext cx="48282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sz="1200" dirty="0">
                <a:latin typeface="Arial" panose="020B0604020202020204" pitchFamily="34" charset="0"/>
                <a:ea typeface="Heiti SC Medium" pitchFamily="2" charset="-128"/>
                <a:cs typeface="Arial" panose="020B0604020202020204" pitchFamily="34" charset="0"/>
              </a:rPr>
              <a:t>9.10</a:t>
            </a:r>
            <a:endParaRPr kumimoji="1" lang="zh-CN" altLang="en-US" sz="1200" dirty="0">
              <a:latin typeface="Arial" panose="020B0604020202020204" pitchFamily="34" charset="0"/>
              <a:ea typeface="Heiti SC Medium" pitchFamily="2" charset="-128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400103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210</TotalTime>
  <Words>98</Words>
  <Application>Microsoft Macintosh PowerPoint</Application>
  <PresentationFormat>Widescreen</PresentationFormat>
  <Paragraphs>44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Bin Cao</dc:creator>
  <cp:lastModifiedBy>Bin Cao</cp:lastModifiedBy>
  <cp:revision>9</cp:revision>
  <dcterms:created xsi:type="dcterms:W3CDTF">2024-01-11T02:55:26Z</dcterms:created>
  <dcterms:modified xsi:type="dcterms:W3CDTF">2024-01-11T14:57:58Z</dcterms:modified>
</cp:coreProperties>
</file>