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48"/>
  </p:normalViewPr>
  <p:slideViewPr>
    <p:cSldViewPr snapToGrid="0" showGuides="1">
      <p:cViewPr varScale="1">
        <p:scale>
          <a:sx n="116" d="100"/>
          <a:sy n="116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4F8C-865D-146F-B8A6-212180DB1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D3069-D117-DE33-CC95-B4E0011D5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E6DBB-C7DF-A52A-C213-62042494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D3D-B1C9-4B41-85EE-D5AF3DE659B7}" type="datetimeFigureOut">
              <a:rPr lang="en-CN" smtClean="0"/>
              <a:t>2024/1/20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D5AD8-AB15-37F7-9F47-C608D1EB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79687-006F-6261-6264-E517CBB2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4D0D-E1D6-4540-A755-981399C081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23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9E8E-E716-BFE8-A315-7D913D63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297D0-8E3B-30EF-5785-2AD62597B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47170-69A3-E052-8A9E-361C29F3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D3D-B1C9-4B41-85EE-D5AF3DE659B7}" type="datetimeFigureOut">
              <a:rPr lang="en-CN" smtClean="0"/>
              <a:t>2024/1/20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D868D-AD07-33EB-4CF6-FF9A9C9A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332C9-DE26-0C1C-B7AA-AC3798B7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4D0D-E1D6-4540-A755-981399C081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841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CFEBA-65F5-9A3E-045D-74D0E7B46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CD066-61FA-B564-577F-CDAFB1068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4CC68-0B24-CC80-02A9-546572E0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D3D-B1C9-4B41-85EE-D5AF3DE659B7}" type="datetimeFigureOut">
              <a:rPr lang="en-CN" smtClean="0"/>
              <a:t>2024/1/20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F412F-7373-F26D-CD40-84418F8D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DA66F-8EA6-2276-5FCB-19023C27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4D0D-E1D6-4540-A755-981399C081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9009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E40B-2728-B7BE-0566-E230F738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FF41F-6E51-CEC5-C704-3570BCFAD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53C54-A5EE-C810-6B91-B3A369F3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D3D-B1C9-4B41-85EE-D5AF3DE659B7}" type="datetimeFigureOut">
              <a:rPr lang="en-CN" smtClean="0"/>
              <a:t>2024/1/20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FBC3E-C169-D2CB-63E7-BA48F67C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1F4CE-AA74-57B1-5A30-EBA8BDF0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4D0D-E1D6-4540-A755-981399C081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57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A24F-B48C-CE1C-C8C7-3559E84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E77C4-4F69-BD74-E135-8FC1893ED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956B0-AD6D-8A98-08EB-E4D05F28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D3D-B1C9-4B41-85EE-D5AF3DE659B7}" type="datetimeFigureOut">
              <a:rPr lang="en-CN" smtClean="0"/>
              <a:t>2024/1/20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4B92-35A3-2CB4-A89C-8295458F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743DA-DD45-2F77-257B-AF8F4E3D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4D0D-E1D6-4540-A755-981399C081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0714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3950-B48D-8A8A-D9E0-F07F762E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A9B5-7739-00DE-DEA4-FDF2EF936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96199-68DB-01D5-8E4A-2A880C5D7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59F5A-E39A-5307-071B-D4920136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D3D-B1C9-4B41-85EE-D5AF3DE659B7}" type="datetimeFigureOut">
              <a:rPr lang="en-CN" smtClean="0"/>
              <a:t>2024/1/20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913B-5ADE-3AE8-07EF-E15A3CAF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0402E-9580-77BE-070C-AEEAD136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4D0D-E1D6-4540-A755-981399C081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55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98D1D-0ADC-82EA-3AED-389EDD70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FCEFC-21BE-7406-1275-B178552A5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EB6A7-793C-D41F-158F-CC2B83F41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AFB59-219F-B55D-C2E0-A35BD94D6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B92EA-963F-D23C-5AC9-71C981788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7D540B-922E-406C-1851-1E1BDEFE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D3D-B1C9-4B41-85EE-D5AF3DE659B7}" type="datetimeFigureOut">
              <a:rPr lang="en-CN" smtClean="0"/>
              <a:t>2024/1/20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B38DB-8417-66B4-EB34-6DBF77A5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E5A75-B633-D60E-EB62-113965E2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4D0D-E1D6-4540-A755-981399C081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324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D3D6-FB8B-CE26-4E79-6A0988C5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1EDD8-F180-6998-78A7-464F0B6D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D3D-B1C9-4B41-85EE-D5AF3DE659B7}" type="datetimeFigureOut">
              <a:rPr lang="en-CN" smtClean="0"/>
              <a:t>2024/1/20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CB6DA-604A-F1E2-A5DE-FF7C1FAC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1D70B-8C97-268B-1577-57A853A7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4D0D-E1D6-4540-A755-981399C081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06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7A483-D92F-9006-31FE-5BE416E4C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D3D-B1C9-4B41-85EE-D5AF3DE659B7}" type="datetimeFigureOut">
              <a:rPr lang="en-CN" smtClean="0"/>
              <a:t>2024/1/20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003AE-42D7-00AF-624D-00D4D265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C9EDD-6520-0EBA-50CF-B0A46E03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4D0D-E1D6-4540-A755-981399C081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64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1BE8-5D00-1D04-4E62-E96C69D0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D9A44-A402-AB03-4B89-B9E36FCF6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9984A-FC8C-6627-C898-5E41DE617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EB9E5-88E5-9747-EE6F-1A89D958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D3D-B1C9-4B41-85EE-D5AF3DE659B7}" type="datetimeFigureOut">
              <a:rPr lang="en-CN" smtClean="0"/>
              <a:t>2024/1/20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9A071-D0C0-984A-0200-0BD05ECA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71CFB-DDEA-B52E-40C9-88150C07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4D0D-E1D6-4540-A755-981399C081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873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E4A5-4C7F-F88A-8114-33A43762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B626B-52C2-EA62-5AF2-C11ECACF2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1F7D1-8A7E-9B7B-C2F2-365D3110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BC27D-E4F1-753C-39FF-5C66A937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6D3D-B1C9-4B41-85EE-D5AF3DE659B7}" type="datetimeFigureOut">
              <a:rPr lang="en-CN" smtClean="0"/>
              <a:t>2024/1/20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B1145-6193-9A74-6080-2960D2BA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4991A-3D62-6479-8819-2945BF2B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D4D0D-E1D6-4540-A755-981399C081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041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AF5A9-6B6B-1137-1211-07E102F0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02ED9-1803-9029-DED7-3E2E4E330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237AD-9543-3275-6BE2-846CB3AFF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36D3D-B1C9-4B41-85EE-D5AF3DE659B7}" type="datetimeFigureOut">
              <a:rPr lang="en-CN" smtClean="0"/>
              <a:t>2024/1/20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DD584-E3D4-DAF1-228B-E1ED9FAFD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042D2-1496-2B93-55CF-9C801D86D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D4D0D-E1D6-4540-A755-981399C081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216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4A1699-1536-3078-EE98-8C0FBC1728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0371" y="91746"/>
            <a:ext cx="3407229" cy="3407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7832F4-8B9D-807D-DE57-61B489CF4B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64429" y="90429"/>
            <a:ext cx="3338571" cy="3338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096C92-156D-4E93-F27A-A1216781FE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61256" y="3461656"/>
            <a:ext cx="3396343" cy="33963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B59CA2-8784-7AE1-A588-AA0C70EF5C3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961275" y="3461656"/>
            <a:ext cx="3396343" cy="33963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83CD7-3DBB-43E7-A79E-2AAA7B4FF655}"/>
              </a:ext>
            </a:extLst>
          </p:cNvPr>
          <p:cNvSpPr txBox="1"/>
          <p:nvPr/>
        </p:nvSpPr>
        <p:spPr>
          <a:xfrm>
            <a:off x="811174" y="653143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R=0.45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BC982B-8071-BE2D-B541-11E6B5BE4BE6}"/>
              </a:ext>
            </a:extLst>
          </p:cNvPr>
          <p:cNvSpPr txBox="1"/>
          <p:nvPr/>
        </p:nvSpPr>
        <p:spPr>
          <a:xfrm>
            <a:off x="4416115" y="59405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R=0.01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FE775-C876-51A3-016D-D2B13B5F4752}"/>
              </a:ext>
            </a:extLst>
          </p:cNvPr>
          <p:cNvSpPr txBox="1"/>
          <p:nvPr/>
        </p:nvSpPr>
        <p:spPr>
          <a:xfrm>
            <a:off x="811173" y="406037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R=0.21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3A2BD-50A8-2AB7-782B-1ABEC603DADE}"/>
              </a:ext>
            </a:extLst>
          </p:cNvPr>
          <p:cNvSpPr txBox="1"/>
          <p:nvPr/>
        </p:nvSpPr>
        <p:spPr>
          <a:xfrm>
            <a:off x="4526282" y="406037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R=0.35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99F17-9A6C-80FB-6FC3-513D5CA7C1B2}"/>
              </a:ext>
            </a:extLst>
          </p:cNvPr>
          <p:cNvSpPr txBox="1"/>
          <p:nvPr/>
        </p:nvSpPr>
        <p:spPr>
          <a:xfrm>
            <a:off x="250371" y="148379"/>
            <a:ext cx="43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(a)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0A09AB-ECF4-2A1E-58C7-12D0B59BA71D}"/>
              </a:ext>
            </a:extLst>
          </p:cNvPr>
          <p:cNvSpPr txBox="1"/>
          <p:nvPr/>
        </p:nvSpPr>
        <p:spPr>
          <a:xfrm>
            <a:off x="3864429" y="14837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(b)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A5FF4A-35D9-AA4F-97CF-268B2DA86B5B}"/>
              </a:ext>
            </a:extLst>
          </p:cNvPr>
          <p:cNvSpPr txBox="1"/>
          <p:nvPr/>
        </p:nvSpPr>
        <p:spPr>
          <a:xfrm>
            <a:off x="250371" y="3541149"/>
            <a:ext cx="42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(c)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5D0885-52C6-FCE6-73D2-BAA7120E3C8E}"/>
              </a:ext>
            </a:extLst>
          </p:cNvPr>
          <p:cNvSpPr txBox="1"/>
          <p:nvPr/>
        </p:nvSpPr>
        <p:spPr>
          <a:xfrm>
            <a:off x="3864429" y="354114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(d)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68054C-BC15-4A09-94EF-4CC38FA5653E}"/>
              </a:ext>
            </a:extLst>
          </p:cNvPr>
          <p:cNvSpPr txBox="1"/>
          <p:nvPr/>
        </p:nvSpPr>
        <p:spPr>
          <a:xfrm>
            <a:off x="9252857" y="2525486"/>
            <a:ext cx="1950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Both"/>
            </a:pPr>
            <a:r>
              <a:rPr lang="en-CN" dirty="0"/>
              <a:t>Random Forest</a:t>
            </a:r>
          </a:p>
          <a:p>
            <a:pPr marL="342900" indent="-342900">
              <a:buAutoNum type="alphaLcParenBoth"/>
            </a:pPr>
            <a:r>
              <a:rPr lang="en-CN" dirty="0"/>
              <a:t>MLP</a:t>
            </a:r>
          </a:p>
          <a:p>
            <a:pPr marL="342900" indent="-342900">
              <a:buAutoNum type="alphaLcParenBoth"/>
            </a:pPr>
            <a:r>
              <a:rPr lang="en-CN" dirty="0"/>
              <a:t>SVR</a:t>
            </a:r>
          </a:p>
          <a:p>
            <a:pPr marL="342900" indent="-342900">
              <a:buAutoNum type="alphaLcParenBoth"/>
            </a:pPr>
            <a:r>
              <a:rPr lang="en-CN" dirty="0"/>
              <a:t>Adaboost</a:t>
            </a:r>
          </a:p>
        </p:txBody>
      </p:sp>
    </p:spTree>
    <p:extLst>
      <p:ext uri="{BB962C8B-B14F-4D97-AF65-F5344CB8AC3E}">
        <p14:creationId xmlns:p14="http://schemas.microsoft.com/office/powerpoint/2010/main" val="221911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 Cao</dc:creator>
  <cp:lastModifiedBy>Bin Cao</cp:lastModifiedBy>
  <cp:revision>4</cp:revision>
  <dcterms:created xsi:type="dcterms:W3CDTF">2024-01-19T09:12:16Z</dcterms:created>
  <dcterms:modified xsi:type="dcterms:W3CDTF">2024-01-20T02:26:21Z</dcterms:modified>
</cp:coreProperties>
</file>