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8999538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83"/>
    <p:restoredTop sz="94676"/>
  </p:normalViewPr>
  <p:slideViewPr>
    <p:cSldViewPr snapToGrid="0">
      <p:cViewPr varScale="1">
        <p:scale>
          <a:sx n="80" d="100"/>
          <a:sy n="80" d="100"/>
        </p:scale>
        <p:origin x="144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472842"/>
            <a:ext cx="7649607" cy="3133172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4726842"/>
            <a:ext cx="6749654" cy="2172804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1B02-87F2-1045-98ED-3B24279041ED}" type="datetimeFigureOut">
              <a:rPr lang="en-CN" smtClean="0"/>
              <a:t>2023/2/8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55D1-6D01-724D-B8AD-2C95278A542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78348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1B02-87F2-1045-98ED-3B24279041ED}" type="datetimeFigureOut">
              <a:rPr lang="en-CN" smtClean="0"/>
              <a:t>2023/2/8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55D1-6D01-724D-B8AD-2C95278A542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82165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479142"/>
            <a:ext cx="1940525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479142"/>
            <a:ext cx="5709082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1B02-87F2-1045-98ED-3B24279041ED}" type="datetimeFigureOut">
              <a:rPr lang="en-CN" smtClean="0"/>
              <a:t>2023/2/8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55D1-6D01-724D-B8AD-2C95278A542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8543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1B02-87F2-1045-98ED-3B24279041ED}" type="datetimeFigureOut">
              <a:rPr lang="en-CN" smtClean="0"/>
              <a:t>2023/2/8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55D1-6D01-724D-B8AD-2C95278A542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03111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243638"/>
            <a:ext cx="7762102" cy="3743557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6022610"/>
            <a:ext cx="7762102" cy="1968648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1B02-87F2-1045-98ED-3B24279041ED}" type="datetimeFigureOut">
              <a:rPr lang="en-CN" smtClean="0"/>
              <a:t>2023/2/8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55D1-6D01-724D-B8AD-2C95278A542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4019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395710"/>
            <a:ext cx="3824804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395710"/>
            <a:ext cx="3824804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1B02-87F2-1045-98ED-3B24279041ED}" type="datetimeFigureOut">
              <a:rPr lang="en-CN" smtClean="0"/>
              <a:t>2023/2/8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55D1-6D01-724D-B8AD-2C95278A542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20219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479144"/>
            <a:ext cx="7762102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206137"/>
            <a:ext cx="380722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287331"/>
            <a:ext cx="3807226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206137"/>
            <a:ext cx="382597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287331"/>
            <a:ext cx="3825976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1B02-87F2-1045-98ED-3B24279041ED}" type="datetimeFigureOut">
              <a:rPr lang="en-CN" smtClean="0"/>
              <a:t>2023/2/8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55D1-6D01-724D-B8AD-2C95278A542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8298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1B02-87F2-1045-98ED-3B24279041ED}" type="datetimeFigureOut">
              <a:rPr lang="en-CN" smtClean="0"/>
              <a:t>2023/2/8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55D1-6D01-724D-B8AD-2C95278A542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5470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1B02-87F2-1045-98ED-3B24279041ED}" type="datetimeFigureOut">
              <a:rPr lang="en-CN" smtClean="0"/>
              <a:t>2023/2/8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55D1-6D01-724D-B8AD-2C95278A542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7281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295769"/>
            <a:ext cx="4556016" cy="6395505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1B02-87F2-1045-98ED-3B24279041ED}" type="datetimeFigureOut">
              <a:rPr lang="en-CN" smtClean="0"/>
              <a:t>2023/2/8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55D1-6D01-724D-B8AD-2C95278A542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1213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295769"/>
            <a:ext cx="4556016" cy="6395505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1B02-87F2-1045-98ED-3B24279041ED}" type="datetimeFigureOut">
              <a:rPr lang="en-CN" smtClean="0"/>
              <a:t>2023/2/8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55D1-6D01-724D-B8AD-2C95278A542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3982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479144"/>
            <a:ext cx="776210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395710"/>
            <a:ext cx="7762102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61B02-87F2-1045-98ED-3B24279041ED}" type="datetimeFigureOut">
              <a:rPr lang="en-CN" smtClean="0"/>
              <a:t>2023/2/8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8341240"/>
            <a:ext cx="303734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155D1-6D01-724D-B8AD-2C95278A542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834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63EFFF96-E59D-F7CD-98EE-8D239515D3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5958" y="4427538"/>
            <a:ext cx="4572000" cy="45720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51C6CB3-5B8C-0527-2819-689F46C975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5958" y="-419772"/>
            <a:ext cx="4572000" cy="45720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A2303AF-95D5-E865-EB23-BEC5EB08A85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459303" y="-419772"/>
            <a:ext cx="4572000" cy="4572000"/>
          </a:xfrm>
          <a:prstGeom prst="rect">
            <a:avLst/>
          </a:prstGeom>
        </p:spPr>
      </p:pic>
      <p:graphicFrame>
        <p:nvGraphicFramePr>
          <p:cNvPr id="40" name="Table 40">
            <a:extLst>
              <a:ext uri="{FF2B5EF4-FFF2-40B4-BE49-F238E27FC236}">
                <a16:creationId xmlns:a16="http://schemas.microsoft.com/office/drawing/2014/main" id="{25226668-560C-0DDD-09FD-50665D7F6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829639"/>
              </p:ext>
            </p:extLst>
          </p:nvPr>
        </p:nvGraphicFramePr>
        <p:xfrm>
          <a:off x="4527781" y="7231670"/>
          <a:ext cx="4220192" cy="115650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55048">
                  <a:extLst>
                    <a:ext uri="{9D8B030D-6E8A-4147-A177-3AD203B41FA5}">
                      <a16:colId xmlns:a16="http://schemas.microsoft.com/office/drawing/2014/main" val="3706325619"/>
                    </a:ext>
                  </a:extLst>
                </a:gridCol>
                <a:gridCol w="1055048">
                  <a:extLst>
                    <a:ext uri="{9D8B030D-6E8A-4147-A177-3AD203B41FA5}">
                      <a16:colId xmlns:a16="http://schemas.microsoft.com/office/drawing/2014/main" val="1874296549"/>
                    </a:ext>
                  </a:extLst>
                </a:gridCol>
                <a:gridCol w="1055048">
                  <a:extLst>
                    <a:ext uri="{9D8B030D-6E8A-4147-A177-3AD203B41FA5}">
                      <a16:colId xmlns:a16="http://schemas.microsoft.com/office/drawing/2014/main" val="959229774"/>
                    </a:ext>
                  </a:extLst>
                </a:gridCol>
                <a:gridCol w="1055048">
                  <a:extLst>
                    <a:ext uri="{9D8B030D-6E8A-4147-A177-3AD203B41FA5}">
                      <a16:colId xmlns:a16="http://schemas.microsoft.com/office/drawing/2014/main" val="2115525109"/>
                    </a:ext>
                  </a:extLst>
                </a:gridCol>
              </a:tblGrid>
              <a:tr h="385501">
                <a:tc>
                  <a:txBody>
                    <a:bodyPr/>
                    <a:lstStyle/>
                    <a:p>
                      <a:pPr algn="ctr"/>
                      <a:r>
                        <a:rPr lang="en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800" dirty="0"/>
                        <a:t>LOF</a:t>
                      </a:r>
                      <a:endParaRPr lang="en-C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iForest</a:t>
                      </a:r>
                      <a:endParaRPr lang="en-C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800" dirty="0"/>
                        <a:t>TCGPR</a:t>
                      </a:r>
                      <a:endParaRPr lang="en-C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014648"/>
                  </a:ext>
                </a:extLst>
              </a:tr>
              <a:tr h="385501">
                <a:tc>
                  <a:txBody>
                    <a:bodyPr/>
                    <a:lstStyle/>
                    <a:p>
                      <a:pPr algn="ctr"/>
                      <a:r>
                        <a:rPr lang="en-CN" sz="1800" dirty="0"/>
                        <a:t>outliers</a:t>
                      </a:r>
                      <a:endParaRPr lang="en-C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800" dirty="0"/>
                        <a:t>3</a:t>
                      </a:r>
                      <a:endParaRPr lang="en-C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800" dirty="0"/>
                        <a:t>2</a:t>
                      </a:r>
                      <a:endParaRPr lang="en-C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800" dirty="0"/>
                        <a:t>2</a:t>
                      </a:r>
                      <a:endParaRPr lang="en-C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124008"/>
                  </a:ext>
                </a:extLst>
              </a:tr>
              <a:tr h="385501">
                <a:tc>
                  <a:txBody>
                    <a:bodyPr/>
                    <a:lstStyle/>
                    <a:p>
                      <a:pPr algn="ctr"/>
                      <a:r>
                        <a:rPr lang="en-CN" sz="1800" dirty="0"/>
                        <a:t>R</a:t>
                      </a:r>
                      <a:endParaRPr lang="en-C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800" dirty="0"/>
                        <a:t>0.486</a:t>
                      </a:r>
                      <a:endParaRPr lang="en-C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800" dirty="0"/>
                        <a:t>0.501</a:t>
                      </a:r>
                      <a:endParaRPr lang="en-C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800" dirty="0"/>
                        <a:t>0.959</a:t>
                      </a:r>
                      <a:endParaRPr lang="en-C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774748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D051607E-FB05-73D1-B7D3-342E5601B81B}"/>
              </a:ext>
            </a:extLst>
          </p:cNvPr>
          <p:cNvSpPr txBox="1"/>
          <p:nvPr/>
        </p:nvSpPr>
        <p:spPr>
          <a:xfrm>
            <a:off x="582988" y="317476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/>
              <a:t>(a)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97137BF-B401-C5CD-66C9-BAE0B20C0A0B}"/>
              </a:ext>
            </a:extLst>
          </p:cNvPr>
          <p:cNvSpPr txBox="1"/>
          <p:nvPr/>
        </p:nvSpPr>
        <p:spPr>
          <a:xfrm>
            <a:off x="4890332" y="317475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/>
              <a:t>(b)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87D890-EFE5-4B61-D6DC-05815A25D46E}"/>
              </a:ext>
            </a:extLst>
          </p:cNvPr>
          <p:cNvSpPr txBox="1"/>
          <p:nvPr/>
        </p:nvSpPr>
        <p:spPr>
          <a:xfrm>
            <a:off x="582988" y="5290185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/>
              <a:t>(c)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075594-D6D3-AF65-A303-31F0522CBE9C}"/>
              </a:ext>
            </a:extLst>
          </p:cNvPr>
          <p:cNvSpPr txBox="1"/>
          <p:nvPr/>
        </p:nvSpPr>
        <p:spPr>
          <a:xfrm>
            <a:off x="4585468" y="5414162"/>
            <a:ext cx="54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/>
              <a:t>(d)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C0D099-609A-77E8-F63A-18062AEC0D18}"/>
              </a:ext>
            </a:extLst>
          </p:cNvPr>
          <p:cNvSpPr txBox="1"/>
          <p:nvPr/>
        </p:nvSpPr>
        <p:spPr>
          <a:xfrm>
            <a:off x="2250334" y="2728169"/>
            <a:ext cx="53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LOF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A12B84-BFA8-307C-C148-E714921E5F9B}"/>
              </a:ext>
            </a:extLst>
          </p:cNvPr>
          <p:cNvSpPr txBox="1"/>
          <p:nvPr/>
        </p:nvSpPr>
        <p:spPr>
          <a:xfrm>
            <a:off x="6451459" y="2728169"/>
            <a:ext cx="818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iForest</a:t>
            </a:r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45A9B-2827-74F3-BF37-89104F4AE57F}"/>
              </a:ext>
            </a:extLst>
          </p:cNvPr>
          <p:cNvSpPr txBox="1"/>
          <p:nvPr/>
        </p:nvSpPr>
        <p:spPr>
          <a:xfrm>
            <a:off x="2090438" y="7625255"/>
            <a:ext cx="803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TCGPR</a:t>
            </a:r>
            <a:endParaRPr lang="en-CN" dirty="0"/>
          </a:p>
        </p:txBody>
      </p:sp>
      <p:graphicFrame>
        <p:nvGraphicFramePr>
          <p:cNvPr id="5" name="Table 40">
            <a:extLst>
              <a:ext uri="{FF2B5EF4-FFF2-40B4-BE49-F238E27FC236}">
                <a16:creationId xmlns:a16="http://schemas.microsoft.com/office/drawing/2014/main" id="{568DB4CF-31CB-58EB-473E-A1253784F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361872"/>
              </p:ext>
            </p:extLst>
          </p:nvPr>
        </p:nvGraphicFramePr>
        <p:xfrm>
          <a:off x="390498" y="3978387"/>
          <a:ext cx="3982218" cy="115650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15227">
                  <a:extLst>
                    <a:ext uri="{9D8B030D-6E8A-4147-A177-3AD203B41FA5}">
                      <a16:colId xmlns:a16="http://schemas.microsoft.com/office/drawing/2014/main" val="3706325619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1874296549"/>
                    </a:ext>
                  </a:extLst>
                </a:gridCol>
                <a:gridCol w="1570700">
                  <a:extLst>
                    <a:ext uri="{9D8B030D-6E8A-4147-A177-3AD203B41FA5}">
                      <a16:colId xmlns:a16="http://schemas.microsoft.com/office/drawing/2014/main" val="959229774"/>
                    </a:ext>
                  </a:extLst>
                </a:gridCol>
              </a:tblGrid>
              <a:tr h="578251">
                <a:tc>
                  <a:txBody>
                    <a:bodyPr/>
                    <a:lstStyle/>
                    <a:p>
                      <a:pPr algn="ctr"/>
                      <a:r>
                        <a:rPr lang="en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</a:t>
                      </a:r>
                      <a:r>
                        <a:rPr lang="en-CN" sz="1800" dirty="0"/>
                        <a:t>_neighbors</a:t>
                      </a:r>
                      <a:endParaRPr lang="en-C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contamination</a:t>
                      </a:r>
                      <a:endParaRPr lang="en-C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014648"/>
                  </a:ext>
                </a:extLst>
              </a:tr>
              <a:tr h="578251">
                <a:tc>
                  <a:txBody>
                    <a:bodyPr/>
                    <a:lstStyle/>
                    <a:p>
                      <a:pPr algn="ctr"/>
                      <a:r>
                        <a:rPr lang="en-CN" sz="1800" b="1" dirty="0"/>
                        <a:t>LOF</a:t>
                      </a:r>
                      <a:endParaRPr lang="en-CN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800" dirty="0"/>
                        <a:t>4</a:t>
                      </a:r>
                      <a:endParaRPr lang="en-C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800" dirty="0"/>
                        <a:t>0.12</a:t>
                      </a:r>
                      <a:endParaRPr lang="en-C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124008"/>
                  </a:ext>
                </a:extLst>
              </a:tr>
            </a:tbl>
          </a:graphicData>
        </a:graphic>
      </p:graphicFrame>
      <p:graphicFrame>
        <p:nvGraphicFramePr>
          <p:cNvPr id="6" name="Table 40">
            <a:extLst>
              <a:ext uri="{FF2B5EF4-FFF2-40B4-BE49-F238E27FC236}">
                <a16:creationId xmlns:a16="http://schemas.microsoft.com/office/drawing/2014/main" id="{733F10D2-12CA-DD5E-B89A-017BA5A09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442183"/>
              </p:ext>
            </p:extLst>
          </p:nvPr>
        </p:nvGraphicFramePr>
        <p:xfrm>
          <a:off x="4555931" y="3996369"/>
          <a:ext cx="4414070" cy="115650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45863">
                  <a:extLst>
                    <a:ext uri="{9D8B030D-6E8A-4147-A177-3AD203B41FA5}">
                      <a16:colId xmlns:a16="http://schemas.microsoft.com/office/drawing/2014/main" val="3706325619"/>
                    </a:ext>
                  </a:extLst>
                </a:gridCol>
                <a:gridCol w="1770850">
                  <a:extLst>
                    <a:ext uri="{9D8B030D-6E8A-4147-A177-3AD203B41FA5}">
                      <a16:colId xmlns:a16="http://schemas.microsoft.com/office/drawing/2014/main" val="1874296549"/>
                    </a:ext>
                  </a:extLst>
                </a:gridCol>
                <a:gridCol w="1697357">
                  <a:extLst>
                    <a:ext uri="{9D8B030D-6E8A-4147-A177-3AD203B41FA5}">
                      <a16:colId xmlns:a16="http://schemas.microsoft.com/office/drawing/2014/main" val="959229774"/>
                    </a:ext>
                  </a:extLst>
                </a:gridCol>
              </a:tblGrid>
              <a:tr h="578251">
                <a:tc>
                  <a:txBody>
                    <a:bodyPr/>
                    <a:lstStyle/>
                    <a:p>
                      <a:pPr algn="ctr"/>
                      <a:r>
                        <a:rPr lang="en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max_samples</a:t>
                      </a:r>
                      <a:endParaRPr lang="en-C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contamination</a:t>
                      </a:r>
                      <a:endParaRPr lang="en-C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014648"/>
                  </a:ext>
                </a:extLst>
              </a:tr>
              <a:tr h="57825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iForest</a:t>
                      </a:r>
                      <a:endParaRPr lang="en-CN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800" dirty="0"/>
                        <a:t>0.05</a:t>
                      </a:r>
                      <a:endParaRPr lang="en-C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124008"/>
                  </a:ext>
                </a:extLst>
              </a:tr>
            </a:tbl>
          </a:graphicData>
        </a:graphic>
      </p:graphicFrame>
      <p:graphicFrame>
        <p:nvGraphicFramePr>
          <p:cNvPr id="7" name="Table 40">
            <a:extLst>
              <a:ext uri="{FF2B5EF4-FFF2-40B4-BE49-F238E27FC236}">
                <a16:creationId xmlns:a16="http://schemas.microsoft.com/office/drawing/2014/main" id="{157C121B-6BBA-420A-FDCA-921FDEAD8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710530"/>
              </p:ext>
            </p:extLst>
          </p:nvPr>
        </p:nvGraphicFramePr>
        <p:xfrm>
          <a:off x="4562416" y="5901633"/>
          <a:ext cx="4220191" cy="115650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04318">
                  <a:extLst>
                    <a:ext uri="{9D8B030D-6E8A-4147-A177-3AD203B41FA5}">
                      <a16:colId xmlns:a16="http://schemas.microsoft.com/office/drawing/2014/main" val="3706325619"/>
                    </a:ext>
                  </a:extLst>
                </a:gridCol>
                <a:gridCol w="1693069">
                  <a:extLst>
                    <a:ext uri="{9D8B030D-6E8A-4147-A177-3AD203B41FA5}">
                      <a16:colId xmlns:a16="http://schemas.microsoft.com/office/drawing/2014/main" val="1874296549"/>
                    </a:ext>
                  </a:extLst>
                </a:gridCol>
                <a:gridCol w="1622804">
                  <a:extLst>
                    <a:ext uri="{9D8B030D-6E8A-4147-A177-3AD203B41FA5}">
                      <a16:colId xmlns:a16="http://schemas.microsoft.com/office/drawing/2014/main" val="959229774"/>
                    </a:ext>
                  </a:extLst>
                </a:gridCol>
              </a:tblGrid>
              <a:tr h="578251">
                <a:tc>
                  <a:txBody>
                    <a:bodyPr/>
                    <a:lstStyle/>
                    <a:p>
                      <a:pPr algn="ctr"/>
                      <a:r>
                        <a:rPr lang="en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Sequence</a:t>
                      </a:r>
                      <a:endParaRPr lang="en-C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ratio</a:t>
                      </a:r>
                      <a:endParaRPr lang="en-C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014648"/>
                  </a:ext>
                </a:extLst>
              </a:tr>
              <a:tr h="57825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TCGPR</a:t>
                      </a:r>
                      <a:endParaRPr lang="en-CN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‘backaward’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800" dirty="0"/>
                        <a:t>0.03</a:t>
                      </a:r>
                      <a:endParaRPr lang="en-C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124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52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51</Words>
  <Application>Microsoft Macintosh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Cao Bin</dc:creator>
  <cp:lastModifiedBy>Cao Bin</cp:lastModifiedBy>
  <cp:revision>3</cp:revision>
  <dcterms:created xsi:type="dcterms:W3CDTF">2023-02-07T11:41:03Z</dcterms:created>
  <dcterms:modified xsi:type="dcterms:W3CDTF">2023-02-08T03:45:41Z</dcterms:modified>
</cp:coreProperties>
</file>