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1"/>
  </p:normalViewPr>
  <p:slideViewPr>
    <p:cSldViewPr snapToGrid="0">
      <p:cViewPr varScale="1">
        <p:scale>
          <a:sx n="90" d="100"/>
          <a:sy n="90" d="100"/>
        </p:scale>
        <p:origin x="2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4322-70C9-DA3D-52F1-507218C79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AC323-3D31-F0E9-6F34-B4A7C513F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2A205-DD88-8982-2F21-92019078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56C9-DB50-0948-8FA2-48E9BF45BBA2}" type="datetimeFigureOut">
              <a:rPr lang="en-CN" smtClean="0"/>
              <a:t>2023/2/14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5834B-EB5F-12D2-9462-796BDDA7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7F801-D517-9BA4-91F7-E1BD359A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63E-2737-7445-8A00-55899AF61E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435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2281-2884-4560-4734-B54FB3AD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99640-9648-5198-B84D-802A95E63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08E37-AF42-41C1-BF92-F3568526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56C9-DB50-0948-8FA2-48E9BF45BBA2}" type="datetimeFigureOut">
              <a:rPr lang="en-CN" smtClean="0"/>
              <a:t>2023/2/14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9E303-49B3-5677-DC8E-A445EB3D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77BEB-027E-4EAA-1D06-743BF70B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63E-2737-7445-8A00-55899AF61E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656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4A23B-CE72-B2F5-433B-2A5AE9C25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485DD-4A99-09A4-3301-6F9047510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58326-22F1-32BE-5D69-DA60E693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56C9-DB50-0948-8FA2-48E9BF45BBA2}" type="datetimeFigureOut">
              <a:rPr lang="en-CN" smtClean="0"/>
              <a:t>2023/2/14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841E5-8D04-53E9-63FC-FB8CC9FD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D483E-03C1-6683-E4BA-44F26BD8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63E-2737-7445-8A00-55899AF61E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9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2446-8220-9CE9-0A96-70FEE257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F9C8E-5028-7AE2-629D-5834A571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05610-38A8-F604-9164-4F00BDC8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56C9-DB50-0948-8FA2-48E9BF45BBA2}" type="datetimeFigureOut">
              <a:rPr lang="en-CN" smtClean="0"/>
              <a:t>2023/2/14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5B53E-6619-B4BB-81B3-B988F999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5BE3-0F98-C095-93B7-4CE7E0A0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63E-2737-7445-8A00-55899AF61E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833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AA53-BCFA-0145-F33E-F7AD1543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425E8-A823-D3DF-0ACC-54BE2CBA7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C5A0C-43BD-0317-2915-1FAEC32A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56C9-DB50-0948-8FA2-48E9BF45BBA2}" type="datetimeFigureOut">
              <a:rPr lang="en-CN" smtClean="0"/>
              <a:t>2023/2/14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15A79-DB51-34B1-B4B9-EA61672D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4FF9B-4458-E6A0-5182-3AE969BB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63E-2737-7445-8A00-55899AF61E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312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122B-F680-AE05-9E9B-144E3756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BE0F0-79FE-6CAA-2198-3879A0F6C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43899-39D2-9C9B-005B-FABC4A620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096DD-608F-4BAB-C1DD-06D20D82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56C9-DB50-0948-8FA2-48E9BF45BBA2}" type="datetimeFigureOut">
              <a:rPr lang="en-CN" smtClean="0"/>
              <a:t>2023/2/14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4CB29-FE27-1C49-6E37-A3210C40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6E564-6E34-808C-DC77-F0C2B59C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63E-2737-7445-8A00-55899AF61E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956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C1EB-D81F-2C36-ED00-BCE46E6A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AC1C5-E985-F270-A6D2-B96DE5333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3C2AD-9FD9-C7DA-07CE-4D3F86D1F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E0F9C-8CD7-E356-6D38-5E99CC553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262AD-587D-A539-52D6-23CDDE7E2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B57DA-E93A-1555-5F39-43AA24EA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56C9-DB50-0948-8FA2-48E9BF45BBA2}" type="datetimeFigureOut">
              <a:rPr lang="en-CN" smtClean="0"/>
              <a:t>2023/2/14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3AEF48-4054-AB5C-6BE3-2B68A25C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52A33-90C4-3F95-A23D-1BAC761B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63E-2737-7445-8A00-55899AF61E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9366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058D-7523-F409-6673-A0995E1D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E0866-800B-DF02-E73B-DB71B56F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56C9-DB50-0948-8FA2-48E9BF45BBA2}" type="datetimeFigureOut">
              <a:rPr lang="en-CN" smtClean="0"/>
              <a:t>2023/2/14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13985-D41E-CBB1-4D89-6F301F6A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5FF8A-09E5-09B9-006F-810E26F6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63E-2737-7445-8A00-55899AF61E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498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50997-BB62-1ECA-DC06-97F921CC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56C9-DB50-0948-8FA2-48E9BF45BBA2}" type="datetimeFigureOut">
              <a:rPr lang="en-CN" smtClean="0"/>
              <a:t>2023/2/14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280AF-7B29-1C13-56E6-B2CEDD1A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11DDC-D40D-445F-599E-895FB005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63E-2737-7445-8A00-55899AF61E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063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BC24-9A50-3AAA-58DB-2F1B1098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1BF4C-EE14-72D7-AD87-ABB2F12D7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0B6A3-85A8-8724-D847-AF8C2C8F0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D1CDA-4918-702B-211D-74544CEC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56C9-DB50-0948-8FA2-48E9BF45BBA2}" type="datetimeFigureOut">
              <a:rPr lang="en-CN" smtClean="0"/>
              <a:t>2023/2/14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B7E19-7BB0-5BC8-9FF4-BA783AF7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CC6FC-75EB-C93B-45D9-B0E1163E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63E-2737-7445-8A00-55899AF61E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254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3A2E-C34D-A913-5691-394D13C6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D86BD-FBC5-CE59-2D25-26BEEDB01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84407-1014-86A2-4B9C-EFD27A119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02374-1EED-7C67-BF23-C0BD1E9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56C9-DB50-0948-8FA2-48E9BF45BBA2}" type="datetimeFigureOut">
              <a:rPr lang="en-CN" smtClean="0"/>
              <a:t>2023/2/14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E4074-4A6D-5D7A-F720-52ABD158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AADD8-21DC-51BE-D325-20FAAD4C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B63E-2737-7445-8A00-55899AF61E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9332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71BEA-B743-3374-D4AF-033B4177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F5655-9FB4-6593-A0A8-7EC7160A6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C0411-9F9E-97B3-7FDD-01360E422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756C9-DB50-0948-8FA2-48E9BF45BBA2}" type="datetimeFigureOut">
              <a:rPr lang="en-CN" smtClean="0"/>
              <a:t>2023/2/14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316DC-8D54-4F64-9BC5-BA8F75A89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167BE-B6E4-4A87-2263-26B3D1837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B63E-2737-7445-8A00-55899AF61E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2913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4ED393-0808-F56D-2759-C94EBF84A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935" y="1647290"/>
            <a:ext cx="6431520" cy="4693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89501F-9424-4B76-4CE8-E5289CADAFC7}"/>
              </a:ext>
            </a:extLst>
          </p:cNvPr>
          <p:cNvSpPr txBox="1"/>
          <p:nvPr/>
        </p:nvSpPr>
        <p:spPr>
          <a:xfrm>
            <a:off x="4357688" y="6155895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Cr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equivalent concentration </a:t>
            </a:r>
            <a:endParaRPr lang="en-C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F49D66-D85B-DB45-6C54-883B8F880019}"/>
              </a:ext>
            </a:extLst>
          </p:cNvPr>
          <p:cNvCxnSpPr>
            <a:cxnSpLocks/>
          </p:cNvCxnSpPr>
          <p:nvPr/>
        </p:nvCxnSpPr>
        <p:spPr>
          <a:xfrm>
            <a:off x="7358063" y="5572125"/>
            <a:ext cx="7429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ECB199-BF06-2EC2-08CB-C1F8492513AA}"/>
              </a:ext>
            </a:extLst>
          </p:cNvPr>
          <p:cNvCxnSpPr>
            <a:cxnSpLocks/>
          </p:cNvCxnSpPr>
          <p:nvPr/>
        </p:nvCxnSpPr>
        <p:spPr>
          <a:xfrm>
            <a:off x="3038476" y="5710238"/>
            <a:ext cx="9763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20AE81-BC5E-9ACD-841C-CDCF03F39058}"/>
              </a:ext>
            </a:extLst>
          </p:cNvPr>
          <p:cNvCxnSpPr>
            <a:cxnSpLocks/>
          </p:cNvCxnSpPr>
          <p:nvPr/>
        </p:nvCxnSpPr>
        <p:spPr>
          <a:xfrm>
            <a:off x="4576763" y="5700713"/>
            <a:ext cx="27813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4362AE-0EAE-3CCB-A958-9240A42CBED6}"/>
              </a:ext>
            </a:extLst>
          </p:cNvPr>
          <p:cNvSpPr txBox="1"/>
          <p:nvPr/>
        </p:nvSpPr>
        <p:spPr>
          <a:xfrm>
            <a:off x="3304456" y="538745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bg1"/>
                </a:solidFill>
              </a:rPr>
              <a:t>D1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82276C-93C6-2812-EF27-6B165C171C61}"/>
              </a:ext>
            </a:extLst>
          </p:cNvPr>
          <p:cNvSpPr txBox="1"/>
          <p:nvPr/>
        </p:nvSpPr>
        <p:spPr>
          <a:xfrm>
            <a:off x="5243309" y="538745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bg1"/>
                </a:solidFill>
              </a:rPr>
              <a:t>D2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788F39-69DF-5626-C22C-F89BF12BD55B}"/>
              </a:ext>
            </a:extLst>
          </p:cNvPr>
          <p:cNvSpPr txBox="1"/>
          <p:nvPr/>
        </p:nvSpPr>
        <p:spPr>
          <a:xfrm>
            <a:off x="6802891" y="521071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T1+T2</a:t>
            </a:r>
          </a:p>
        </p:txBody>
      </p:sp>
    </p:spTree>
    <p:extLst>
      <p:ext uri="{BB962C8B-B14F-4D97-AF65-F5344CB8AC3E}">
        <p14:creationId xmlns:p14="http://schemas.microsoft.com/office/powerpoint/2010/main" val="103850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Bin</dc:creator>
  <cp:lastModifiedBy>Cao Bin</cp:lastModifiedBy>
  <cp:revision>2</cp:revision>
  <dcterms:created xsi:type="dcterms:W3CDTF">2023-02-14T02:14:37Z</dcterms:created>
  <dcterms:modified xsi:type="dcterms:W3CDTF">2023-02-14T02:35:35Z</dcterms:modified>
</cp:coreProperties>
</file>