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82" d="100"/>
          <a:sy n="182" d="100"/>
        </p:scale>
        <p:origin x="-1600" y="-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C98D-522D-481D-7520-AD7BCC520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433D1-A9F4-19DC-6F2E-AC8D21DF4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FA35-4BE0-5EA2-3259-2CC85D85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F4D5-36AB-B445-8647-1F46F529FFAF}" type="datetimeFigureOut">
              <a:rPr lang="en-CN" smtClean="0"/>
              <a:t>2023/2/19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D7B9-DC62-5216-E4E8-DC76DCF6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6376-A557-C763-BFD0-02BF966C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D3C-5C8A-804A-A312-3D7A9540980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644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FCF9-AA3A-2195-FF20-F7A63A10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B6697-EA13-28E4-4CE9-9F412B4CC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FBB95-8C0E-8D80-6F18-8614C6FF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F4D5-36AB-B445-8647-1F46F529FFAF}" type="datetimeFigureOut">
              <a:rPr lang="en-CN" smtClean="0"/>
              <a:t>2023/2/19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03ED-7989-6B96-8DA0-33BE4F78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F3BF-2E46-FA34-692A-5D32E3A0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D3C-5C8A-804A-A312-3D7A9540980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247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B74C4-E793-456E-E61D-CE66017D7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F00A7-2611-9E9E-79A5-CF49C9AF2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CC85-8C87-9352-864D-7922DA0C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F4D5-36AB-B445-8647-1F46F529FFAF}" type="datetimeFigureOut">
              <a:rPr lang="en-CN" smtClean="0"/>
              <a:t>2023/2/19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0662-907B-C5DA-2EA6-DC7088D6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A043-6959-8893-F1DB-F42E6ED0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D3C-5C8A-804A-A312-3D7A9540980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68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B878-A16D-C69C-8728-03E79659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94A0-79D1-F808-19B2-BAF8FA50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279C-0AB3-0F1E-5BE5-CE36E5DC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F4D5-36AB-B445-8647-1F46F529FFAF}" type="datetimeFigureOut">
              <a:rPr lang="en-CN" smtClean="0"/>
              <a:t>2023/2/19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B032-78C6-5A81-6112-5BC88A0B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7839-0AC7-0931-D889-2290EFCE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D3C-5C8A-804A-A312-3D7A9540980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351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4E50-CCFC-350B-69D3-5B9424F7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65E6-84FB-476B-BD4F-22C2A5B9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9D39-6237-8FD1-EA07-5F463D3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F4D5-36AB-B445-8647-1F46F529FFAF}" type="datetimeFigureOut">
              <a:rPr lang="en-CN" smtClean="0"/>
              <a:t>2023/2/19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B7945-BFFE-DA33-4430-98C4B815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C220-FFEB-E2D9-718B-0696FAF6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D3C-5C8A-804A-A312-3D7A9540980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345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6BC0-B49D-0EEC-33E2-131301CB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936D-17D6-40A6-22C2-9446B20D8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A2D42-1DAE-250B-7481-EE7E87682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5E758-AAC6-DEB4-78B3-BB71E131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F4D5-36AB-B445-8647-1F46F529FFAF}" type="datetimeFigureOut">
              <a:rPr lang="en-CN" smtClean="0"/>
              <a:t>2023/2/19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817A7-6388-9CC5-82D0-C65A6439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CB0AE-0FF6-18F4-8775-4DB0E457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D3C-5C8A-804A-A312-3D7A9540980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43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D31C-9F78-A5C8-8E27-4F2766D1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B9E52-8FEA-707C-58F6-872E7FEC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3D57-3C90-9A8A-AAA6-12A84188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C343A-4D5C-1676-7477-9D2A4002F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2F829-E08F-21B3-C9DC-F1038A9CA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FBEDE-5680-A0E5-3F00-9307F698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F4D5-36AB-B445-8647-1F46F529FFAF}" type="datetimeFigureOut">
              <a:rPr lang="en-CN" smtClean="0"/>
              <a:t>2023/2/19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50503-11D4-E520-2592-1DCB4D73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82EB6-CBCD-CE14-C009-DD2AF682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D3C-5C8A-804A-A312-3D7A9540980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274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4DBB-F69D-7C9F-DB0B-56CCD067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483B0-9749-1C85-F28A-30782DE9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F4D5-36AB-B445-8647-1F46F529FFAF}" type="datetimeFigureOut">
              <a:rPr lang="en-CN" smtClean="0"/>
              <a:t>2023/2/19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2A06-F5D9-6F7A-D307-FE9EA2E6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498E6-C5ED-D72D-F2B4-4FFED112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D3C-5C8A-804A-A312-3D7A9540980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098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9323D-36B8-DBAA-B00F-5DF91494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F4D5-36AB-B445-8647-1F46F529FFAF}" type="datetimeFigureOut">
              <a:rPr lang="en-CN" smtClean="0"/>
              <a:t>2023/2/19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27B26-89DA-C933-58FE-4E4BD31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6760A-EC2E-7738-E50B-765ADDBB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D3C-5C8A-804A-A312-3D7A9540980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590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5CA2-7F76-88AA-F050-B9AE4F05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F147-AC23-7C00-2084-B131F63D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5DC7A-29ED-5B5B-3732-7B9F0A2E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5D333-E7A8-81D8-CB5E-55BBFC5E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F4D5-36AB-B445-8647-1F46F529FFAF}" type="datetimeFigureOut">
              <a:rPr lang="en-CN" smtClean="0"/>
              <a:t>2023/2/19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99DBE-BA8D-ECCE-30EB-4458331D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5742C-B610-B603-E76F-591EC9F4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D3C-5C8A-804A-A312-3D7A9540980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005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7299-A5A0-08A3-E271-D46EA66D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06DED-DAD2-FC9C-BF9B-7A2E92C5C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1B61B-F97D-19B3-115C-043F095A9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97E05-00C8-F4E2-605A-3020E162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F4D5-36AB-B445-8647-1F46F529FFAF}" type="datetimeFigureOut">
              <a:rPr lang="en-CN" smtClean="0"/>
              <a:t>2023/2/19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199A-2D9A-0C08-5659-E6406400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17ED2-1055-AD32-0370-0BA5C023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9D3C-5C8A-804A-A312-3D7A9540980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294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C6213-4040-D8EF-9B4F-1F4A5CEE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91B99-BD4A-6383-2285-85CC6E135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ED88-5AD4-8793-F144-48D6421EE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F4D5-36AB-B445-8647-1F46F529FFAF}" type="datetimeFigureOut">
              <a:rPr lang="en-CN" smtClean="0"/>
              <a:t>2023/2/19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E6B26-3524-DBF0-85D7-87E8DF71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1CA75-1CD8-F61A-83A3-7E900E984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9D3C-5C8A-804A-A312-3D7A9540980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545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BCDEAE9-2992-F08F-376F-2B4FC5A4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57" y="1365250"/>
            <a:ext cx="5676900" cy="412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ABA3C8-4713-1CE6-8167-79202681C54C}"/>
                  </a:ext>
                </a:extLst>
              </p:cNvPr>
              <p:cNvSpPr txBox="1"/>
              <p:nvPr/>
            </p:nvSpPr>
            <p:spPr>
              <a:xfrm>
                <a:off x="3692500" y="1926522"/>
                <a:ext cx="240450" cy="19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ABA3C8-4713-1CE6-8167-79202681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500" y="1926522"/>
                <a:ext cx="240450" cy="192938"/>
              </a:xfrm>
              <a:prstGeom prst="rect">
                <a:avLst/>
              </a:prstGeom>
              <a:blipFill>
                <a:blip r:embed="rId3"/>
                <a:stretch>
                  <a:fillRect l="-10000" r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CD6F33-2367-53D1-BD50-DA10B79B212B}"/>
                  </a:ext>
                </a:extLst>
              </p:cNvPr>
              <p:cNvSpPr txBox="1"/>
              <p:nvPr/>
            </p:nvSpPr>
            <p:spPr>
              <a:xfrm>
                <a:off x="4054304" y="1646152"/>
                <a:ext cx="240450" cy="19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CD6F33-2367-53D1-BD50-DA10B79B2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304" y="1646152"/>
                <a:ext cx="240450" cy="192938"/>
              </a:xfrm>
              <a:prstGeom prst="rect">
                <a:avLst/>
              </a:prstGeom>
              <a:blipFill>
                <a:blip r:embed="rId4"/>
                <a:stretch>
                  <a:fillRect l="-15000" r="-5000" b="-62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8D00CD-56A2-16BA-9D63-61362CA38E53}"/>
                  </a:ext>
                </a:extLst>
              </p:cNvPr>
              <p:cNvSpPr txBox="1"/>
              <p:nvPr/>
            </p:nvSpPr>
            <p:spPr>
              <a:xfrm>
                <a:off x="4402149" y="1924016"/>
                <a:ext cx="2374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8D00CD-56A2-16BA-9D63-61362CA38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149" y="1924016"/>
                <a:ext cx="237437" cy="184666"/>
              </a:xfrm>
              <a:prstGeom prst="rect">
                <a:avLst/>
              </a:prstGeom>
              <a:blipFill>
                <a:blip r:embed="rId5"/>
                <a:stretch>
                  <a:fillRect l="-1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19C21-0AD2-D304-CC8A-61501A7B2009}"/>
                  </a:ext>
                </a:extLst>
              </p:cNvPr>
              <p:cNvSpPr txBox="1"/>
              <p:nvPr/>
            </p:nvSpPr>
            <p:spPr>
              <a:xfrm>
                <a:off x="4781252" y="1656930"/>
                <a:ext cx="240450" cy="19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E19C21-0AD2-D304-CC8A-61501A7B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52" y="1656930"/>
                <a:ext cx="240450" cy="192938"/>
              </a:xfrm>
              <a:prstGeom prst="rect">
                <a:avLst/>
              </a:prstGeom>
              <a:blipFill>
                <a:blip r:embed="rId6"/>
                <a:stretch>
                  <a:fillRect l="-15000" r="-5000" b="-62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94377B-61D3-D7F5-F154-022A7612CA9B}"/>
                  </a:ext>
                </a:extLst>
              </p:cNvPr>
              <p:cNvSpPr txBox="1"/>
              <p:nvPr/>
            </p:nvSpPr>
            <p:spPr>
              <a:xfrm>
                <a:off x="5108785" y="1926522"/>
                <a:ext cx="240450" cy="19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94377B-61D3-D7F5-F154-022A7612C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785" y="1926522"/>
                <a:ext cx="240450" cy="192938"/>
              </a:xfrm>
              <a:prstGeom prst="rect">
                <a:avLst/>
              </a:prstGeom>
              <a:blipFill>
                <a:blip r:embed="rId4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1892CB-B894-2D1F-A882-963D43F17D3B}"/>
                  </a:ext>
                </a:extLst>
              </p:cNvPr>
              <p:cNvSpPr txBox="1"/>
              <p:nvPr/>
            </p:nvSpPr>
            <p:spPr>
              <a:xfrm>
                <a:off x="5459170" y="1668512"/>
                <a:ext cx="2374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1892CB-B894-2D1F-A882-963D43F17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70" y="1668512"/>
                <a:ext cx="237437" cy="184666"/>
              </a:xfrm>
              <a:prstGeom prst="rect">
                <a:avLst/>
              </a:prstGeom>
              <a:blipFill>
                <a:blip r:embed="rId7"/>
                <a:stretch>
                  <a:fillRect l="-15789" r="-5263" b="-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1CB63A-B5CA-A348-4073-39331DEC7F30}"/>
                  </a:ext>
                </a:extLst>
              </p:cNvPr>
              <p:cNvSpPr txBox="1"/>
              <p:nvPr/>
            </p:nvSpPr>
            <p:spPr>
              <a:xfrm>
                <a:off x="5815421" y="1919880"/>
                <a:ext cx="240450" cy="19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1CB63A-B5CA-A348-4073-39331DE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421" y="1919880"/>
                <a:ext cx="240450" cy="192938"/>
              </a:xfrm>
              <a:prstGeom prst="rect">
                <a:avLst/>
              </a:prstGeom>
              <a:blipFill>
                <a:blip r:embed="rId8"/>
                <a:stretch>
                  <a:fillRect l="-10000" r="-10000" b="-62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5775CE-0D7B-E9D6-BCDE-59397474DD00}"/>
                  </a:ext>
                </a:extLst>
              </p:cNvPr>
              <p:cNvSpPr txBox="1"/>
              <p:nvPr/>
            </p:nvSpPr>
            <p:spPr>
              <a:xfrm>
                <a:off x="6141746" y="1656930"/>
                <a:ext cx="240450" cy="19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5775CE-0D7B-E9D6-BCDE-59397474D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746" y="1656930"/>
                <a:ext cx="240450" cy="192938"/>
              </a:xfrm>
              <a:prstGeom prst="rect">
                <a:avLst/>
              </a:prstGeom>
              <a:blipFill>
                <a:blip r:embed="rId9"/>
                <a:stretch>
                  <a:fillRect l="-15000" r="-10000" b="-62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053460-657B-336A-9EF4-2A148B5500CB}"/>
                  </a:ext>
                </a:extLst>
              </p:cNvPr>
              <p:cNvSpPr txBox="1"/>
              <p:nvPr/>
            </p:nvSpPr>
            <p:spPr>
              <a:xfrm>
                <a:off x="6470109" y="1919880"/>
                <a:ext cx="2374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053460-657B-336A-9EF4-2A148B55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109" y="1919880"/>
                <a:ext cx="237437" cy="184666"/>
              </a:xfrm>
              <a:prstGeom prst="rect">
                <a:avLst/>
              </a:prstGeom>
              <a:blipFill>
                <a:blip r:embed="rId10"/>
                <a:stretch>
                  <a:fillRect l="-15789" r="-5263" b="-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01095C-A0C7-10B6-87D0-9A5C6D41A77F}"/>
                  </a:ext>
                </a:extLst>
              </p:cNvPr>
              <p:cNvSpPr txBox="1"/>
              <p:nvPr/>
            </p:nvSpPr>
            <p:spPr>
              <a:xfrm>
                <a:off x="6827335" y="1656930"/>
                <a:ext cx="240450" cy="19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01095C-A0C7-10B6-87D0-9A5C6D41A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335" y="1656930"/>
                <a:ext cx="240450" cy="192938"/>
              </a:xfrm>
              <a:prstGeom prst="rect">
                <a:avLst/>
              </a:prstGeom>
              <a:blipFill>
                <a:blip r:embed="rId6"/>
                <a:stretch>
                  <a:fillRect l="-15000" r="-5000" b="-62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1354E6-B5E9-E498-173A-7D3DBEC5F044}"/>
                  </a:ext>
                </a:extLst>
              </p:cNvPr>
              <p:cNvSpPr txBox="1"/>
              <p:nvPr/>
            </p:nvSpPr>
            <p:spPr>
              <a:xfrm>
                <a:off x="7152041" y="1915744"/>
                <a:ext cx="240450" cy="19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1354E6-B5E9-E498-173A-7D3DBEC5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041" y="1915744"/>
                <a:ext cx="240450" cy="192938"/>
              </a:xfrm>
              <a:prstGeom prst="rect">
                <a:avLst/>
              </a:prstGeom>
              <a:blipFill>
                <a:blip r:embed="rId11"/>
                <a:stretch>
                  <a:fillRect l="-15000" r="-5000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85DC-4D47-DC23-994A-EDB59A44B673}"/>
                  </a:ext>
                </a:extLst>
              </p:cNvPr>
              <p:cNvSpPr txBox="1"/>
              <p:nvPr/>
            </p:nvSpPr>
            <p:spPr>
              <a:xfrm>
                <a:off x="7512924" y="1668512"/>
                <a:ext cx="23743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85DC-4D47-DC23-994A-EDB59A44B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24" y="1668512"/>
                <a:ext cx="237437" cy="184666"/>
              </a:xfrm>
              <a:prstGeom prst="rect">
                <a:avLst/>
              </a:prstGeom>
              <a:blipFill>
                <a:blip r:embed="rId12"/>
                <a:stretch>
                  <a:fillRect l="-15000" b="-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B79556-B5BD-897C-4A18-8DAE664D83CF}"/>
                  </a:ext>
                </a:extLst>
              </p:cNvPr>
              <p:cNvSpPr txBox="1"/>
              <p:nvPr/>
            </p:nvSpPr>
            <p:spPr>
              <a:xfrm>
                <a:off x="7858677" y="1926522"/>
                <a:ext cx="240450" cy="19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B79556-B5BD-897C-4A18-8DAE664D8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77" y="1926522"/>
                <a:ext cx="240450" cy="192938"/>
              </a:xfrm>
              <a:prstGeom prst="rect">
                <a:avLst/>
              </a:prstGeom>
              <a:blipFill>
                <a:blip r:embed="rId13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48498B-277A-7BC8-4BDA-813059F931A9}"/>
                  </a:ext>
                </a:extLst>
              </p:cNvPr>
              <p:cNvSpPr txBox="1"/>
              <p:nvPr/>
            </p:nvSpPr>
            <p:spPr>
              <a:xfrm>
                <a:off x="8197730" y="1656930"/>
                <a:ext cx="240450" cy="19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N" sz="1200" i="1">
                              <a:latin typeface="Cambria Math" panose="02040503050406030204" pitchFamily="18" charset="0"/>
                            </a:rPr>
                            <m:t>th</m:t>
                          </m:r>
                        </m:sup>
                      </m:sSup>
                    </m:oMath>
                  </m:oMathPara>
                </a14:m>
                <a:endParaRPr lang="en-CN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48498B-277A-7BC8-4BDA-813059F93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30" y="1656930"/>
                <a:ext cx="240450" cy="192938"/>
              </a:xfrm>
              <a:prstGeom prst="rect">
                <a:avLst/>
              </a:prstGeom>
              <a:blipFill>
                <a:blip r:embed="rId14"/>
                <a:stretch>
                  <a:fillRect l="-15000" r="-5000" b="-62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67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Bin</dc:creator>
  <cp:lastModifiedBy>Cao Bin</cp:lastModifiedBy>
  <cp:revision>1</cp:revision>
  <dcterms:created xsi:type="dcterms:W3CDTF">2023-02-19T05:52:23Z</dcterms:created>
  <dcterms:modified xsi:type="dcterms:W3CDTF">2023-02-19T07:57:33Z</dcterms:modified>
</cp:coreProperties>
</file>