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535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7092-41E0-AC31-F5CA-205AC80F4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D6442-E60A-3396-84D4-E323E9BE1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883F8-1863-A35C-50F1-B04D59B7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FF49-2845-ACCA-BC2A-C6783C2A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01E70-6F5C-BEBC-332A-CA83BABB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F3AE-12D0-7BBD-FCC5-3AD5B99A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9F9E7-C3B1-29D8-03EB-EBFB95EF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936A-3F56-11B8-3A9E-B57702D6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EB3C2-A8BB-75E6-60AF-AEB9D397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885CC-69C8-278E-4B13-01429E06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F7736-8A43-FE1F-8264-9AF58EA27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D9D1B-68C1-019F-FF87-644E2016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9699-CC2F-A2D5-1E1F-4B0C03D2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ACB39-4863-B7EA-F3CE-06AD834B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B90E-0D18-8472-49B1-8C3E6A44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5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588C-88AF-0F4E-5657-8486B00B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9DE0-3A1D-2BB8-3291-F72AE37B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5C12-37CA-3C6B-4BF2-346FC478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85E3A-5280-446B-BC0B-ED654CE9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1B13F-E8AE-C435-1E26-AB619FB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9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1EFF-E201-E0ED-AF0B-34CAA733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29D1-BAE1-D864-C8BE-8C2DA182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32B41-7D1C-31BD-17D0-AEC51E11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45C0-A9E9-B2E1-EA71-6F337654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B996-530A-DBAF-BBFB-B96DDA1E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1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54F4-81CC-BB87-3D6C-0A887891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1CDBB-D62F-3129-CD16-0D5F46E38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D0328-1175-03C5-4E19-604992CF9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0AB12-934E-65F1-2006-8A805E16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CB620-D74F-FC2D-7DE5-42622EE7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1B728-9515-3067-CA8E-A1119E92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C6F4-3B08-4F70-3CE0-20AA6AB5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E5006-4354-062E-EEC8-E7BC7152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38C9D-D886-2B29-E7FF-B11A0F365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1ED5A-DF9F-B3B1-DE91-5368A61DC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BED2B-4E0B-76A9-19FA-CC19D4249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36A55-9A9A-22EA-82BF-D20AF80A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0EE21-2A32-6625-A7D2-661631D0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AB582-B2BA-BD00-14D8-EF509A49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7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0925-219A-033E-6FE3-4D6C625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8129E-BD5A-73AA-ADE2-9C10D8BD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BF2DA-881E-7565-0353-501E7466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775F3-636D-6B06-CE2E-6B1B2514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1A339-1039-24B4-D7E0-898C4536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4B5B8-C800-AE6E-EF3C-E3D777D0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64646-968C-2CD2-A4CD-49554DA3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C2B7-4252-04B4-0B9D-01100F57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7256-17C1-F041-14F5-389B41C4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877F1-DAB1-1BE6-D84B-7396E7CE4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8463C-0A59-CFD6-7341-2B58E715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5928D-D8D5-2789-33BD-7EA0E7A3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FBE54-D8D2-9CA5-A50F-96DA3ADB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0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A09B-E415-A248-D0EF-F2C7067C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ADFD4-7874-6630-D51B-74F38D489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13AE3-ABE8-E77C-DB94-833B29A7F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2AB81-4AB3-AB8B-96AF-69BB2ED7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7238-E71B-B84D-9C74-59C8E565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3C4FA-CFBD-0BF3-192D-1FD16A88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6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9AA14-76DD-2838-4780-046DC2DB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3F2CD-4744-C239-10FB-818D270A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B2E1-73A6-5472-7785-39B3D3E1F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32D64-5442-2D47-8415-3B4569A82536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CC35F-51DC-4590-70F1-FF478B607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98DC-43CF-4B53-F070-BFF219425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A55596-4501-AE46-BE7A-B2F95E412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8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icer.msu.edu/Connect_to_HPCC_Syste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cer.msu.edu/R_workshop_tutorial/" TargetMode="External"/><Relationship Id="rId2" Type="http://schemas.openxmlformats.org/officeDocument/2006/relationships/hyperlink" Target="https://docs.icer.msu.edu/Using_cond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demand.hpcc.msu.ed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CC606F-533F-709F-3512-B682459EC3EF}"/>
              </a:ext>
            </a:extLst>
          </p:cNvPr>
          <p:cNvSpPr txBox="1"/>
          <p:nvPr/>
        </p:nvSpPr>
        <p:spPr>
          <a:xfrm>
            <a:off x="457200" y="272143"/>
            <a:ext cx="1127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HPCC (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High-Performance Computing Cluster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):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type of computing system designed to perform complex calculations and process large datasets efficiently.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7B26C-F7A4-F3D3-3A5F-75F85D04EA94}"/>
              </a:ext>
            </a:extLst>
          </p:cNvPr>
          <p:cNvSpPr txBox="1"/>
          <p:nvPr/>
        </p:nvSpPr>
        <p:spPr>
          <a:xfrm>
            <a:off x="457200" y="1861849"/>
            <a:ext cx="88827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to connect to HPCC:</a:t>
            </a:r>
          </a:p>
          <a:p>
            <a:r>
              <a:rPr lang="en-US" dirty="0">
                <a:hlinkClick r:id="rId2"/>
              </a:rPr>
              <a:t>https://docs.icer.msu.edu/Connect_to_HPCC_System/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7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BD8A01-DCD8-BE63-923C-CD8C992B0DD9}"/>
              </a:ext>
            </a:extLst>
          </p:cNvPr>
          <p:cNvSpPr txBox="1"/>
          <p:nvPr/>
        </p:nvSpPr>
        <p:spPr>
          <a:xfrm>
            <a:off x="273863" y="513645"/>
            <a:ext cx="111457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Gotham"/>
              </a:rPr>
              <a:t>e.g., using a local Mac to connect to HPCC:</a:t>
            </a:r>
          </a:p>
          <a:p>
            <a:r>
              <a:rPr lang="en-US" sz="2400" dirty="0">
                <a:highlight>
                  <a:srgbClr val="FFFFFF"/>
                </a:highlight>
                <a:latin typeface="Gotham"/>
              </a:rPr>
              <a:t>Step 1: open the terminal on your Mac.</a:t>
            </a:r>
          </a:p>
          <a:p>
            <a:endParaRPr lang="en-US" sz="2400" dirty="0">
              <a:highlight>
                <a:srgbClr val="FFFFFF"/>
              </a:highlight>
              <a:latin typeface="Gotham"/>
            </a:endParaRPr>
          </a:p>
          <a:p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Gotham"/>
              </a:rPr>
              <a:t>Step 2: In y</a:t>
            </a:r>
            <a:r>
              <a:rPr lang="en-US" sz="2400" dirty="0">
                <a:highlight>
                  <a:srgbClr val="FFFFFF"/>
                </a:highlight>
                <a:latin typeface="Gotham"/>
              </a:rPr>
              <a:t>our terminal, type: </a:t>
            </a:r>
          </a:p>
          <a:p>
            <a:r>
              <a:rPr lang="en-US" sz="2400" dirty="0">
                <a:solidFill>
                  <a:srgbClr val="0070C0"/>
                </a:solidFill>
                <a:highlight>
                  <a:srgbClr val="FFFFFF"/>
                </a:highlight>
                <a:latin typeface="Gotham"/>
              </a:rPr>
              <a:t>             </a:t>
            </a:r>
            <a:r>
              <a:rPr lang="en-US" sz="2400" dirty="0">
                <a:solidFill>
                  <a:srgbClr val="0070C0"/>
                </a:solidFill>
              </a:rPr>
              <a:t>ssh -XY &lt;username&gt;@</a:t>
            </a:r>
            <a:r>
              <a:rPr lang="en-US" sz="2400" dirty="0" err="1">
                <a:solidFill>
                  <a:srgbClr val="0070C0"/>
                </a:solidFill>
              </a:rPr>
              <a:t>hpcc.msu.edu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Gotham"/>
              </a:rPr>
              <a:t>Step 3: Enter your password.</a:t>
            </a:r>
          </a:p>
          <a:p>
            <a:endParaRPr lang="en-US" sz="2400" dirty="0">
              <a:highlight>
                <a:srgbClr val="FFFFFF"/>
              </a:highlight>
              <a:latin typeface="Gotham"/>
            </a:endParaRPr>
          </a:p>
          <a:p>
            <a:r>
              <a:rPr lang="en-US" sz="2400" dirty="0"/>
              <a:t>Step 4: Choose a development node by typing: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ssh &lt;</a:t>
            </a:r>
            <a:r>
              <a:rPr lang="en-US" sz="2400" dirty="0" err="1">
                <a:solidFill>
                  <a:srgbClr val="0070C0"/>
                </a:solidFill>
              </a:rPr>
              <a:t>node_name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</a:p>
          <a:p>
            <a:endParaRPr lang="en-US" sz="2400" b="0" i="0" u="none" strike="noStrike" dirty="0">
              <a:effectLst/>
              <a:highlight>
                <a:srgbClr val="FFFFFF"/>
              </a:highlight>
              <a:latin typeface="Gotham"/>
            </a:endParaRPr>
          </a:p>
          <a:p>
            <a:endParaRPr lang="en-US" sz="2400" b="0" i="0" u="none" strike="noStrike" dirty="0">
              <a:effectLst/>
              <a:highlight>
                <a:srgbClr val="FFFFFF"/>
              </a:highlight>
              <a:latin typeface="Gotha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5A5CD-7114-A2CE-1D85-7119C2D69B32}"/>
              </a:ext>
            </a:extLst>
          </p:cNvPr>
          <p:cNvSpPr txBox="1"/>
          <p:nvPr/>
        </p:nvSpPr>
        <p:spPr>
          <a:xfrm>
            <a:off x="4408820" y="-14458"/>
            <a:ext cx="3537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Connecting to HPCC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335C1D2-3C20-D52C-76D5-A01C6C154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32" r="61885" b="65338"/>
          <a:stretch/>
        </p:blipFill>
        <p:spPr>
          <a:xfrm>
            <a:off x="211960" y="4419600"/>
            <a:ext cx="6444871" cy="23042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999F7D-4D6D-A80B-6AA3-3220889EC9C1}"/>
              </a:ext>
            </a:extLst>
          </p:cNvPr>
          <p:cNvSpPr/>
          <p:nvPr/>
        </p:nvSpPr>
        <p:spPr>
          <a:xfrm>
            <a:off x="90039" y="6211494"/>
            <a:ext cx="6566792" cy="6153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B4D778-BA9B-ADE3-7641-E7E3EE48E4D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115160" y="5953416"/>
            <a:ext cx="831552" cy="4422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43110-0D42-E116-5E1A-922C4E4C1319}"/>
              </a:ext>
            </a:extLst>
          </p:cNvPr>
          <p:cNvSpPr txBox="1"/>
          <p:nvPr/>
        </p:nvSpPr>
        <p:spPr>
          <a:xfrm>
            <a:off x="7946712" y="5353251"/>
            <a:ext cx="3890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Choose one node from these as 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node_name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874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532FFB-5C71-3D0A-60C7-7D8800A34D1D}"/>
              </a:ext>
            </a:extLst>
          </p:cNvPr>
          <p:cNvSpPr txBox="1"/>
          <p:nvPr/>
        </p:nvSpPr>
        <p:spPr>
          <a:xfrm>
            <a:off x="755904" y="145515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Advanced: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to use Conda on HPCC: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https://docs.icer.msu.edu/Using_conda/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to use R on HPCC:</a:t>
            </a:r>
          </a:p>
          <a:p>
            <a:r>
              <a:rPr lang="en-US" dirty="0">
                <a:hlinkClick r:id="rId3"/>
              </a:rPr>
              <a:t>https://docs.icer.msu.edu/R_workshop_tutorial/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3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BDE4F8D-942F-DB11-14D6-2E882E2A0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9" y="1110343"/>
            <a:ext cx="10018301" cy="5747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7C3FF8-C139-9470-279D-32C9C3AD55B2}"/>
              </a:ext>
            </a:extLst>
          </p:cNvPr>
          <p:cNvSpPr txBox="1"/>
          <p:nvPr/>
        </p:nvSpPr>
        <p:spPr>
          <a:xfrm>
            <a:off x="598714" y="5687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effectLst/>
                <a:latin typeface="-apple-system"/>
                <a:hlinkClick r:id="rId3"/>
              </a:rPr>
              <a:t>https://ondemand.hpcc.msu.edu/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E71AF-04A8-025E-034B-28D019A0B100}"/>
              </a:ext>
            </a:extLst>
          </p:cNvPr>
          <p:cNvSpPr txBox="1"/>
          <p:nvPr/>
        </p:nvSpPr>
        <p:spPr>
          <a:xfrm>
            <a:off x="3189620" y="0"/>
            <a:ext cx="634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Launch R studio via HPCC OnDemand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D82D1-38D5-00D3-3607-05BB2BE3975C}"/>
              </a:ext>
            </a:extLst>
          </p:cNvPr>
          <p:cNvSpPr txBox="1"/>
          <p:nvPr/>
        </p:nvSpPr>
        <p:spPr>
          <a:xfrm>
            <a:off x="8316686" y="369425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For this tutorial, we suggest: </a:t>
            </a:r>
            <a:br>
              <a:rPr lang="en-US" dirty="0"/>
            </a:br>
            <a:r>
              <a:rPr lang="en-US" b="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Number of hours: 3 </a:t>
            </a:r>
            <a:br>
              <a:rPr lang="en-US" dirty="0"/>
            </a:br>
            <a:r>
              <a:rPr lang="en-US" b="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Number of cores per task: 1 </a:t>
            </a:r>
            <a:br>
              <a:rPr lang="en-US" dirty="0"/>
            </a:br>
            <a:r>
              <a:rPr lang="en-US" b="0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Amount of memory: 10 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7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5273</TotalTime>
  <Words>218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-webkit-standard</vt:lpstr>
      <vt:lpstr>Gotham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Ruo-Qiao</dc:creator>
  <cp:lastModifiedBy>Chen, Ruo-Qiao</cp:lastModifiedBy>
  <cp:revision>44</cp:revision>
  <dcterms:created xsi:type="dcterms:W3CDTF">2024-08-01T03:20:53Z</dcterms:created>
  <dcterms:modified xsi:type="dcterms:W3CDTF">2024-08-04T19:44:01Z</dcterms:modified>
</cp:coreProperties>
</file>