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63" r:id="rId4"/>
    <p:sldId id="266" r:id="rId5"/>
    <p:sldId id="267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馮彬" initials="馮彬" lastIdx="1" clrIdx="0">
    <p:extLst>
      <p:ext uri="{19B8F6BF-5375-455C-9EA6-DF929625EA0E}">
        <p15:presenceInfo xmlns:p15="http://schemas.microsoft.com/office/powerpoint/2012/main" userId="7cf10f3bf107f354" providerId="Windows Live"/>
      </p:ext>
    </p:extLst>
  </p:cmAuthor>
  <p:cmAuthor id="2" name="Feng, Bin" initials="FB" lastIdx="1" clrIdx="1">
    <p:extLst>
      <p:ext uri="{19B8F6BF-5375-455C-9EA6-DF929625EA0E}">
        <p15:presenceInfo xmlns:p15="http://schemas.microsoft.com/office/powerpoint/2012/main" userId="S-1-5-21-4187288648-2173627971-332829069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F52403"/>
    <a:srgbClr val="4744E4"/>
    <a:srgbClr val="FAC470"/>
    <a:srgbClr val="494949"/>
    <a:srgbClr val="FF0D00"/>
    <a:srgbClr val="E33230"/>
    <a:srgbClr val="000000"/>
    <a:srgbClr val="4742D4"/>
    <a:srgbClr val="E63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6" autoAdjust="0"/>
    <p:restoredTop sz="94762" autoAdjust="0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6751C-F863-4AB7-BFCC-A69EBD0CB6E7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8ACD-4022-4B2C-84C3-A2B1E288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39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26571-6BBA-4313-89AD-67CDB92B6AC1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0710A-45A2-4B41-894F-00D97F621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82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710A-45A2-4B41-894F-00D97F621C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2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271847"/>
          </a:xfrm>
          <a:prstGeom prst="rect">
            <a:avLst/>
          </a:prstGeom>
          <a:solidFill>
            <a:srgbClr val="132A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矩形 9"/>
          <p:cNvSpPr/>
          <p:nvPr userDrawn="1"/>
        </p:nvSpPr>
        <p:spPr>
          <a:xfrm>
            <a:off x="0" y="1335572"/>
            <a:ext cx="9144000" cy="547228"/>
          </a:xfrm>
          <a:prstGeom prst="rect">
            <a:avLst/>
          </a:prstGeom>
          <a:solidFill>
            <a:srgbClr val="E84A27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CCB-4DC8-4760-84F4-A72FBD3C22ED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Group Meeting Presentation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ED6A18-6A64-47AD-84E9-1B59910C9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950" r="7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2" t="15936" r="34283" b="17635"/>
          <a:stretch/>
        </p:blipFill>
        <p:spPr>
          <a:xfrm>
            <a:off x="276374" y="299259"/>
            <a:ext cx="970559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29B6-4A95-470C-8213-EF090C2521B5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A157-CAFE-42C3-B1D5-31BAB3FFC042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rgbClr val="132A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62045"/>
            <a:ext cx="9144000" cy="432000"/>
          </a:xfrm>
          <a:prstGeom prst="rect">
            <a:avLst/>
          </a:prstGeom>
          <a:solidFill>
            <a:srgbClr val="E84A27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81A5F-34E0-4F90-8FD3-707C6E2AF6C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480424-4C17-4221-9893-626DECF4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950" r="7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2" t="15936" r="34283" b="17635"/>
          <a:stretch/>
        </p:blipFill>
        <p:spPr>
          <a:xfrm>
            <a:off x="276667" y="133262"/>
            <a:ext cx="537711" cy="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0AAC-C4D7-4480-8918-339E8D7362F3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02A4-40E1-4E2C-8B6E-BBD08C96D4F0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4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BD7D-0CC5-46FE-A710-0921F6E50522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FE6-6D71-4BE1-837C-F4E8435E96DE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BBAC-6A0C-46A5-AFE8-65E8104AE22D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3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4EA6-DCA8-4CA0-B70E-5ADA6AE3296D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1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6FC4-4F10-425C-95F6-B55FB7FEBEC7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2757-CE37-4261-A334-0DD91C52C11F}" type="datetime1">
              <a:rPr lang="en-US" altLang="zh-CN" smtClean="0"/>
              <a:t>4/25/19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803" y="2704588"/>
            <a:ext cx="8112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ballast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Feng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AB8-4A47-47A2-B32C-947DC5DA889C}" type="datetime1">
              <a:rPr lang="en-US" altLang="zh-CN" smtClean="0"/>
              <a:t>4/25/19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4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3BC8E-05C2-5543-9EDF-F900ADD1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57BBE-5F07-CE4F-A74F-898BCF18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9A6330-E1B0-C846-AF86-15F74669F1EE}"/>
              </a:ext>
            </a:extLst>
          </p:cNvPr>
          <p:cNvGrpSpPr/>
          <p:nvPr/>
        </p:nvGrpSpPr>
        <p:grpSpPr>
          <a:xfrm>
            <a:off x="775884" y="1249206"/>
            <a:ext cx="7996385" cy="996493"/>
            <a:chOff x="775884" y="1249206"/>
            <a:chExt cx="7996385" cy="9964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C3A578-5712-E143-B001-89CB9EAA1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18528" r="3822" b="66682"/>
            <a:stretch/>
          </p:blipFill>
          <p:spPr bwMode="auto">
            <a:xfrm>
              <a:off x="775884" y="1249206"/>
              <a:ext cx="4940039" cy="996493"/>
            </a:xfrm>
            <a:prstGeom prst="rect">
              <a:avLst/>
            </a:prstGeom>
            <a:noFill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AE462F-6F6E-A548-8749-15851E7A1470}"/>
                </a:ext>
              </a:extLst>
            </p:cNvPr>
            <p:cNvSpPr/>
            <p:nvPr/>
          </p:nvSpPr>
          <p:spPr>
            <a:xfrm>
              <a:off x="6201028" y="1747452"/>
              <a:ext cx="25712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Ballast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353163-8A28-AB4F-A6B9-E195ED0F88E0}"/>
              </a:ext>
            </a:extLst>
          </p:cNvPr>
          <p:cNvGrpSpPr/>
          <p:nvPr/>
        </p:nvGrpSpPr>
        <p:grpSpPr>
          <a:xfrm>
            <a:off x="469492" y="4139086"/>
            <a:ext cx="8178584" cy="2217265"/>
            <a:chOff x="469492" y="4139086"/>
            <a:chExt cx="8178584" cy="2217265"/>
          </a:xfrm>
        </p:grpSpPr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73B38B2-0DE2-A14E-A363-8E0034D8DC38}"/>
                </a:ext>
              </a:extLst>
            </p:cNvPr>
            <p:cNvSpPr/>
            <p:nvPr/>
          </p:nvSpPr>
          <p:spPr>
            <a:xfrm>
              <a:off x="3087042" y="4139086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24EA545-BC11-7248-99F3-7D0ACE154C1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9492" y="5050564"/>
              <a:ext cx="2120001" cy="108443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8709EC-27C2-0E48-A7AF-0BA44D0BCDDD}"/>
                </a:ext>
              </a:extLst>
            </p:cNvPr>
            <p:cNvSpPr/>
            <p:nvPr/>
          </p:nvSpPr>
          <p:spPr>
            <a:xfrm>
              <a:off x="6325219" y="4432747"/>
              <a:ext cx="2322857" cy="1923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GBs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data: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movement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2A5CBA-A260-854D-9F1A-5E1650439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2072" y="5767407"/>
              <a:ext cx="2748406" cy="5889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D931EAE-C80A-D04D-96BF-5258D73B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2072" y="4752462"/>
              <a:ext cx="2828152" cy="901618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B90807B-E62E-A544-8BA4-FB01734E06B9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ADAB60-A7E7-6F4C-A979-02785265221C}"/>
              </a:ext>
            </a:extLst>
          </p:cNvPr>
          <p:cNvGrpSpPr/>
          <p:nvPr/>
        </p:nvGrpSpPr>
        <p:grpSpPr>
          <a:xfrm>
            <a:off x="986114" y="2410774"/>
            <a:ext cx="7786155" cy="1693782"/>
            <a:chOff x="986114" y="2410774"/>
            <a:chExt cx="7786155" cy="1693782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B11ACAFE-56D9-1B46-9EAE-01C75492C337}"/>
                </a:ext>
              </a:extLst>
            </p:cNvPr>
            <p:cNvSpPr/>
            <p:nvPr/>
          </p:nvSpPr>
          <p:spPr>
            <a:xfrm>
              <a:off x="3087042" y="2410774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E4C6-EAD4-FB44-9D69-B24A94B55B27}"/>
                </a:ext>
              </a:extLst>
            </p:cNvPr>
            <p:cNvGrpSpPr/>
            <p:nvPr/>
          </p:nvGrpSpPr>
          <p:grpSpPr>
            <a:xfrm>
              <a:off x="986114" y="2932154"/>
              <a:ext cx="7786155" cy="1172402"/>
              <a:chOff x="986114" y="2932154"/>
              <a:chExt cx="7786155" cy="11724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5AFDD2-10CB-7540-B692-C3CCA77F33AB}"/>
                  </a:ext>
                </a:extLst>
              </p:cNvPr>
              <p:cNvSpPr/>
              <p:nvPr/>
            </p:nvSpPr>
            <p:spPr>
              <a:xfrm>
                <a:off x="6201028" y="3353106"/>
                <a:ext cx="25712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Ballast</a:t>
                </a:r>
                <a:r>
                  <a:rPr lang="zh-CN" alt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endParaRPr lang="zh-CN" altLang="en-US" sz="1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CC59A10-443E-714F-AA96-4F446A37C7CE}"/>
                  </a:ext>
                </a:extLst>
              </p:cNvPr>
              <p:cNvGrpSpPr/>
              <p:nvPr/>
            </p:nvGrpSpPr>
            <p:grpSpPr>
              <a:xfrm>
                <a:off x="986114" y="2937603"/>
                <a:ext cx="2057400" cy="1166953"/>
                <a:chOff x="4206468" y="4092476"/>
                <a:chExt cx="4657614" cy="276552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942708BE-7A23-2043-9166-E9FC9F8351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541" y="4092476"/>
                  <a:ext cx="4237243" cy="267898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D249A1B-0A22-D544-9427-2CEE9B7130AA}"/>
                    </a:ext>
                  </a:extLst>
                </p:cNvPr>
                <p:cNvSpPr/>
                <p:nvPr/>
              </p:nvSpPr>
              <p:spPr>
                <a:xfrm>
                  <a:off x="7086600" y="4917233"/>
                  <a:ext cx="1777482" cy="1854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B1F1F55-AEEB-4D4C-A946-F1F73549D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553" t="23076" r="20394" b="18652"/>
                <a:stretch/>
              </p:blipFill>
              <p:spPr>
                <a:xfrm>
                  <a:off x="4206468" y="4917233"/>
                  <a:ext cx="2158710" cy="1940767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E17AE270-E776-5C4A-B0D3-2CF9EA6CC1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651" t="8983" r="18903" b="27825"/>
                <a:stretch/>
              </p:blipFill>
              <p:spPr>
                <a:xfrm rot="5400000">
                  <a:off x="6920635" y="4856014"/>
                  <a:ext cx="1927729" cy="1772555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0C69F6C-8150-6D49-B694-044498F997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46495" y="2932154"/>
                <a:ext cx="2235467" cy="1133852"/>
                <a:chOff x="5638798" y="2568168"/>
                <a:chExt cx="3410743" cy="1729968"/>
              </a:xfrm>
            </p:grpSpPr>
            <p:pic>
              <p:nvPicPr>
                <p:cNvPr id="34" name="Picture 118">
                  <a:extLst>
                    <a:ext uri="{FF2B5EF4-FFF2-40B4-BE49-F238E27FC236}">
                      <a16:creationId xmlns:a16="http://schemas.microsoft.com/office/drawing/2014/main" id="{49FA7402-7897-8341-8E96-479F41F553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 bwMode="auto">
                <a:xfrm>
                  <a:off x="5638798" y="2568168"/>
                  <a:ext cx="3410743" cy="17299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5" name="직선 화살표 연결선 25">
                  <a:extLst>
                    <a:ext uri="{FF2B5EF4-FFF2-40B4-BE49-F238E27FC236}">
                      <a16:creationId xmlns:a16="http://schemas.microsoft.com/office/drawing/2014/main" id="{E2689AAB-52F8-8446-80EE-4955AD6D7E55}"/>
                    </a:ext>
                  </a:extLst>
                </p:cNvPr>
                <p:cNvCxnSpPr/>
                <p:nvPr/>
              </p:nvCxnSpPr>
              <p:spPr>
                <a:xfrm>
                  <a:off x="7200688" y="3593031"/>
                  <a:ext cx="380128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634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D4D53-6345-084D-804F-EA8944D5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BD96F-FEAC-E148-8381-D94E956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A5377B-C0EC-FC4D-AF28-298560D7D9E7}"/>
              </a:ext>
            </a:extLst>
          </p:cNvPr>
          <p:cNvSpPr/>
          <p:nvPr/>
        </p:nvSpPr>
        <p:spPr>
          <a:xfrm>
            <a:off x="6457950" y="172395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0CC6F3-8DA3-2849-8A1C-5E5425EAC585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AFE9D1-DA40-6E42-B4B2-41D87F459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4" r="10529" b="19588"/>
          <a:stretch/>
        </p:blipFill>
        <p:spPr>
          <a:xfrm>
            <a:off x="637616" y="1458561"/>
            <a:ext cx="5599421" cy="930899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495817-0195-354B-BED2-3EEE514F383F}"/>
              </a:ext>
            </a:extLst>
          </p:cNvPr>
          <p:cNvGrpSpPr/>
          <p:nvPr/>
        </p:nvGrpSpPr>
        <p:grpSpPr>
          <a:xfrm>
            <a:off x="674510" y="1680278"/>
            <a:ext cx="5526022" cy="670951"/>
            <a:chOff x="674510" y="1680278"/>
            <a:chExt cx="5526022" cy="67095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F3AA70-40F5-A84E-ABC8-33EB6029A5E7}"/>
                </a:ext>
              </a:extLst>
            </p:cNvPr>
            <p:cNvSpPr/>
            <p:nvPr/>
          </p:nvSpPr>
          <p:spPr>
            <a:xfrm>
              <a:off x="1661295" y="1680410"/>
              <a:ext cx="3614061" cy="301752"/>
            </a:xfrm>
            <a:prstGeom prst="rect">
              <a:avLst/>
            </a:prstGeom>
            <a:solidFill>
              <a:srgbClr val="F5240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</a:t>
              </a:r>
              <a:r>
                <a:rPr lang="zh-CN" altLang="en-US" dirty="0"/>
                <a:t> </a:t>
              </a:r>
              <a:r>
                <a:rPr lang="en-US" altLang="zh-CN" dirty="0"/>
                <a:t>BALLAST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5016916-DEF2-7341-9500-F22C6FEA1D55}"/>
                </a:ext>
              </a:extLst>
            </p:cNvPr>
            <p:cNvSpPr/>
            <p:nvPr/>
          </p:nvSpPr>
          <p:spPr>
            <a:xfrm>
              <a:off x="1661295" y="1981898"/>
              <a:ext cx="3614061" cy="30175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BOTTOM</a:t>
              </a:r>
              <a:r>
                <a:rPr lang="zh-CN" altLang="en-US" dirty="0"/>
                <a:t> </a:t>
              </a:r>
              <a:r>
                <a:rPr lang="en-US" altLang="zh-CN" dirty="0"/>
                <a:t>BALLAST</a:t>
              </a:r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ADBC7F4-E301-6145-852F-A542EFB803E8}"/>
                </a:ext>
              </a:extLst>
            </p:cNvPr>
            <p:cNvGrpSpPr/>
            <p:nvPr/>
          </p:nvGrpSpPr>
          <p:grpSpPr>
            <a:xfrm>
              <a:off x="5275356" y="1680410"/>
              <a:ext cx="925176" cy="603240"/>
              <a:chOff x="5275355" y="1829433"/>
              <a:chExt cx="925176" cy="60324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64D51BD-F0D7-EF46-9ADA-142A69C98F61}"/>
                  </a:ext>
                </a:extLst>
              </p:cNvPr>
              <p:cNvSpPr/>
              <p:nvPr/>
            </p:nvSpPr>
            <p:spPr>
              <a:xfrm>
                <a:off x="5275355" y="1829433"/>
                <a:ext cx="87316" cy="6032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3B67553B-99FC-F840-911F-A908ABBD0ED7}"/>
                  </a:ext>
                </a:extLst>
              </p:cNvPr>
              <p:cNvSpPr/>
              <p:nvPr/>
            </p:nvSpPr>
            <p:spPr>
              <a:xfrm>
                <a:off x="5362671" y="1829433"/>
                <a:ext cx="837860" cy="603240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E8478F5-5E25-2F44-9F62-551CC9A907A5}"/>
                </a:ext>
              </a:extLst>
            </p:cNvPr>
            <p:cNvGrpSpPr/>
            <p:nvPr/>
          </p:nvGrpSpPr>
          <p:grpSpPr>
            <a:xfrm>
              <a:off x="674510" y="1680278"/>
              <a:ext cx="986785" cy="603240"/>
              <a:chOff x="693964" y="1829301"/>
              <a:chExt cx="986785" cy="60324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4A45EBF-6E3F-2E49-9141-253D00A001DD}"/>
                  </a:ext>
                </a:extLst>
              </p:cNvPr>
              <p:cNvSpPr/>
              <p:nvPr/>
            </p:nvSpPr>
            <p:spPr>
              <a:xfrm>
                <a:off x="1593433" y="1829301"/>
                <a:ext cx="87316" cy="6032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ight Triangle 54">
                <a:extLst>
                  <a:ext uri="{FF2B5EF4-FFF2-40B4-BE49-F238E27FC236}">
                    <a16:creationId xmlns:a16="http://schemas.microsoft.com/office/drawing/2014/main" id="{EB4A48DE-2285-DE42-95E2-AC3468986CE8}"/>
                  </a:ext>
                </a:extLst>
              </p:cNvPr>
              <p:cNvSpPr/>
              <p:nvPr/>
            </p:nvSpPr>
            <p:spPr>
              <a:xfrm rot="16200000">
                <a:off x="842079" y="1681186"/>
                <a:ext cx="603240" cy="899469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4AD657-D520-E245-A45C-2ECAC27751B6}"/>
                </a:ext>
              </a:extLst>
            </p:cNvPr>
            <p:cNvSpPr txBox="1"/>
            <p:nvPr/>
          </p:nvSpPr>
          <p:spPr>
            <a:xfrm>
              <a:off x="908232" y="1956025"/>
              <a:ext cx="96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SHLDR.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810A11-7FB0-494B-B924-DB2AFF73213B}"/>
                </a:ext>
              </a:extLst>
            </p:cNvPr>
            <p:cNvSpPr txBox="1"/>
            <p:nvPr/>
          </p:nvSpPr>
          <p:spPr>
            <a:xfrm>
              <a:off x="5199291" y="1981897"/>
              <a:ext cx="963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SHLDR.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5A7C8397-3F4B-F44B-915E-ECF332892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4" r="10529" b="19588"/>
          <a:stretch/>
        </p:blipFill>
        <p:spPr>
          <a:xfrm>
            <a:off x="707446" y="3004338"/>
            <a:ext cx="5488018" cy="91237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53F2A92-6D32-1340-B665-0BD0D37739EF}"/>
              </a:ext>
            </a:extLst>
          </p:cNvPr>
          <p:cNvSpPr/>
          <p:nvPr/>
        </p:nvSpPr>
        <p:spPr>
          <a:xfrm>
            <a:off x="6477576" y="3232404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CDE562-8A69-9B4F-89C2-95D2252EFAB7}"/>
              </a:ext>
            </a:extLst>
          </p:cNvPr>
          <p:cNvGrpSpPr/>
          <p:nvPr/>
        </p:nvGrpSpPr>
        <p:grpSpPr>
          <a:xfrm>
            <a:off x="754459" y="3224307"/>
            <a:ext cx="5446073" cy="612059"/>
            <a:chOff x="707762" y="3265896"/>
            <a:chExt cx="5446073" cy="612059"/>
          </a:xfrm>
        </p:grpSpPr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E3180C23-0322-D243-978D-8916705CF03F}"/>
                </a:ext>
              </a:extLst>
            </p:cNvPr>
            <p:cNvSpPr/>
            <p:nvPr/>
          </p:nvSpPr>
          <p:spPr>
            <a:xfrm>
              <a:off x="1504605" y="3265896"/>
              <a:ext cx="1148194" cy="400110"/>
            </a:xfrm>
            <a:prstGeom prst="trapezoid">
              <a:avLst>
                <a:gd name="adj" fmla="val 95638"/>
              </a:avLst>
            </a:prstGeom>
            <a:solidFill>
              <a:srgbClr val="F5240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174CE406-B614-9743-911B-043ED0369EBC}"/>
                </a:ext>
              </a:extLst>
            </p:cNvPr>
            <p:cNvSpPr/>
            <p:nvPr/>
          </p:nvSpPr>
          <p:spPr>
            <a:xfrm>
              <a:off x="2652799" y="3265896"/>
              <a:ext cx="1545128" cy="400110"/>
            </a:xfrm>
            <a:prstGeom prst="trapezoid">
              <a:avLst>
                <a:gd name="adj" fmla="val 62397"/>
              </a:avLst>
            </a:prstGeom>
            <a:solidFill>
              <a:srgbClr val="F5240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rapezoid 68">
              <a:extLst>
                <a:ext uri="{FF2B5EF4-FFF2-40B4-BE49-F238E27FC236}">
                  <a16:creationId xmlns:a16="http://schemas.microsoft.com/office/drawing/2014/main" id="{11A12899-CA5B-0544-AE20-D21692D7DEFE}"/>
                </a:ext>
              </a:extLst>
            </p:cNvPr>
            <p:cNvSpPr/>
            <p:nvPr/>
          </p:nvSpPr>
          <p:spPr>
            <a:xfrm>
              <a:off x="4197926" y="3265896"/>
              <a:ext cx="1164746" cy="400110"/>
            </a:xfrm>
            <a:prstGeom prst="trapezoid">
              <a:avLst>
                <a:gd name="adj" fmla="val 89406"/>
              </a:avLst>
            </a:prstGeom>
            <a:solidFill>
              <a:srgbClr val="F5240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ADA58081-8DC5-7E46-89A0-3E25E7946DBB}"/>
                </a:ext>
              </a:extLst>
            </p:cNvPr>
            <p:cNvSpPr/>
            <p:nvPr/>
          </p:nvSpPr>
          <p:spPr>
            <a:xfrm>
              <a:off x="707762" y="3265896"/>
              <a:ext cx="1287295" cy="612059"/>
            </a:xfrm>
            <a:prstGeom prst="parallelogram">
              <a:avLst>
                <a:gd name="adj" fmla="val 136369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44082193-5A9D-2A46-9D76-FCA92423C566}"/>
                </a:ext>
              </a:extLst>
            </p:cNvPr>
            <p:cNvSpPr/>
            <p:nvPr/>
          </p:nvSpPr>
          <p:spPr>
            <a:xfrm rot="2168141">
              <a:off x="4793148" y="3420951"/>
              <a:ext cx="1360687" cy="272111"/>
            </a:xfrm>
            <a:prstGeom prst="parallelogram">
              <a:avLst>
                <a:gd name="adj" fmla="val 134109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rapezoid 73">
              <a:extLst>
                <a:ext uri="{FF2B5EF4-FFF2-40B4-BE49-F238E27FC236}">
                  <a16:creationId xmlns:a16="http://schemas.microsoft.com/office/drawing/2014/main" id="{2768CF91-B0AE-934E-9474-46512646731B}"/>
                </a:ext>
              </a:extLst>
            </p:cNvPr>
            <p:cNvSpPr/>
            <p:nvPr/>
          </p:nvSpPr>
          <p:spPr>
            <a:xfrm>
              <a:off x="1222493" y="3666006"/>
              <a:ext cx="4386738" cy="195758"/>
            </a:xfrm>
            <a:prstGeom prst="trapezoid">
              <a:avLst>
                <a:gd name="adj" fmla="val 128628"/>
              </a:avLst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4458E4F4-6785-8B4E-822F-4DB8B07A3A34}"/>
                </a:ext>
              </a:extLst>
            </p:cNvPr>
            <p:cNvSpPr/>
            <p:nvPr/>
          </p:nvSpPr>
          <p:spPr>
            <a:xfrm rot="10800000">
              <a:off x="2267386" y="3265896"/>
              <a:ext cx="667524" cy="400110"/>
            </a:xfrm>
            <a:prstGeom prst="triangle">
              <a:avLst>
                <a:gd name="adj" fmla="val 42105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F60A1F32-E25C-A949-83B1-8287A8825252}"/>
                </a:ext>
              </a:extLst>
            </p:cNvPr>
            <p:cNvSpPr/>
            <p:nvPr/>
          </p:nvSpPr>
          <p:spPr>
            <a:xfrm rot="10800000">
              <a:off x="3915817" y="3273992"/>
              <a:ext cx="667524" cy="400110"/>
            </a:xfrm>
            <a:prstGeom prst="triangle">
              <a:avLst>
                <a:gd name="adj" fmla="val 57468"/>
              </a:avLst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Bent Arrow 82">
            <a:extLst>
              <a:ext uri="{FF2B5EF4-FFF2-40B4-BE49-F238E27FC236}">
                <a16:creationId xmlns:a16="http://schemas.microsoft.com/office/drawing/2014/main" id="{F84104CB-BB76-CD4A-A39F-992E4E96ACAC}"/>
              </a:ext>
            </a:extLst>
          </p:cNvPr>
          <p:cNvSpPr/>
          <p:nvPr/>
        </p:nvSpPr>
        <p:spPr>
          <a:xfrm flipV="1">
            <a:off x="2041754" y="4056335"/>
            <a:ext cx="473363" cy="1366685"/>
          </a:xfrm>
          <a:prstGeom prst="bentArrow">
            <a:avLst>
              <a:gd name="adj1" fmla="val 17779"/>
              <a:gd name="adj2" fmla="val 25000"/>
              <a:gd name="adj3" fmla="val 48469"/>
              <a:gd name="adj4" fmla="val 4375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8B3C3-BDBD-F547-B84F-26A04C111266}"/>
              </a:ext>
            </a:extLst>
          </p:cNvPr>
          <p:cNvSpPr/>
          <p:nvPr/>
        </p:nvSpPr>
        <p:spPr>
          <a:xfrm>
            <a:off x="2647843" y="434370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Un/Semi-supervised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0FD1F6-EDC7-2549-AF13-A2D4D4523C3A}"/>
              </a:ext>
            </a:extLst>
          </p:cNvPr>
          <p:cNvSpPr/>
          <p:nvPr/>
        </p:nvSpPr>
        <p:spPr>
          <a:xfrm>
            <a:off x="2930855" y="4827962"/>
            <a:ext cx="317222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K-means/K-medoids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A5FEB0D-310B-1C4D-BE27-17E5E70A015E}"/>
              </a:ext>
            </a:extLst>
          </p:cNvPr>
          <p:cNvSpPr/>
          <p:nvPr/>
        </p:nvSpPr>
        <p:spPr>
          <a:xfrm>
            <a:off x="3404757" y="2473607"/>
            <a:ext cx="317715" cy="426203"/>
          </a:xfrm>
          <a:prstGeom prst="downArrow">
            <a:avLst/>
          </a:prstGeom>
          <a:solidFill>
            <a:srgbClr val="F5240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3" grpId="0"/>
      <p:bldP spid="83" grpId="0" animBg="1"/>
      <p:bldP spid="31" grpId="0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75DBC-C451-3643-BE64-7A2D7B76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395C4-AF65-F54A-B2FF-B900EEC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7B076-6E60-644D-A93D-DD91480942C3}"/>
              </a:ext>
            </a:extLst>
          </p:cNvPr>
          <p:cNvGrpSpPr/>
          <p:nvPr/>
        </p:nvGrpSpPr>
        <p:grpSpPr>
          <a:xfrm>
            <a:off x="1843791" y="1293600"/>
            <a:ext cx="4895429" cy="813109"/>
            <a:chOff x="707446" y="3004338"/>
            <a:chExt cx="5493086" cy="9123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080A0-0497-5E4F-BC39-27F18975A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D1639-A4D6-0C4F-B1A0-012FAE0B6F2B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A509381-8D76-104E-8708-FA65F69EA555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CA64608A-F1D2-BC47-A53E-C598A3C7504C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2D98A46C-2414-F24C-B246-E3FDEA30A166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9691384A-B036-F949-8364-1C8CFFD3AB9B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47EEC0FA-B232-884F-904C-ED4DE7EF25F1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F6F6A226-7B6C-384E-B6B5-CCA00E173275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3E11B7E0-6D5E-0E48-B726-B0EF5B0D10BD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32440088-393E-6D44-8B61-157ED34DDD7F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BC86A-D47B-A543-8C85-1D0A2280FCFE}"/>
              </a:ext>
            </a:extLst>
          </p:cNvPr>
          <p:cNvSpPr/>
          <p:nvPr/>
        </p:nvSpPr>
        <p:spPr>
          <a:xfrm>
            <a:off x="5922824" y="1648753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EE1141-0ECD-324E-8471-D373991D63AD}"/>
              </a:ext>
            </a:extLst>
          </p:cNvPr>
          <p:cNvCxnSpPr/>
          <p:nvPr/>
        </p:nvCxnSpPr>
        <p:spPr>
          <a:xfrm>
            <a:off x="1561114" y="2507016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65DDFC-58EB-E345-816C-BA009538A8E8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3473BB-07E8-D943-87F8-36F7D5AEB72B}"/>
              </a:ext>
            </a:extLst>
          </p:cNvPr>
          <p:cNvGrpSpPr/>
          <p:nvPr/>
        </p:nvGrpSpPr>
        <p:grpSpPr>
          <a:xfrm>
            <a:off x="220951" y="2326382"/>
            <a:ext cx="9222613" cy="3392010"/>
            <a:chOff x="220951" y="2326382"/>
            <a:chExt cx="9222613" cy="3392010"/>
          </a:xfrm>
        </p:grpSpPr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FC0EEDB0-9583-0E40-9CA1-F38AE30D80E5}"/>
                </a:ext>
              </a:extLst>
            </p:cNvPr>
            <p:cNvSpPr/>
            <p:nvPr/>
          </p:nvSpPr>
          <p:spPr>
            <a:xfrm>
              <a:off x="4413142" y="2326382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7553CE-7FAA-DA4A-A2E7-F316828615ED}"/>
                </a:ext>
              </a:extLst>
            </p:cNvPr>
            <p:cNvSpPr/>
            <p:nvPr/>
          </p:nvSpPr>
          <p:spPr>
            <a:xfrm>
              <a:off x="5705313" y="3345174"/>
              <a:ext cx="373825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FBC3EF-84E7-0E4D-A296-5B830F152010}"/>
                </a:ext>
              </a:extLst>
            </p:cNvPr>
            <p:cNvSpPr/>
            <p:nvPr/>
          </p:nvSpPr>
          <p:spPr>
            <a:xfrm>
              <a:off x="6546131" y="3961138"/>
              <a:ext cx="2056616" cy="8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ARMA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48F3A3-3246-0C49-AAE2-33FE49264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77" t="141" r="3774" b="85069"/>
            <a:stretch/>
          </p:blipFill>
          <p:spPr bwMode="auto">
            <a:xfrm>
              <a:off x="253065" y="4783738"/>
              <a:ext cx="2698781" cy="544391"/>
            </a:xfrm>
            <a:prstGeom prst="rect">
              <a:avLst/>
            </a:prstGeom>
            <a:noFill/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2629A11-C134-7A4A-93DE-D06106109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18528" r="3822" b="66682"/>
            <a:stretch/>
          </p:blipFill>
          <p:spPr bwMode="auto">
            <a:xfrm>
              <a:off x="220951" y="3035693"/>
              <a:ext cx="2698781" cy="544391"/>
            </a:xfrm>
            <a:prstGeom prst="rect">
              <a:avLst/>
            </a:prstGeom>
            <a:noFill/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91EECEE-5B1E-A54F-BC87-6820EFE12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37516" r="3822" b="47694"/>
            <a:stretch/>
          </p:blipFill>
          <p:spPr bwMode="auto">
            <a:xfrm>
              <a:off x="253065" y="3602939"/>
              <a:ext cx="2698781" cy="544391"/>
            </a:xfrm>
            <a:prstGeom prst="rect">
              <a:avLst/>
            </a:prstGeom>
            <a:noFill/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3817CD-CAFA-0548-A77F-222392D4A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57804" r="3822" b="27406"/>
            <a:stretch/>
          </p:blipFill>
          <p:spPr bwMode="auto">
            <a:xfrm>
              <a:off x="223293" y="4215498"/>
              <a:ext cx="2818814" cy="568604"/>
            </a:xfrm>
            <a:prstGeom prst="rect">
              <a:avLst/>
            </a:prstGeom>
            <a:noFill/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74017BB-8235-3249-820A-6B28424E1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732" y="3044917"/>
              <a:ext cx="3304534" cy="267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855AA-C137-374E-B5D0-6A97942F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94C3F-2633-604E-8E51-342B7EDB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E1C2CB-9B89-DC4B-AFAA-DFBCCAA2C193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87125C-ACE8-C34A-8B5E-876B73CB9693}"/>
              </a:ext>
            </a:extLst>
          </p:cNvPr>
          <p:cNvGrpSpPr/>
          <p:nvPr/>
        </p:nvGrpSpPr>
        <p:grpSpPr>
          <a:xfrm>
            <a:off x="1561114" y="1297419"/>
            <a:ext cx="4895429" cy="813109"/>
            <a:chOff x="707446" y="3004338"/>
            <a:chExt cx="5493086" cy="9123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05CD1F-B83D-474C-AEAD-AE872FEA9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BEF65C-F564-6F4B-9C83-63D53CE58FE9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80D620D-9C8C-FB41-9D15-186217CCF772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5CDA3063-82EA-8547-B501-5CE7610E6048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71DD6073-8C4B-3548-9397-49004F24D09A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84C6377F-4E2A-104C-A4B5-D9C01814403C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76EBD5C9-C4E4-7B49-9B13-36A75E2DC84C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CBEFB2F3-DACD-8049-A8DB-2BD3088CA284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2B3522F7-2F1B-7C49-B22C-F72D89B7704F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EFDF027F-2932-5B4B-8FD8-662429E14BA6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BFCEA-6290-9E46-8E79-4A82B50CA52D}"/>
              </a:ext>
            </a:extLst>
          </p:cNvPr>
          <p:cNvSpPr/>
          <p:nvPr/>
        </p:nvSpPr>
        <p:spPr>
          <a:xfrm>
            <a:off x="5922824" y="1648753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CD13F5-0A5B-DB49-A9C5-6BB7B22ADB2D}"/>
              </a:ext>
            </a:extLst>
          </p:cNvPr>
          <p:cNvCxnSpPr/>
          <p:nvPr/>
        </p:nvCxnSpPr>
        <p:spPr>
          <a:xfrm>
            <a:off x="1129657" y="2538739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16B69-4A9E-7D44-8FD4-1E844C305609}"/>
              </a:ext>
            </a:extLst>
          </p:cNvPr>
          <p:cNvGrpSpPr/>
          <p:nvPr/>
        </p:nvGrpSpPr>
        <p:grpSpPr>
          <a:xfrm>
            <a:off x="1318900" y="2351615"/>
            <a:ext cx="8124664" cy="3725753"/>
            <a:chOff x="1318900" y="2351615"/>
            <a:chExt cx="8124664" cy="3725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B48623-D6B6-C041-8EEB-B7881F997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77" t="141" r="3774" b="85069"/>
            <a:stretch/>
          </p:blipFill>
          <p:spPr bwMode="auto">
            <a:xfrm>
              <a:off x="2441998" y="5313465"/>
              <a:ext cx="3786997" cy="763903"/>
            </a:xfrm>
            <a:prstGeom prst="rect">
              <a:avLst/>
            </a:prstGeom>
            <a:noFill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762CB0-1E92-D646-AC10-E14E7EB84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18528" r="3822" b="66682"/>
            <a:stretch/>
          </p:blipFill>
          <p:spPr bwMode="auto">
            <a:xfrm>
              <a:off x="2357783" y="2806026"/>
              <a:ext cx="3786997" cy="763903"/>
            </a:xfrm>
            <a:prstGeom prst="rect">
              <a:avLst/>
            </a:prstGeom>
            <a:no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31D4AA-19D8-2342-BD46-4396F6023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37516" r="3822" b="47694"/>
            <a:stretch/>
          </p:blipFill>
          <p:spPr bwMode="auto">
            <a:xfrm>
              <a:off x="2381025" y="3625807"/>
              <a:ext cx="3786997" cy="763903"/>
            </a:xfrm>
            <a:prstGeom prst="rect">
              <a:avLst/>
            </a:prstGeom>
            <a:noFill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7B4FDC-15A6-6145-9900-6410BF4B4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57804" r="3822" b="27406"/>
            <a:stretch/>
          </p:blipFill>
          <p:spPr bwMode="auto">
            <a:xfrm>
              <a:off x="2357783" y="4531456"/>
              <a:ext cx="3955429" cy="797879"/>
            </a:xfrm>
            <a:prstGeom prst="rect">
              <a:avLst/>
            </a:prstGeom>
            <a:noFill/>
          </p:spPr>
        </p:pic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32F25E07-4C5A-8345-AB49-62502617A1C7}"/>
                </a:ext>
              </a:extLst>
            </p:cNvPr>
            <p:cNvSpPr/>
            <p:nvPr/>
          </p:nvSpPr>
          <p:spPr>
            <a:xfrm>
              <a:off x="4092425" y="2351615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418744-0116-2D49-A348-582BC8249FD1}"/>
                </a:ext>
              </a:extLst>
            </p:cNvPr>
            <p:cNvSpPr/>
            <p:nvPr/>
          </p:nvSpPr>
          <p:spPr>
            <a:xfrm>
              <a:off x="5705313" y="3345174"/>
              <a:ext cx="373825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282174-FCD6-F043-8D14-1C9E9ADAD475}"/>
                </a:ext>
              </a:extLst>
            </p:cNvPr>
            <p:cNvSpPr/>
            <p:nvPr/>
          </p:nvSpPr>
          <p:spPr>
            <a:xfrm>
              <a:off x="6546130" y="3961138"/>
              <a:ext cx="2114393" cy="1077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BEB62B-340B-FC4C-8F6C-0F99913E549B}"/>
                </a:ext>
              </a:extLst>
            </p:cNvPr>
            <p:cNvSpPr txBox="1"/>
            <p:nvPr/>
          </p:nvSpPr>
          <p:spPr>
            <a:xfrm>
              <a:off x="1318900" y="3956377"/>
              <a:ext cx="484428" cy="769441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auhaus 93" pitchFamily="82" charset="77"/>
                  <a:cs typeface="Times New Roman" panose="02020603050405020304" pitchFamily="18" charset="0"/>
                </a:rPr>
                <a:t>?</a:t>
              </a:r>
              <a:endParaRPr lang="en-US" sz="4400" dirty="0">
                <a:solidFill>
                  <a:schemeClr val="bg1"/>
                </a:solidFill>
                <a:latin typeface="Bauhaus 93" pitchFamily="82" charset="7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4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0654C-650E-D642-8145-6DFB9F5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79E54-51AD-0844-B7D8-9039F95A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EFE6B-6B47-194D-BE40-94CAF0B76269}"/>
              </a:ext>
            </a:extLst>
          </p:cNvPr>
          <p:cNvSpPr/>
          <p:nvPr/>
        </p:nvSpPr>
        <p:spPr>
          <a:xfrm>
            <a:off x="525638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9D6C2-C305-7D47-B0B0-6F0FF871DFC1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1A34A5-7739-294C-96D3-DED1EF28A50D}"/>
              </a:ext>
            </a:extLst>
          </p:cNvPr>
          <p:cNvGrpSpPr/>
          <p:nvPr/>
        </p:nvGrpSpPr>
        <p:grpSpPr>
          <a:xfrm>
            <a:off x="628650" y="1782442"/>
            <a:ext cx="3555122" cy="590490"/>
            <a:chOff x="707446" y="3004338"/>
            <a:chExt cx="5493086" cy="91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024FF-2318-9649-A6E9-3BC48A14B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0FBBE4-3256-8C40-8308-23C88A83D4EC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68E5B9B5-E33A-3E47-9946-68FEC044C0E2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74EAC7F-B087-4B4A-B2DD-F43F44F68508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E46EAED8-6703-E945-A3A5-39CC0D705FA6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BD18F0F9-10FC-B443-A5F0-5A3F4DBBC158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58109012-2C4B-5D49-ABC6-BC1594B6AED7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EF2B5216-3CE6-DE41-B323-1BE7920927BC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7E8FF891-E8FE-6742-BB77-20A365D215A1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5149BCD1-56DE-754C-BAF3-8120632E547A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9168F-8240-3E40-8A18-ECB0B7BA4A12}"/>
              </a:ext>
            </a:extLst>
          </p:cNvPr>
          <p:cNvSpPr/>
          <p:nvPr/>
        </p:nvSpPr>
        <p:spPr>
          <a:xfrm>
            <a:off x="4777099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/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DF4B0E1-83F5-3F40-A3F0-DEF54A6C8E05}"/>
              </a:ext>
            </a:extLst>
          </p:cNvPr>
          <p:cNvSpPr/>
          <p:nvPr/>
        </p:nvSpPr>
        <p:spPr>
          <a:xfrm>
            <a:off x="999943" y="3222703"/>
            <a:ext cx="2238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(~10000+)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1307C-0363-8B43-93F7-F466F531943E}"/>
              </a:ext>
            </a:extLst>
          </p:cNvPr>
          <p:cNvSpPr/>
          <p:nvPr/>
        </p:nvSpPr>
        <p:spPr>
          <a:xfrm>
            <a:off x="2782308" y="4148372"/>
            <a:ext cx="3816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88D5B7-7C57-E646-9AC0-CA8AD8B39F3D}"/>
                  </a:ext>
                </a:extLst>
              </p:cNvPr>
              <p:cNvSpPr txBox="1"/>
              <p:nvPr/>
            </p:nvSpPr>
            <p:spPr>
              <a:xfrm>
                <a:off x="726705" y="5474466"/>
                <a:ext cx="30167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88D5B7-7C57-E646-9AC0-CA8AD8B3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5" y="5474466"/>
                <a:ext cx="301674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9749406-3C35-E340-9C09-DD3C4AB46FFC}"/>
              </a:ext>
            </a:extLst>
          </p:cNvPr>
          <p:cNvSpPr/>
          <p:nvPr/>
        </p:nvSpPr>
        <p:spPr>
          <a:xfrm>
            <a:off x="2947414" y="5421459"/>
            <a:ext cx="2966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(~10000+)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6B5592-6676-624E-B8D4-C391366439BA}"/>
              </a:ext>
            </a:extLst>
          </p:cNvPr>
          <p:cNvCxnSpPr/>
          <p:nvPr/>
        </p:nvCxnSpPr>
        <p:spPr>
          <a:xfrm>
            <a:off x="1668464" y="2606466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E5AE29-6FDB-5B40-8559-1457B9781B0B}"/>
              </a:ext>
            </a:extLst>
          </p:cNvPr>
          <p:cNvCxnSpPr/>
          <p:nvPr/>
        </p:nvCxnSpPr>
        <p:spPr>
          <a:xfrm>
            <a:off x="1668464" y="4724072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/>
              <p:nvPr/>
            </p:nvSpPr>
            <p:spPr>
              <a:xfrm>
                <a:off x="5231813" y="4866351"/>
                <a:ext cx="3016749" cy="1585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813" y="4866351"/>
                <a:ext cx="3016749" cy="158556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E4B223B-C1CF-1141-8C89-8B87DF9FDD73}"/>
              </a:ext>
            </a:extLst>
          </p:cNvPr>
          <p:cNvGrpSpPr/>
          <p:nvPr/>
        </p:nvGrpSpPr>
        <p:grpSpPr>
          <a:xfrm>
            <a:off x="4815333" y="1781399"/>
            <a:ext cx="3555122" cy="590490"/>
            <a:chOff x="707446" y="3004338"/>
            <a:chExt cx="5493086" cy="91237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29407A-3F39-9742-BF31-4689C3119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B04FCB-CE3F-6A4B-9EBD-4FC2AD185395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36B48DC7-7556-6E4A-896E-80F39FC46910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4AFE73D7-30D5-1D4C-980E-0C3F34494DBC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D39898D8-B8C8-D749-8950-599D04779FA5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5181D3D0-33F6-0443-89DA-31168543E53C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F991AE4F-6101-4445-BDC3-16A2D4EF5A09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DA060D11-BEC6-7A4E-96D6-42F6FEEDA5B5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185227F0-B68B-6B4E-9040-A81E1A09779C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8A228D8F-D0C8-A540-B98A-327795944527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4ADA8DAD-8C48-F04D-9EF6-62B865E25E48}"/>
              </a:ext>
            </a:extLst>
          </p:cNvPr>
          <p:cNvSpPr/>
          <p:nvPr/>
        </p:nvSpPr>
        <p:spPr>
          <a:xfrm>
            <a:off x="6403599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8182DA-448A-D342-940B-AFE24C227651}"/>
              </a:ext>
            </a:extLst>
          </p:cNvPr>
          <p:cNvSpPr/>
          <p:nvPr/>
        </p:nvSpPr>
        <p:spPr>
          <a:xfrm>
            <a:off x="6733400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862D35-304E-A244-BB42-2056BDA1CBEB}"/>
              </a:ext>
            </a:extLst>
          </p:cNvPr>
          <p:cNvSpPr/>
          <p:nvPr/>
        </p:nvSpPr>
        <p:spPr>
          <a:xfrm>
            <a:off x="5171992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90CD39-8D7F-794A-998E-F1AC194CE7C2}"/>
              </a:ext>
            </a:extLst>
          </p:cNvPr>
          <p:cNvSpPr/>
          <p:nvPr/>
        </p:nvSpPr>
        <p:spPr>
          <a:xfrm>
            <a:off x="7451592" y="2232588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53CA24-BC2B-6446-9BB6-4DD98520208F}"/>
              </a:ext>
            </a:extLst>
          </p:cNvPr>
          <p:cNvSpPr/>
          <p:nvPr/>
        </p:nvSpPr>
        <p:spPr>
          <a:xfrm>
            <a:off x="7912184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06971D-2684-B941-B1F3-1090E1A46FFD}"/>
              </a:ext>
            </a:extLst>
          </p:cNvPr>
          <p:cNvSpPr/>
          <p:nvPr/>
        </p:nvSpPr>
        <p:spPr>
          <a:xfrm>
            <a:off x="6665556" y="3385483"/>
            <a:ext cx="2144336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31" grpId="0"/>
      <p:bldP spid="32" grpId="0"/>
      <p:bldP spid="33" grpId="0"/>
      <p:bldP spid="34" grpId="0"/>
      <p:bldP spid="4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0654C-650E-D642-8145-6DFB9F5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4/25/19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79E54-51AD-0844-B7D8-9039F95A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EFE6B-6B47-194D-BE40-94CAF0B76269}"/>
              </a:ext>
            </a:extLst>
          </p:cNvPr>
          <p:cNvSpPr/>
          <p:nvPr/>
        </p:nvSpPr>
        <p:spPr>
          <a:xfrm>
            <a:off x="525638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9D6C2-C305-7D47-B0B0-6F0FF871DFC1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1A34A5-7739-294C-96D3-DED1EF28A50D}"/>
              </a:ext>
            </a:extLst>
          </p:cNvPr>
          <p:cNvGrpSpPr/>
          <p:nvPr/>
        </p:nvGrpSpPr>
        <p:grpSpPr>
          <a:xfrm>
            <a:off x="628650" y="1782442"/>
            <a:ext cx="3555122" cy="590490"/>
            <a:chOff x="707446" y="3004338"/>
            <a:chExt cx="5493086" cy="91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024FF-2318-9649-A6E9-3BC48A14B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0FBBE4-3256-8C40-8308-23C88A83D4EC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68E5B9B5-E33A-3E47-9946-68FEC044C0E2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74EAC7F-B087-4B4A-B2DD-F43F44F68508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E46EAED8-6703-E945-A3A5-39CC0D705FA6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BD18F0F9-10FC-B443-A5F0-5A3F4DBBC158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58109012-2C4B-5D49-ABC6-BC1594B6AED7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EF2B5216-3CE6-DE41-B323-1BE7920927BC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7E8FF891-E8FE-6742-BB77-20A365D215A1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5149BCD1-56DE-754C-BAF3-8120632E547A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9168F-8240-3E40-8A18-ECB0B7BA4A12}"/>
              </a:ext>
            </a:extLst>
          </p:cNvPr>
          <p:cNvSpPr/>
          <p:nvPr/>
        </p:nvSpPr>
        <p:spPr>
          <a:xfrm>
            <a:off x="4777099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/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DF4B0E1-83F5-3F40-A3F0-DEF54A6C8E05}"/>
              </a:ext>
            </a:extLst>
          </p:cNvPr>
          <p:cNvSpPr/>
          <p:nvPr/>
        </p:nvSpPr>
        <p:spPr>
          <a:xfrm>
            <a:off x="999943" y="3222703"/>
            <a:ext cx="2238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(~10000+)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1307C-0363-8B43-93F7-F466F531943E}"/>
              </a:ext>
            </a:extLst>
          </p:cNvPr>
          <p:cNvSpPr/>
          <p:nvPr/>
        </p:nvSpPr>
        <p:spPr>
          <a:xfrm>
            <a:off x="2782308" y="4148372"/>
            <a:ext cx="3816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6B5592-6676-624E-B8D4-C391366439BA}"/>
              </a:ext>
            </a:extLst>
          </p:cNvPr>
          <p:cNvCxnSpPr/>
          <p:nvPr/>
        </p:nvCxnSpPr>
        <p:spPr>
          <a:xfrm>
            <a:off x="1668464" y="2606466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E5AE29-6FDB-5B40-8559-1457B9781B0B}"/>
              </a:ext>
            </a:extLst>
          </p:cNvPr>
          <p:cNvCxnSpPr/>
          <p:nvPr/>
        </p:nvCxnSpPr>
        <p:spPr>
          <a:xfrm>
            <a:off x="1668464" y="4724072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/>
              <p:nvPr/>
            </p:nvSpPr>
            <p:spPr>
              <a:xfrm>
                <a:off x="3270420" y="5013062"/>
                <a:ext cx="3016749" cy="1617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𝒑𝒓𝒆𝒅𝒊𝒄𝒕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20" y="5013062"/>
                <a:ext cx="3016749" cy="1617430"/>
              </a:xfrm>
              <a:prstGeom prst="rect">
                <a:avLst/>
              </a:prstGeom>
              <a:blipFill>
                <a:blip r:embed="rId4"/>
                <a:stretch>
                  <a:fillRect t="-78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E4B223B-C1CF-1141-8C89-8B87DF9FDD73}"/>
              </a:ext>
            </a:extLst>
          </p:cNvPr>
          <p:cNvGrpSpPr/>
          <p:nvPr/>
        </p:nvGrpSpPr>
        <p:grpSpPr>
          <a:xfrm>
            <a:off x="4815333" y="1781399"/>
            <a:ext cx="3555122" cy="590490"/>
            <a:chOff x="707446" y="3004338"/>
            <a:chExt cx="5493086" cy="91237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29407A-3F39-9742-BF31-4689C3119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B04FCB-CE3F-6A4B-9EBD-4FC2AD185395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36B48DC7-7556-6E4A-896E-80F39FC46910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4AFE73D7-30D5-1D4C-980E-0C3F34494DBC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D39898D8-B8C8-D749-8950-599D04779FA5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5181D3D0-33F6-0443-89DA-31168543E53C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F991AE4F-6101-4445-BDC3-16A2D4EF5A09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DA060D11-BEC6-7A4E-96D6-42F6FEEDA5B5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185227F0-B68B-6B4E-9040-A81E1A09779C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8A228D8F-D0C8-A540-B98A-327795944527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4ADA8DAD-8C48-F04D-9EF6-62B865E25E48}"/>
              </a:ext>
            </a:extLst>
          </p:cNvPr>
          <p:cNvSpPr/>
          <p:nvPr/>
        </p:nvSpPr>
        <p:spPr>
          <a:xfrm>
            <a:off x="6403599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8182DA-448A-D342-940B-AFE24C227651}"/>
              </a:ext>
            </a:extLst>
          </p:cNvPr>
          <p:cNvSpPr/>
          <p:nvPr/>
        </p:nvSpPr>
        <p:spPr>
          <a:xfrm>
            <a:off x="6733400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862D35-304E-A244-BB42-2056BDA1CBEB}"/>
              </a:ext>
            </a:extLst>
          </p:cNvPr>
          <p:cNvSpPr/>
          <p:nvPr/>
        </p:nvSpPr>
        <p:spPr>
          <a:xfrm>
            <a:off x="5171992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90CD39-8D7F-794A-998E-F1AC194CE7C2}"/>
              </a:ext>
            </a:extLst>
          </p:cNvPr>
          <p:cNvSpPr/>
          <p:nvPr/>
        </p:nvSpPr>
        <p:spPr>
          <a:xfrm>
            <a:off x="7451592" y="2232588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53CA24-BC2B-6446-9BB6-4DD98520208F}"/>
              </a:ext>
            </a:extLst>
          </p:cNvPr>
          <p:cNvSpPr/>
          <p:nvPr/>
        </p:nvSpPr>
        <p:spPr>
          <a:xfrm>
            <a:off x="7912184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06971D-2684-B941-B1F3-1090E1A46FFD}"/>
              </a:ext>
            </a:extLst>
          </p:cNvPr>
          <p:cNvSpPr/>
          <p:nvPr/>
        </p:nvSpPr>
        <p:spPr>
          <a:xfrm>
            <a:off x="6665556" y="3385483"/>
            <a:ext cx="2144336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073A4C67-1CE7-9F48-B12F-C02471DDB604}"/>
              </a:ext>
            </a:extLst>
          </p:cNvPr>
          <p:cNvSpPr/>
          <p:nvPr/>
        </p:nvSpPr>
        <p:spPr>
          <a:xfrm>
            <a:off x="4673988" y="4561736"/>
            <a:ext cx="317715" cy="426203"/>
          </a:xfrm>
          <a:prstGeom prst="downArrow">
            <a:avLst/>
          </a:prstGeom>
          <a:solidFill>
            <a:srgbClr val="F5240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4DEEA8-74D9-494B-84F6-65926ABC991D}"/>
              </a:ext>
            </a:extLst>
          </p:cNvPr>
          <p:cNvSpPr/>
          <p:nvPr/>
        </p:nvSpPr>
        <p:spPr>
          <a:xfrm>
            <a:off x="6665556" y="5553134"/>
            <a:ext cx="2144336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F521B3-2FA7-9E42-AC16-AEF66C0335D2}"/>
              </a:ext>
            </a:extLst>
          </p:cNvPr>
          <p:cNvSpPr/>
          <p:nvPr/>
        </p:nvSpPr>
        <p:spPr>
          <a:xfrm>
            <a:off x="334108" y="5074837"/>
            <a:ext cx="31722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K-means/K-medoids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641B96-359C-C24C-AE5E-3F6CC7B3651D}"/>
                  </a:ext>
                </a:extLst>
              </p:cNvPr>
              <p:cNvSpPr txBox="1"/>
              <p:nvPr/>
            </p:nvSpPr>
            <p:spPr>
              <a:xfrm>
                <a:off x="5971531" y="4105387"/>
                <a:ext cx="1900959" cy="1173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641B96-359C-C24C-AE5E-3F6CC7B36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31" y="4105387"/>
                <a:ext cx="1900959" cy="1173847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9" grpId="0" animBg="1"/>
      <p:bldP spid="60" grpId="0" animBg="1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52403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IUC_CEE.potx" id="{946E7915-CD84-4D1A-8067-4D9F5A153E3C}" vid="{3B2C534A-9D13-4B95-B3CB-5366479AE8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UIUC_CEE</Template>
  <TotalTime>6010</TotalTime>
  <Words>177</Words>
  <Application>Microsoft Macintosh PowerPoint</Application>
  <PresentationFormat>On-screen Show (4:3)</PresentationFormat>
  <Paragraphs>77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Arial</vt:lpstr>
      <vt:lpstr>Bauhaus 93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馮彬</dc:creator>
  <cp:lastModifiedBy>Feng, Bin</cp:lastModifiedBy>
  <cp:revision>1979</cp:revision>
  <dcterms:created xsi:type="dcterms:W3CDTF">2017-02-22T17:45:01Z</dcterms:created>
  <dcterms:modified xsi:type="dcterms:W3CDTF">2019-04-25T17:21:29Z</dcterms:modified>
</cp:coreProperties>
</file>