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3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6C76D-4E74-352C-87A3-B4C363AAA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48FF6F-07ED-5ED4-A659-826F31CA2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494E0-613F-2F41-71FE-6DB486EE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3DCE8-3CD1-8ABB-1A6C-A71C988D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2D2E4-D162-E6CB-D120-52C4A737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5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98530-45AB-E24A-E2CF-0CB8EEA4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027E44-1906-6A3B-40D6-3756F23D0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A8832-C7AD-E5AC-B11E-885E2EE7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C4FA8-96E8-1295-E21C-273A615F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81B3D-64DB-BE0D-8A3A-9481BFD1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69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1DC95E-7875-9C76-925A-AC6ADFEF0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BA4D39-FDA2-CA52-951E-378F7C2F0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6C2A6-C1CF-9436-21D6-942B9AB6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7D2B6-6E05-4FF1-464A-094AF7C8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6BDBA-34BA-DA17-7F92-88148C26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078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9092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4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308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812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881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734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394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5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C5F33-588A-6F11-8FAE-4D40B3A6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B73EB-30B8-2814-13F2-17183189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62C3D-1832-50C3-5787-77BDE44E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62606-8640-73E4-C481-3F979F5E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2F6E4-4B60-6731-B3C6-69B295A2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86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233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960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023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6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657A9-D980-8C12-7168-4FD4C5AE4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0414B-42F4-2330-825F-A79DA70D7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46999-D431-4EA3-0BC1-0719CDF4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D19BA-EF8E-14A3-B309-92508269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06DF9-305E-E0E6-EAF9-55CE1E35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9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3E61B-3D18-371C-F762-BC5A76AA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9DC7C-0841-FD69-728C-3EA0D54E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D4E3D6-7F02-1DB7-66CC-4A977E5F6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CB4D96-A39F-F331-8A95-6384C641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D0D8D9-FB54-B5B9-46FA-5989B0AE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0A249-3E7D-2581-C877-95EA5BD2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72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F137C-2B23-BE30-D332-CEB49B88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88D33-416B-CE38-89F8-A805A841C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F889D4-A2F3-4789-0804-5D6F4F8F0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6CF08F-3DEE-ED73-4EC6-9254269C1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85D426-9FC6-B5F3-37B5-EB34F8EA1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05330F-BFAA-E46D-F10A-D684AE87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A2E170-8883-02F5-A98D-AD96C9DD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DBC218-302C-C4C7-42D2-614F5E96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7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FC9C0-83AC-B5C3-CFB8-74378366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59DAB0-0213-A652-010F-E3E7887B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7C5B2A-873A-1890-04D9-18BFE1F5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BD04F-C145-20F6-48AF-D307D690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3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9AB585-B854-9C2F-B015-67B9A8BD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A4204-E03C-26B2-D98F-0DC6B592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0EFC83-9A8C-EAC1-E83A-5B10E6DB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99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0D1C2-A0EE-5F1A-C942-4B383A20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B8E16-8391-7AA1-E3DF-60DC30575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1E0E88-B780-ABB1-C76F-A1633493C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F58B11-CC06-2DC2-95EF-1084A585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B8A443-FA85-95FF-4010-A9CEFB08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56B6D-8EBE-DB15-9F29-CD09539C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27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93E23-1052-6B8A-0131-214F4DBB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A50994-EA68-348C-BC1E-71BB770D8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AC7B20-2007-E464-9F60-1FDA92E22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62F9A-BF75-3668-358A-D1C58B88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B61000-BC15-B680-11BA-5B4F93B5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7F56C-1960-8730-6D14-BA570DE1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98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674ECF-3365-5DC4-7BCC-0F343F1C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326CFF-E3F5-9225-C9CD-C0F3A681E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F2C14-822E-1748-EC04-AD5C43D1B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8E5BD-F9E5-6888-2875-A8168F584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00C56-175A-CB69-ECE5-17D6A9FE0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65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70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" y="0"/>
            <a:ext cx="12191144" cy="68576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E8344D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3" name="object 3"/>
          <p:cNvGrpSpPr/>
          <p:nvPr/>
        </p:nvGrpSpPr>
        <p:grpSpPr>
          <a:xfrm>
            <a:off x="428" y="0"/>
            <a:ext cx="12191144" cy="6857615"/>
            <a:chOff x="0" y="0"/>
            <a:chExt cx="20104100" cy="11308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20104100" cy="11308715"/>
            </a:xfrm>
            <a:custGeom>
              <a:avLst/>
              <a:gdLst/>
              <a:ahLst/>
              <a:cxnLst/>
              <a:rect l="l" t="t" r="r" b="b"/>
              <a:pathLst>
                <a:path w="20104100" h="11308715">
                  <a:moveTo>
                    <a:pt x="17846772" y="0"/>
                  </a:moveTo>
                  <a:lnTo>
                    <a:pt x="16463228" y="0"/>
                  </a:lnTo>
                  <a:lnTo>
                    <a:pt x="0" y="3149130"/>
                  </a:lnTo>
                  <a:lnTo>
                    <a:pt x="0" y="10560001"/>
                  </a:lnTo>
                  <a:lnTo>
                    <a:pt x="665792" y="11308555"/>
                  </a:lnTo>
                  <a:lnTo>
                    <a:pt x="898224" y="11308555"/>
                  </a:lnTo>
                  <a:lnTo>
                    <a:pt x="13088854" y="8977798"/>
                  </a:lnTo>
                  <a:lnTo>
                    <a:pt x="16224957" y="8977798"/>
                  </a:lnTo>
                  <a:lnTo>
                    <a:pt x="16926574" y="8244017"/>
                  </a:lnTo>
                  <a:lnTo>
                    <a:pt x="19402782" y="7770512"/>
                  </a:lnTo>
                  <a:lnTo>
                    <a:pt x="20104099" y="5526437"/>
                  </a:lnTo>
                  <a:lnTo>
                    <a:pt x="20104099" y="2538089"/>
                  </a:lnTo>
                  <a:lnTo>
                    <a:pt x="17846772" y="0"/>
                  </a:lnTo>
                  <a:close/>
                </a:path>
                <a:path w="20104100" h="11308715">
                  <a:moveTo>
                    <a:pt x="16224957" y="8977798"/>
                  </a:moveTo>
                  <a:lnTo>
                    <a:pt x="13088854" y="8977798"/>
                  </a:lnTo>
                  <a:lnTo>
                    <a:pt x="13718965" y="11308555"/>
                  </a:lnTo>
                  <a:lnTo>
                    <a:pt x="13996368" y="11308555"/>
                  </a:lnTo>
                  <a:lnTo>
                    <a:pt x="16224957" y="89777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70518" y="10529267"/>
              <a:ext cx="86792" cy="1266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19654" y="10530865"/>
              <a:ext cx="130032" cy="1235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81461" y="10529267"/>
              <a:ext cx="86792" cy="12672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578522" y="9649968"/>
              <a:ext cx="1960245" cy="1012190"/>
            </a:xfrm>
            <a:custGeom>
              <a:avLst/>
              <a:gdLst/>
              <a:ahLst/>
              <a:cxnLst/>
              <a:rect l="l" t="t" r="r" b="b"/>
              <a:pathLst>
                <a:path w="1960244" h="1012190">
                  <a:moveTo>
                    <a:pt x="1574769" y="791817"/>
                  </a:moveTo>
                  <a:lnTo>
                    <a:pt x="1310319" y="791817"/>
                  </a:lnTo>
                  <a:lnTo>
                    <a:pt x="1368608" y="1011789"/>
                  </a:lnTo>
                  <a:lnTo>
                    <a:pt x="1574769" y="791817"/>
                  </a:lnTo>
                  <a:close/>
                </a:path>
                <a:path w="1960244" h="1012190">
                  <a:moveTo>
                    <a:pt x="1694565" y="0"/>
                  </a:moveTo>
                  <a:lnTo>
                    <a:pt x="117412" y="307784"/>
                  </a:lnTo>
                  <a:lnTo>
                    <a:pt x="0" y="690942"/>
                  </a:lnTo>
                  <a:lnTo>
                    <a:pt x="265601" y="995599"/>
                  </a:lnTo>
                  <a:lnTo>
                    <a:pt x="1310319" y="791817"/>
                  </a:lnTo>
                  <a:lnTo>
                    <a:pt x="1574769" y="791817"/>
                  </a:lnTo>
                  <a:lnTo>
                    <a:pt x="1633932" y="728690"/>
                  </a:lnTo>
                  <a:lnTo>
                    <a:pt x="1842737" y="687954"/>
                  </a:lnTo>
                  <a:lnTo>
                    <a:pt x="1867986" y="605527"/>
                  </a:lnTo>
                  <a:lnTo>
                    <a:pt x="382838" y="605527"/>
                  </a:lnTo>
                  <a:lnTo>
                    <a:pt x="212588" y="605458"/>
                  </a:lnTo>
                  <a:lnTo>
                    <a:pt x="212465" y="569882"/>
                  </a:lnTo>
                  <a:lnTo>
                    <a:pt x="179484" y="569882"/>
                  </a:lnTo>
                  <a:lnTo>
                    <a:pt x="179484" y="534305"/>
                  </a:lnTo>
                  <a:lnTo>
                    <a:pt x="342497" y="534305"/>
                  </a:lnTo>
                  <a:lnTo>
                    <a:pt x="342497" y="498659"/>
                  </a:lnTo>
                  <a:lnTo>
                    <a:pt x="212465" y="498659"/>
                  </a:lnTo>
                  <a:lnTo>
                    <a:pt x="212465" y="463152"/>
                  </a:lnTo>
                  <a:lnTo>
                    <a:pt x="181220" y="463152"/>
                  </a:lnTo>
                  <a:lnTo>
                    <a:pt x="181220" y="391930"/>
                  </a:lnTo>
                  <a:lnTo>
                    <a:pt x="212465" y="391930"/>
                  </a:lnTo>
                  <a:lnTo>
                    <a:pt x="212465" y="356441"/>
                  </a:lnTo>
                  <a:lnTo>
                    <a:pt x="1944287" y="356441"/>
                  </a:lnTo>
                  <a:lnTo>
                    <a:pt x="1960149" y="304657"/>
                  </a:lnTo>
                  <a:lnTo>
                    <a:pt x="1694565" y="0"/>
                  </a:lnTo>
                  <a:close/>
                </a:path>
                <a:path w="1960244" h="1012190">
                  <a:moveTo>
                    <a:pt x="344441" y="392017"/>
                  </a:moveTo>
                  <a:lnTo>
                    <a:pt x="250914" y="392017"/>
                  </a:lnTo>
                  <a:lnTo>
                    <a:pt x="250914" y="463239"/>
                  </a:lnTo>
                  <a:lnTo>
                    <a:pt x="382838" y="463239"/>
                  </a:lnTo>
                  <a:lnTo>
                    <a:pt x="382838" y="498729"/>
                  </a:lnTo>
                  <a:lnTo>
                    <a:pt x="414083" y="498729"/>
                  </a:lnTo>
                  <a:lnTo>
                    <a:pt x="414083" y="569951"/>
                  </a:lnTo>
                  <a:lnTo>
                    <a:pt x="382838" y="569951"/>
                  </a:lnTo>
                  <a:lnTo>
                    <a:pt x="382838" y="605527"/>
                  </a:lnTo>
                  <a:lnTo>
                    <a:pt x="1867986" y="605527"/>
                  </a:lnTo>
                  <a:lnTo>
                    <a:pt x="476906" y="605458"/>
                  </a:lnTo>
                  <a:lnTo>
                    <a:pt x="476906" y="427594"/>
                  </a:lnTo>
                  <a:lnTo>
                    <a:pt x="344441" y="427594"/>
                  </a:lnTo>
                  <a:lnTo>
                    <a:pt x="344441" y="392017"/>
                  </a:lnTo>
                  <a:close/>
                </a:path>
                <a:path w="1960244" h="1012190">
                  <a:moveTo>
                    <a:pt x="767642" y="392017"/>
                  </a:moveTo>
                  <a:lnTo>
                    <a:pt x="691630" y="392017"/>
                  </a:lnTo>
                  <a:lnTo>
                    <a:pt x="691630" y="462597"/>
                  </a:lnTo>
                  <a:lnTo>
                    <a:pt x="670036" y="462597"/>
                  </a:lnTo>
                  <a:lnTo>
                    <a:pt x="670036" y="498173"/>
                  </a:lnTo>
                  <a:lnTo>
                    <a:pt x="533147" y="498173"/>
                  </a:lnTo>
                  <a:lnTo>
                    <a:pt x="533147" y="605458"/>
                  </a:lnTo>
                  <a:lnTo>
                    <a:pt x="743201" y="605458"/>
                  </a:lnTo>
                  <a:lnTo>
                    <a:pt x="743201" y="427594"/>
                  </a:lnTo>
                  <a:lnTo>
                    <a:pt x="767642" y="427594"/>
                  </a:lnTo>
                  <a:lnTo>
                    <a:pt x="767642" y="392017"/>
                  </a:lnTo>
                  <a:close/>
                </a:path>
                <a:path w="1960244" h="1012190">
                  <a:moveTo>
                    <a:pt x="909842" y="534236"/>
                  </a:moveTo>
                  <a:lnTo>
                    <a:pt x="803192" y="534236"/>
                  </a:lnTo>
                  <a:lnTo>
                    <a:pt x="803192" y="605458"/>
                  </a:lnTo>
                  <a:lnTo>
                    <a:pt x="909842" y="605458"/>
                  </a:lnTo>
                  <a:lnTo>
                    <a:pt x="909842" y="534236"/>
                  </a:lnTo>
                  <a:close/>
                </a:path>
                <a:path w="1960244" h="1012190">
                  <a:moveTo>
                    <a:pt x="1064453" y="356441"/>
                  </a:moveTo>
                  <a:lnTo>
                    <a:pt x="909842" y="356441"/>
                  </a:lnTo>
                  <a:lnTo>
                    <a:pt x="909842" y="392017"/>
                  </a:lnTo>
                  <a:lnTo>
                    <a:pt x="945375" y="392017"/>
                  </a:lnTo>
                  <a:lnTo>
                    <a:pt x="945375" y="427594"/>
                  </a:lnTo>
                  <a:lnTo>
                    <a:pt x="969833" y="427594"/>
                  </a:lnTo>
                  <a:lnTo>
                    <a:pt x="969833" y="605458"/>
                  </a:lnTo>
                  <a:lnTo>
                    <a:pt x="1038884" y="605458"/>
                  </a:lnTo>
                  <a:lnTo>
                    <a:pt x="1038884" y="392330"/>
                  </a:lnTo>
                  <a:lnTo>
                    <a:pt x="1064453" y="392330"/>
                  </a:lnTo>
                  <a:lnTo>
                    <a:pt x="1064453" y="356441"/>
                  </a:lnTo>
                  <a:close/>
                </a:path>
                <a:path w="1960244" h="1012190">
                  <a:moveTo>
                    <a:pt x="1138000" y="498746"/>
                  </a:moveTo>
                  <a:lnTo>
                    <a:pt x="1097052" y="498746"/>
                  </a:lnTo>
                  <a:lnTo>
                    <a:pt x="1097052" y="605458"/>
                  </a:lnTo>
                  <a:lnTo>
                    <a:pt x="1200109" y="605458"/>
                  </a:lnTo>
                  <a:lnTo>
                    <a:pt x="1200335" y="569604"/>
                  </a:lnTo>
                  <a:lnTo>
                    <a:pt x="1168152" y="569604"/>
                  </a:lnTo>
                  <a:lnTo>
                    <a:pt x="1168152" y="538509"/>
                  </a:lnTo>
                  <a:lnTo>
                    <a:pt x="1138000" y="538509"/>
                  </a:lnTo>
                  <a:lnTo>
                    <a:pt x="1138000" y="498746"/>
                  </a:lnTo>
                  <a:close/>
                </a:path>
                <a:path w="1960244" h="1012190">
                  <a:moveTo>
                    <a:pt x="1349999" y="392017"/>
                  </a:moveTo>
                  <a:lnTo>
                    <a:pt x="1260048" y="392017"/>
                  </a:lnTo>
                  <a:lnTo>
                    <a:pt x="1260048" y="462336"/>
                  </a:lnTo>
                  <a:lnTo>
                    <a:pt x="1233507" y="462336"/>
                  </a:lnTo>
                  <a:lnTo>
                    <a:pt x="1233507" y="493170"/>
                  </a:lnTo>
                  <a:lnTo>
                    <a:pt x="1200057" y="493170"/>
                  </a:lnTo>
                  <a:lnTo>
                    <a:pt x="1200057" y="534305"/>
                  </a:lnTo>
                  <a:lnTo>
                    <a:pt x="1235607" y="534305"/>
                  </a:lnTo>
                  <a:lnTo>
                    <a:pt x="1235607" y="569882"/>
                  </a:lnTo>
                  <a:lnTo>
                    <a:pt x="1271192" y="569882"/>
                  </a:lnTo>
                  <a:lnTo>
                    <a:pt x="1271192" y="605458"/>
                  </a:lnTo>
                  <a:lnTo>
                    <a:pt x="1349999" y="605458"/>
                  </a:lnTo>
                  <a:lnTo>
                    <a:pt x="1349999" y="392017"/>
                  </a:lnTo>
                  <a:close/>
                </a:path>
                <a:path w="1960244" h="1012190">
                  <a:moveTo>
                    <a:pt x="1554605" y="392017"/>
                  </a:moveTo>
                  <a:lnTo>
                    <a:pt x="1415527" y="392017"/>
                  </a:lnTo>
                  <a:lnTo>
                    <a:pt x="1415527" y="605458"/>
                  </a:lnTo>
                  <a:lnTo>
                    <a:pt x="1530129" y="605458"/>
                  </a:lnTo>
                  <a:lnTo>
                    <a:pt x="1530129" y="427594"/>
                  </a:lnTo>
                  <a:lnTo>
                    <a:pt x="1554605" y="427594"/>
                  </a:lnTo>
                  <a:lnTo>
                    <a:pt x="1554605" y="392017"/>
                  </a:lnTo>
                  <a:close/>
                </a:path>
                <a:path w="1960244" h="1012190">
                  <a:moveTo>
                    <a:pt x="1696770" y="534236"/>
                  </a:moveTo>
                  <a:lnTo>
                    <a:pt x="1590120" y="534236"/>
                  </a:lnTo>
                  <a:lnTo>
                    <a:pt x="1590120" y="605458"/>
                  </a:lnTo>
                  <a:lnTo>
                    <a:pt x="1696770" y="605458"/>
                  </a:lnTo>
                  <a:lnTo>
                    <a:pt x="1696770" y="534236"/>
                  </a:lnTo>
                  <a:close/>
                </a:path>
                <a:path w="1960244" h="1012190">
                  <a:moveTo>
                    <a:pt x="1944287" y="356441"/>
                  </a:moveTo>
                  <a:lnTo>
                    <a:pt x="1696770" y="356441"/>
                  </a:lnTo>
                  <a:lnTo>
                    <a:pt x="1696770" y="392017"/>
                  </a:lnTo>
                  <a:lnTo>
                    <a:pt x="1732320" y="392017"/>
                  </a:lnTo>
                  <a:lnTo>
                    <a:pt x="1732320" y="427594"/>
                  </a:lnTo>
                  <a:lnTo>
                    <a:pt x="1756761" y="427594"/>
                  </a:lnTo>
                  <a:lnTo>
                    <a:pt x="1756761" y="605458"/>
                  </a:lnTo>
                  <a:lnTo>
                    <a:pt x="1868007" y="605458"/>
                  </a:lnTo>
                  <a:lnTo>
                    <a:pt x="1944287" y="356441"/>
                  </a:lnTo>
                  <a:close/>
                </a:path>
                <a:path w="1960244" h="1012190">
                  <a:moveTo>
                    <a:pt x="342497" y="534305"/>
                  </a:moveTo>
                  <a:lnTo>
                    <a:pt x="249108" y="534305"/>
                  </a:lnTo>
                  <a:lnTo>
                    <a:pt x="250844" y="569882"/>
                  </a:lnTo>
                  <a:lnTo>
                    <a:pt x="342497" y="569882"/>
                  </a:lnTo>
                  <a:lnTo>
                    <a:pt x="342497" y="534305"/>
                  </a:lnTo>
                  <a:close/>
                </a:path>
                <a:path w="1960244" h="1012190">
                  <a:moveTo>
                    <a:pt x="874292" y="392017"/>
                  </a:moveTo>
                  <a:lnTo>
                    <a:pt x="838742" y="392017"/>
                  </a:lnTo>
                  <a:lnTo>
                    <a:pt x="838742" y="427594"/>
                  </a:lnTo>
                  <a:lnTo>
                    <a:pt x="803192" y="427594"/>
                  </a:lnTo>
                  <a:lnTo>
                    <a:pt x="803192" y="498729"/>
                  </a:lnTo>
                  <a:lnTo>
                    <a:pt x="909842" y="498729"/>
                  </a:lnTo>
                  <a:lnTo>
                    <a:pt x="909842" y="427507"/>
                  </a:lnTo>
                  <a:lnTo>
                    <a:pt x="874292" y="427507"/>
                  </a:lnTo>
                  <a:lnTo>
                    <a:pt x="874292" y="392017"/>
                  </a:lnTo>
                  <a:close/>
                </a:path>
                <a:path w="1960244" h="1012190">
                  <a:moveTo>
                    <a:pt x="1661220" y="392017"/>
                  </a:moveTo>
                  <a:lnTo>
                    <a:pt x="1625774" y="392017"/>
                  </a:lnTo>
                  <a:lnTo>
                    <a:pt x="1625774" y="427594"/>
                  </a:lnTo>
                  <a:lnTo>
                    <a:pt x="1590120" y="427594"/>
                  </a:lnTo>
                  <a:lnTo>
                    <a:pt x="1590120" y="498729"/>
                  </a:lnTo>
                  <a:lnTo>
                    <a:pt x="1696770" y="498729"/>
                  </a:lnTo>
                  <a:lnTo>
                    <a:pt x="1696770" y="427507"/>
                  </a:lnTo>
                  <a:lnTo>
                    <a:pt x="1661220" y="427507"/>
                  </a:lnTo>
                  <a:lnTo>
                    <a:pt x="1661220" y="392017"/>
                  </a:lnTo>
                  <a:close/>
                </a:path>
                <a:path w="1960244" h="1012190">
                  <a:moveTo>
                    <a:pt x="1200109" y="391965"/>
                  </a:moveTo>
                  <a:lnTo>
                    <a:pt x="1097052" y="391965"/>
                  </a:lnTo>
                  <a:lnTo>
                    <a:pt x="1097052" y="463187"/>
                  </a:lnTo>
                  <a:lnTo>
                    <a:pt x="1200335" y="463135"/>
                  </a:lnTo>
                  <a:lnTo>
                    <a:pt x="1200109" y="427594"/>
                  </a:lnTo>
                  <a:lnTo>
                    <a:pt x="1200109" y="391965"/>
                  </a:lnTo>
                  <a:close/>
                </a:path>
                <a:path w="1960244" h="1012190">
                  <a:moveTo>
                    <a:pt x="636273" y="392017"/>
                  </a:moveTo>
                  <a:lnTo>
                    <a:pt x="533147" y="392017"/>
                  </a:lnTo>
                  <a:lnTo>
                    <a:pt x="533147" y="462597"/>
                  </a:lnTo>
                  <a:lnTo>
                    <a:pt x="636360" y="462597"/>
                  </a:lnTo>
                  <a:lnTo>
                    <a:pt x="636273" y="392017"/>
                  </a:lnTo>
                  <a:close/>
                </a:path>
                <a:path w="1960244" h="1012190">
                  <a:moveTo>
                    <a:pt x="502232" y="356441"/>
                  </a:moveTo>
                  <a:lnTo>
                    <a:pt x="382803" y="356441"/>
                  </a:lnTo>
                  <a:lnTo>
                    <a:pt x="382803" y="392017"/>
                  </a:lnTo>
                  <a:lnTo>
                    <a:pt x="414048" y="392017"/>
                  </a:lnTo>
                  <a:lnTo>
                    <a:pt x="414048" y="427594"/>
                  </a:lnTo>
                  <a:lnTo>
                    <a:pt x="476906" y="427594"/>
                  </a:lnTo>
                  <a:lnTo>
                    <a:pt x="476906" y="392330"/>
                  </a:lnTo>
                  <a:lnTo>
                    <a:pt x="502232" y="392330"/>
                  </a:lnTo>
                  <a:lnTo>
                    <a:pt x="502232" y="356441"/>
                  </a:lnTo>
                  <a:close/>
                </a:path>
                <a:path w="1960244" h="1012190">
                  <a:moveTo>
                    <a:pt x="803192" y="356441"/>
                  </a:moveTo>
                  <a:lnTo>
                    <a:pt x="670036" y="356441"/>
                  </a:lnTo>
                  <a:lnTo>
                    <a:pt x="670036" y="392017"/>
                  </a:lnTo>
                  <a:lnTo>
                    <a:pt x="803192" y="392017"/>
                  </a:lnTo>
                  <a:lnTo>
                    <a:pt x="803192" y="356441"/>
                  </a:lnTo>
                  <a:close/>
                </a:path>
                <a:path w="1960244" h="1012190">
                  <a:moveTo>
                    <a:pt x="1275132" y="356441"/>
                  </a:moveTo>
                  <a:lnTo>
                    <a:pt x="1235607" y="356441"/>
                  </a:lnTo>
                  <a:lnTo>
                    <a:pt x="1235607" y="392017"/>
                  </a:lnTo>
                  <a:lnTo>
                    <a:pt x="1275132" y="392017"/>
                  </a:lnTo>
                  <a:lnTo>
                    <a:pt x="1275132" y="356441"/>
                  </a:lnTo>
                  <a:close/>
                </a:path>
                <a:path w="1960244" h="1012190">
                  <a:moveTo>
                    <a:pt x="1590137" y="356441"/>
                  </a:moveTo>
                  <a:lnTo>
                    <a:pt x="1488433" y="356441"/>
                  </a:lnTo>
                  <a:lnTo>
                    <a:pt x="1488433" y="392017"/>
                  </a:lnTo>
                  <a:lnTo>
                    <a:pt x="1590137" y="392017"/>
                  </a:lnTo>
                  <a:lnTo>
                    <a:pt x="1590137" y="356441"/>
                  </a:lnTo>
                  <a:close/>
                </a:path>
              </a:pathLst>
            </a:custGeom>
            <a:solidFill>
              <a:srgbClr val="FFFFF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465398" y="491313"/>
              <a:ext cx="3491865" cy="895985"/>
            </a:xfrm>
            <a:custGeom>
              <a:avLst/>
              <a:gdLst/>
              <a:ahLst/>
              <a:cxnLst/>
              <a:rect l="l" t="t" r="r" b="b"/>
              <a:pathLst>
                <a:path w="3491865" h="895985">
                  <a:moveTo>
                    <a:pt x="203642" y="22528"/>
                  </a:moveTo>
                  <a:lnTo>
                    <a:pt x="6626" y="22528"/>
                  </a:lnTo>
                  <a:lnTo>
                    <a:pt x="6626" y="223962"/>
                  </a:lnTo>
                  <a:lnTo>
                    <a:pt x="42407" y="223962"/>
                  </a:lnTo>
                  <a:lnTo>
                    <a:pt x="100730" y="223927"/>
                  </a:lnTo>
                  <a:lnTo>
                    <a:pt x="150191" y="222692"/>
                  </a:lnTo>
                  <a:lnTo>
                    <a:pt x="194352" y="219551"/>
                  </a:lnTo>
                  <a:lnTo>
                    <a:pt x="236772" y="213802"/>
                  </a:lnTo>
                  <a:lnTo>
                    <a:pt x="232158" y="174045"/>
                  </a:lnTo>
                  <a:lnTo>
                    <a:pt x="70678" y="174045"/>
                  </a:lnTo>
                  <a:lnTo>
                    <a:pt x="70678" y="147541"/>
                  </a:lnTo>
                  <a:lnTo>
                    <a:pt x="191715" y="147541"/>
                  </a:lnTo>
                  <a:lnTo>
                    <a:pt x="191715" y="98949"/>
                  </a:lnTo>
                  <a:lnTo>
                    <a:pt x="70678" y="98949"/>
                  </a:lnTo>
                  <a:lnTo>
                    <a:pt x="70678" y="73328"/>
                  </a:lnTo>
                  <a:lnTo>
                    <a:pt x="203642" y="73328"/>
                  </a:lnTo>
                  <a:lnTo>
                    <a:pt x="203642" y="22528"/>
                  </a:lnTo>
                  <a:close/>
                </a:path>
                <a:path w="3491865" h="895985">
                  <a:moveTo>
                    <a:pt x="231030" y="164327"/>
                  </a:moveTo>
                  <a:lnTo>
                    <a:pt x="194483" y="169448"/>
                  </a:lnTo>
                  <a:lnTo>
                    <a:pt x="157314" y="172333"/>
                  </a:lnTo>
                  <a:lnTo>
                    <a:pt x="116916" y="173645"/>
                  </a:lnTo>
                  <a:lnTo>
                    <a:pt x="70678" y="174045"/>
                  </a:lnTo>
                  <a:lnTo>
                    <a:pt x="232158" y="174045"/>
                  </a:lnTo>
                  <a:lnTo>
                    <a:pt x="231030" y="164327"/>
                  </a:lnTo>
                  <a:close/>
                </a:path>
                <a:path w="3491865" h="895985">
                  <a:moveTo>
                    <a:pt x="325562" y="441"/>
                  </a:moveTo>
                  <a:lnTo>
                    <a:pt x="261952" y="441"/>
                  </a:lnTo>
                  <a:lnTo>
                    <a:pt x="261952" y="240748"/>
                  </a:lnTo>
                  <a:lnTo>
                    <a:pt x="325562" y="240748"/>
                  </a:lnTo>
                  <a:lnTo>
                    <a:pt x="325562" y="441"/>
                  </a:lnTo>
                  <a:close/>
                </a:path>
                <a:path w="3491865" h="895985">
                  <a:moveTo>
                    <a:pt x="325562" y="256209"/>
                  </a:moveTo>
                  <a:lnTo>
                    <a:pt x="51683" y="256209"/>
                  </a:lnTo>
                  <a:lnTo>
                    <a:pt x="51683" y="401100"/>
                  </a:lnTo>
                  <a:lnTo>
                    <a:pt x="325562" y="401100"/>
                  </a:lnTo>
                  <a:lnTo>
                    <a:pt x="325562" y="350300"/>
                  </a:lnTo>
                  <a:lnTo>
                    <a:pt x="113969" y="350300"/>
                  </a:lnTo>
                  <a:lnTo>
                    <a:pt x="113969" y="305242"/>
                  </a:lnTo>
                  <a:lnTo>
                    <a:pt x="325562" y="305242"/>
                  </a:lnTo>
                  <a:lnTo>
                    <a:pt x="325562" y="256209"/>
                  </a:lnTo>
                  <a:close/>
                </a:path>
                <a:path w="3491865" h="895985">
                  <a:moveTo>
                    <a:pt x="325562" y="305242"/>
                  </a:moveTo>
                  <a:lnTo>
                    <a:pt x="263277" y="305242"/>
                  </a:lnTo>
                  <a:lnTo>
                    <a:pt x="263277" y="350300"/>
                  </a:lnTo>
                  <a:lnTo>
                    <a:pt x="325562" y="350300"/>
                  </a:lnTo>
                  <a:lnTo>
                    <a:pt x="325562" y="305242"/>
                  </a:lnTo>
                  <a:close/>
                </a:path>
                <a:path w="3491865" h="895985">
                  <a:moveTo>
                    <a:pt x="592815" y="22970"/>
                  </a:moveTo>
                  <a:lnTo>
                    <a:pt x="524787" y="22970"/>
                  </a:lnTo>
                  <a:lnTo>
                    <a:pt x="524787" y="51241"/>
                  </a:lnTo>
                  <a:lnTo>
                    <a:pt x="519161" y="85245"/>
                  </a:lnTo>
                  <a:lnTo>
                    <a:pt x="502573" y="118655"/>
                  </a:lnTo>
                  <a:lnTo>
                    <a:pt x="474662" y="148756"/>
                  </a:lnTo>
                  <a:lnTo>
                    <a:pt x="435068" y="172837"/>
                  </a:lnTo>
                  <a:lnTo>
                    <a:pt x="383430" y="188181"/>
                  </a:lnTo>
                  <a:lnTo>
                    <a:pt x="410376" y="240748"/>
                  </a:lnTo>
                  <a:lnTo>
                    <a:pt x="460248" y="225891"/>
                  </a:lnTo>
                  <a:lnTo>
                    <a:pt x="501734" y="203062"/>
                  </a:lnTo>
                  <a:lnTo>
                    <a:pt x="534647" y="173566"/>
                  </a:lnTo>
                  <a:lnTo>
                    <a:pt x="558801" y="138706"/>
                  </a:lnTo>
                  <a:lnTo>
                    <a:pt x="632527" y="138706"/>
                  </a:lnTo>
                  <a:lnTo>
                    <a:pt x="614323" y="119163"/>
                  </a:lnTo>
                  <a:lnTo>
                    <a:pt x="597982" y="85626"/>
                  </a:lnTo>
                  <a:lnTo>
                    <a:pt x="592815" y="51241"/>
                  </a:lnTo>
                  <a:lnTo>
                    <a:pt x="592815" y="22970"/>
                  </a:lnTo>
                  <a:close/>
                </a:path>
                <a:path w="3491865" h="895985">
                  <a:moveTo>
                    <a:pt x="632527" y="138706"/>
                  </a:moveTo>
                  <a:lnTo>
                    <a:pt x="558801" y="138706"/>
                  </a:lnTo>
                  <a:lnTo>
                    <a:pt x="582800" y="173783"/>
                  </a:lnTo>
                  <a:lnTo>
                    <a:pt x="615620" y="203311"/>
                  </a:lnTo>
                  <a:lnTo>
                    <a:pt x="657137" y="226046"/>
                  </a:lnTo>
                  <a:lnTo>
                    <a:pt x="707226" y="240748"/>
                  </a:lnTo>
                  <a:lnTo>
                    <a:pt x="735056" y="188181"/>
                  </a:lnTo>
                  <a:lnTo>
                    <a:pt x="682393" y="173091"/>
                  </a:lnTo>
                  <a:lnTo>
                    <a:pt x="642304" y="149202"/>
                  </a:lnTo>
                  <a:lnTo>
                    <a:pt x="632527" y="138706"/>
                  </a:lnTo>
                  <a:close/>
                </a:path>
                <a:path w="3491865" h="895985">
                  <a:moveTo>
                    <a:pt x="746541" y="305242"/>
                  </a:moveTo>
                  <a:lnTo>
                    <a:pt x="375921" y="305242"/>
                  </a:lnTo>
                  <a:lnTo>
                    <a:pt x="375921" y="357368"/>
                  </a:lnTo>
                  <a:lnTo>
                    <a:pt x="746541" y="357368"/>
                  </a:lnTo>
                  <a:lnTo>
                    <a:pt x="746541" y="305242"/>
                  </a:lnTo>
                  <a:close/>
                </a:path>
                <a:path w="3491865" h="895985">
                  <a:moveTo>
                    <a:pt x="866253" y="86139"/>
                  </a:moveTo>
                  <a:lnTo>
                    <a:pt x="804851" y="86139"/>
                  </a:lnTo>
                  <a:lnTo>
                    <a:pt x="804851" y="262835"/>
                  </a:lnTo>
                  <a:lnTo>
                    <a:pt x="761560" y="263277"/>
                  </a:lnTo>
                  <a:lnTo>
                    <a:pt x="768186" y="314519"/>
                  </a:lnTo>
                  <a:lnTo>
                    <a:pt x="811979" y="314215"/>
                  </a:lnTo>
                  <a:lnTo>
                    <a:pt x="859630" y="312936"/>
                  </a:lnTo>
                  <a:lnTo>
                    <a:pt x="909593" y="310130"/>
                  </a:lnTo>
                  <a:lnTo>
                    <a:pt x="960319" y="305246"/>
                  </a:lnTo>
                  <a:lnTo>
                    <a:pt x="1010260" y="297733"/>
                  </a:lnTo>
                  <a:lnTo>
                    <a:pt x="1007798" y="261510"/>
                  </a:lnTo>
                  <a:lnTo>
                    <a:pt x="866253" y="261510"/>
                  </a:lnTo>
                  <a:lnTo>
                    <a:pt x="866253" y="86139"/>
                  </a:lnTo>
                  <a:close/>
                </a:path>
                <a:path w="3491865" h="895985">
                  <a:moveTo>
                    <a:pt x="963877" y="86139"/>
                  </a:moveTo>
                  <a:lnTo>
                    <a:pt x="902917" y="86139"/>
                  </a:lnTo>
                  <a:lnTo>
                    <a:pt x="902917" y="260626"/>
                  </a:lnTo>
                  <a:lnTo>
                    <a:pt x="866253" y="261510"/>
                  </a:lnTo>
                  <a:lnTo>
                    <a:pt x="1007798" y="261510"/>
                  </a:lnTo>
                  <a:lnTo>
                    <a:pt x="1007468" y="256651"/>
                  </a:lnTo>
                  <a:lnTo>
                    <a:pt x="963877" y="256651"/>
                  </a:lnTo>
                  <a:lnTo>
                    <a:pt x="963877" y="86139"/>
                  </a:lnTo>
                  <a:close/>
                </a:path>
                <a:path w="3491865" h="895985">
                  <a:moveTo>
                    <a:pt x="1007168" y="252233"/>
                  </a:moveTo>
                  <a:lnTo>
                    <a:pt x="996614" y="253514"/>
                  </a:lnTo>
                  <a:lnTo>
                    <a:pt x="985854" y="254690"/>
                  </a:lnTo>
                  <a:lnTo>
                    <a:pt x="974928" y="255743"/>
                  </a:lnTo>
                  <a:lnTo>
                    <a:pt x="963877" y="256651"/>
                  </a:lnTo>
                  <a:lnTo>
                    <a:pt x="1007468" y="256651"/>
                  </a:lnTo>
                  <a:lnTo>
                    <a:pt x="1007168" y="252233"/>
                  </a:lnTo>
                  <a:close/>
                </a:path>
                <a:path w="3491865" h="895985">
                  <a:moveTo>
                    <a:pt x="997449" y="35339"/>
                  </a:moveTo>
                  <a:lnTo>
                    <a:pt x="771720" y="35339"/>
                  </a:lnTo>
                  <a:lnTo>
                    <a:pt x="771720" y="86139"/>
                  </a:lnTo>
                  <a:lnTo>
                    <a:pt x="997449" y="86139"/>
                  </a:lnTo>
                  <a:lnTo>
                    <a:pt x="997449" y="35339"/>
                  </a:lnTo>
                  <a:close/>
                </a:path>
                <a:path w="3491865" h="895985">
                  <a:moveTo>
                    <a:pt x="1088448" y="0"/>
                  </a:moveTo>
                  <a:lnTo>
                    <a:pt x="1024837" y="0"/>
                  </a:lnTo>
                  <a:lnTo>
                    <a:pt x="1024837" y="405517"/>
                  </a:lnTo>
                  <a:lnTo>
                    <a:pt x="1088448" y="405517"/>
                  </a:lnTo>
                  <a:lnTo>
                    <a:pt x="1088448" y="203200"/>
                  </a:lnTo>
                  <a:lnTo>
                    <a:pt x="1145874" y="203200"/>
                  </a:lnTo>
                  <a:lnTo>
                    <a:pt x="1145874" y="151958"/>
                  </a:lnTo>
                  <a:lnTo>
                    <a:pt x="1088448" y="151958"/>
                  </a:lnTo>
                  <a:lnTo>
                    <a:pt x="1088448" y="0"/>
                  </a:lnTo>
                  <a:close/>
                </a:path>
                <a:path w="3491865" h="895985">
                  <a:moveTo>
                    <a:pt x="1528422" y="309218"/>
                  </a:moveTo>
                  <a:lnTo>
                    <a:pt x="1157801" y="309218"/>
                  </a:lnTo>
                  <a:lnTo>
                    <a:pt x="1157801" y="360901"/>
                  </a:lnTo>
                  <a:lnTo>
                    <a:pt x="1528422" y="360901"/>
                  </a:lnTo>
                  <a:lnTo>
                    <a:pt x="1528422" y="309218"/>
                  </a:lnTo>
                  <a:close/>
                </a:path>
                <a:path w="3491865" h="895985">
                  <a:moveTo>
                    <a:pt x="1486898" y="26062"/>
                  </a:moveTo>
                  <a:lnTo>
                    <a:pt x="1198883" y="26062"/>
                  </a:lnTo>
                  <a:lnTo>
                    <a:pt x="1198883" y="76862"/>
                  </a:lnTo>
                  <a:lnTo>
                    <a:pt x="1424171" y="76862"/>
                  </a:lnTo>
                  <a:lnTo>
                    <a:pt x="1424171" y="114410"/>
                  </a:lnTo>
                  <a:lnTo>
                    <a:pt x="1199325" y="114410"/>
                  </a:lnTo>
                  <a:lnTo>
                    <a:pt x="1199325" y="254442"/>
                  </a:lnTo>
                  <a:lnTo>
                    <a:pt x="1496174" y="254442"/>
                  </a:lnTo>
                  <a:lnTo>
                    <a:pt x="1496174" y="204967"/>
                  </a:lnTo>
                  <a:lnTo>
                    <a:pt x="1262936" y="204967"/>
                  </a:lnTo>
                  <a:lnTo>
                    <a:pt x="1262936" y="164769"/>
                  </a:lnTo>
                  <a:lnTo>
                    <a:pt x="1486898" y="164769"/>
                  </a:lnTo>
                  <a:lnTo>
                    <a:pt x="1486898" y="26062"/>
                  </a:lnTo>
                  <a:close/>
                </a:path>
                <a:path w="3491865" h="895985">
                  <a:moveTo>
                    <a:pt x="1756801" y="32688"/>
                  </a:moveTo>
                  <a:lnTo>
                    <a:pt x="1564203" y="32688"/>
                  </a:lnTo>
                  <a:lnTo>
                    <a:pt x="1564203" y="315402"/>
                  </a:lnTo>
                  <a:lnTo>
                    <a:pt x="1599100" y="315402"/>
                  </a:lnTo>
                  <a:lnTo>
                    <a:pt x="1648665" y="314795"/>
                  </a:lnTo>
                  <a:lnTo>
                    <a:pt x="1695123" y="313193"/>
                  </a:lnTo>
                  <a:lnTo>
                    <a:pt x="1740174" y="309936"/>
                  </a:lnTo>
                  <a:lnTo>
                    <a:pt x="1785514" y="304359"/>
                  </a:lnTo>
                  <a:lnTo>
                    <a:pt x="1780970" y="264160"/>
                  </a:lnTo>
                  <a:lnTo>
                    <a:pt x="1628697" y="264160"/>
                  </a:lnTo>
                  <a:lnTo>
                    <a:pt x="1628697" y="195249"/>
                  </a:lnTo>
                  <a:lnTo>
                    <a:pt x="1751942" y="195249"/>
                  </a:lnTo>
                  <a:lnTo>
                    <a:pt x="1751942" y="145332"/>
                  </a:lnTo>
                  <a:lnTo>
                    <a:pt x="1628697" y="145332"/>
                  </a:lnTo>
                  <a:lnTo>
                    <a:pt x="1628697" y="84372"/>
                  </a:lnTo>
                  <a:lnTo>
                    <a:pt x="1756801" y="84372"/>
                  </a:lnTo>
                  <a:lnTo>
                    <a:pt x="1756801" y="32688"/>
                  </a:lnTo>
                  <a:close/>
                </a:path>
                <a:path w="3491865" h="895985">
                  <a:moveTo>
                    <a:pt x="1779772" y="253559"/>
                  </a:moveTo>
                  <a:lnTo>
                    <a:pt x="1741910" y="258538"/>
                  </a:lnTo>
                  <a:lnTo>
                    <a:pt x="1704980" y="261758"/>
                  </a:lnTo>
                  <a:lnTo>
                    <a:pt x="1667677" y="263529"/>
                  </a:lnTo>
                  <a:lnTo>
                    <a:pt x="1628697" y="264160"/>
                  </a:lnTo>
                  <a:lnTo>
                    <a:pt x="1780970" y="264160"/>
                  </a:lnTo>
                  <a:lnTo>
                    <a:pt x="1779772" y="253559"/>
                  </a:lnTo>
                  <a:close/>
                </a:path>
                <a:path w="3491865" h="895985">
                  <a:moveTo>
                    <a:pt x="1870329" y="0"/>
                  </a:moveTo>
                  <a:lnTo>
                    <a:pt x="1806718" y="0"/>
                  </a:lnTo>
                  <a:lnTo>
                    <a:pt x="1806718" y="405517"/>
                  </a:lnTo>
                  <a:lnTo>
                    <a:pt x="1870329" y="405517"/>
                  </a:lnTo>
                  <a:lnTo>
                    <a:pt x="1870329" y="203642"/>
                  </a:lnTo>
                  <a:lnTo>
                    <a:pt x="1927755" y="203642"/>
                  </a:lnTo>
                  <a:lnTo>
                    <a:pt x="1927755" y="151075"/>
                  </a:lnTo>
                  <a:lnTo>
                    <a:pt x="1870329" y="151075"/>
                  </a:lnTo>
                  <a:lnTo>
                    <a:pt x="1870329" y="0"/>
                  </a:lnTo>
                  <a:close/>
                </a:path>
                <a:path w="3491865" h="895985">
                  <a:moveTo>
                    <a:pt x="2154810" y="272112"/>
                  </a:moveTo>
                  <a:lnTo>
                    <a:pt x="2091641" y="272112"/>
                  </a:lnTo>
                  <a:lnTo>
                    <a:pt x="2091641" y="405517"/>
                  </a:lnTo>
                  <a:lnTo>
                    <a:pt x="2154810" y="405517"/>
                  </a:lnTo>
                  <a:lnTo>
                    <a:pt x="2154810" y="272112"/>
                  </a:lnTo>
                  <a:close/>
                </a:path>
                <a:path w="3491865" h="895985">
                  <a:moveTo>
                    <a:pt x="2309419" y="221311"/>
                  </a:moveTo>
                  <a:lnTo>
                    <a:pt x="1939682" y="221311"/>
                  </a:lnTo>
                  <a:lnTo>
                    <a:pt x="1939682" y="272112"/>
                  </a:lnTo>
                  <a:lnTo>
                    <a:pt x="2309419" y="272112"/>
                  </a:lnTo>
                  <a:lnTo>
                    <a:pt x="2309419" y="221311"/>
                  </a:lnTo>
                  <a:close/>
                </a:path>
                <a:path w="3491865" h="895985">
                  <a:moveTo>
                    <a:pt x="2163203" y="69353"/>
                  </a:moveTo>
                  <a:lnTo>
                    <a:pt x="2086781" y="69353"/>
                  </a:lnTo>
                  <a:lnTo>
                    <a:pt x="2075241" y="95764"/>
                  </a:lnTo>
                  <a:lnTo>
                    <a:pt x="2050614" y="120125"/>
                  </a:lnTo>
                  <a:lnTo>
                    <a:pt x="2011492" y="139641"/>
                  </a:lnTo>
                  <a:lnTo>
                    <a:pt x="1956468" y="151516"/>
                  </a:lnTo>
                  <a:lnTo>
                    <a:pt x="1979880" y="201433"/>
                  </a:lnTo>
                  <a:lnTo>
                    <a:pt x="2029542" y="191025"/>
                  </a:lnTo>
                  <a:lnTo>
                    <a:pt x="2070216" y="173990"/>
                  </a:lnTo>
                  <a:lnTo>
                    <a:pt x="2101946" y="151240"/>
                  </a:lnTo>
                  <a:lnTo>
                    <a:pt x="2124771" y="123687"/>
                  </a:lnTo>
                  <a:lnTo>
                    <a:pt x="2205550" y="123687"/>
                  </a:lnTo>
                  <a:lnTo>
                    <a:pt x="2198376" y="120125"/>
                  </a:lnTo>
                  <a:lnTo>
                    <a:pt x="2174060" y="95764"/>
                  </a:lnTo>
                  <a:lnTo>
                    <a:pt x="2163203" y="69353"/>
                  </a:lnTo>
                  <a:close/>
                </a:path>
                <a:path w="3491865" h="895985">
                  <a:moveTo>
                    <a:pt x="2205550" y="123687"/>
                  </a:moveTo>
                  <a:lnTo>
                    <a:pt x="2124771" y="123687"/>
                  </a:lnTo>
                  <a:lnTo>
                    <a:pt x="2147386" y="151240"/>
                  </a:lnTo>
                  <a:lnTo>
                    <a:pt x="2179133" y="173990"/>
                  </a:lnTo>
                  <a:lnTo>
                    <a:pt x="2220032" y="191025"/>
                  </a:lnTo>
                  <a:lnTo>
                    <a:pt x="2270104" y="201433"/>
                  </a:lnTo>
                  <a:lnTo>
                    <a:pt x="2293516" y="151516"/>
                  </a:lnTo>
                  <a:lnTo>
                    <a:pt x="2237684" y="139641"/>
                  </a:lnTo>
                  <a:lnTo>
                    <a:pt x="2205550" y="123687"/>
                  </a:lnTo>
                  <a:close/>
                </a:path>
                <a:path w="3491865" h="895985">
                  <a:moveTo>
                    <a:pt x="2276730" y="20320"/>
                  </a:moveTo>
                  <a:lnTo>
                    <a:pt x="1972812" y="20320"/>
                  </a:lnTo>
                  <a:lnTo>
                    <a:pt x="1972812" y="69353"/>
                  </a:lnTo>
                  <a:lnTo>
                    <a:pt x="2276730" y="69353"/>
                  </a:lnTo>
                  <a:lnTo>
                    <a:pt x="2276730" y="20320"/>
                  </a:lnTo>
                  <a:close/>
                </a:path>
                <a:path w="3491865" h="895985">
                  <a:moveTo>
                    <a:pt x="2489649" y="18553"/>
                  </a:moveTo>
                  <a:lnTo>
                    <a:pt x="2423388" y="18553"/>
                  </a:lnTo>
                  <a:lnTo>
                    <a:pt x="2423388" y="56984"/>
                  </a:lnTo>
                  <a:lnTo>
                    <a:pt x="2418287" y="93676"/>
                  </a:lnTo>
                  <a:lnTo>
                    <a:pt x="2401798" y="128215"/>
                  </a:lnTo>
                  <a:lnTo>
                    <a:pt x="2372139" y="157618"/>
                  </a:lnTo>
                  <a:lnTo>
                    <a:pt x="2327530" y="178904"/>
                  </a:lnTo>
                  <a:lnTo>
                    <a:pt x="2358894" y="228821"/>
                  </a:lnTo>
                  <a:lnTo>
                    <a:pt x="2391734" y="215238"/>
                  </a:lnTo>
                  <a:lnTo>
                    <a:pt x="2418860" y="196519"/>
                  </a:lnTo>
                  <a:lnTo>
                    <a:pt x="2440519" y="173410"/>
                  </a:lnTo>
                  <a:lnTo>
                    <a:pt x="2456960" y="146657"/>
                  </a:lnTo>
                  <a:lnTo>
                    <a:pt x="2532328" y="146657"/>
                  </a:lnTo>
                  <a:lnTo>
                    <a:pt x="2510190" y="125454"/>
                  </a:lnTo>
                  <a:lnTo>
                    <a:pt x="2494328" y="92586"/>
                  </a:lnTo>
                  <a:lnTo>
                    <a:pt x="2489649" y="56984"/>
                  </a:lnTo>
                  <a:lnTo>
                    <a:pt x="2489649" y="18553"/>
                  </a:lnTo>
                  <a:close/>
                </a:path>
                <a:path w="3491865" h="895985">
                  <a:moveTo>
                    <a:pt x="2532328" y="146657"/>
                  </a:moveTo>
                  <a:lnTo>
                    <a:pt x="2456960" y="146657"/>
                  </a:lnTo>
                  <a:lnTo>
                    <a:pt x="2472811" y="171264"/>
                  </a:lnTo>
                  <a:lnTo>
                    <a:pt x="2493652" y="192433"/>
                  </a:lnTo>
                  <a:lnTo>
                    <a:pt x="2519670" y="209709"/>
                  </a:lnTo>
                  <a:lnTo>
                    <a:pt x="2551051" y="222637"/>
                  </a:lnTo>
                  <a:lnTo>
                    <a:pt x="2582414" y="172720"/>
                  </a:lnTo>
                  <a:lnTo>
                    <a:pt x="2538972" y="153021"/>
                  </a:lnTo>
                  <a:lnTo>
                    <a:pt x="2532328" y="146657"/>
                  </a:lnTo>
                  <a:close/>
                </a:path>
                <a:path w="3491865" h="895985">
                  <a:moveTo>
                    <a:pt x="2671204" y="257976"/>
                  </a:moveTo>
                  <a:lnTo>
                    <a:pt x="2391141" y="257976"/>
                  </a:lnTo>
                  <a:lnTo>
                    <a:pt x="2391141" y="308334"/>
                  </a:lnTo>
                  <a:lnTo>
                    <a:pt x="2607593" y="308334"/>
                  </a:lnTo>
                  <a:lnTo>
                    <a:pt x="2607593" y="405517"/>
                  </a:lnTo>
                  <a:lnTo>
                    <a:pt x="2671204" y="405517"/>
                  </a:lnTo>
                  <a:lnTo>
                    <a:pt x="2671204" y="257976"/>
                  </a:lnTo>
                  <a:close/>
                </a:path>
                <a:path w="3491865" h="895985">
                  <a:moveTo>
                    <a:pt x="2671204" y="0"/>
                  </a:moveTo>
                  <a:lnTo>
                    <a:pt x="2607593" y="0"/>
                  </a:lnTo>
                  <a:lnTo>
                    <a:pt x="2607593" y="241190"/>
                  </a:lnTo>
                  <a:lnTo>
                    <a:pt x="2671204" y="241190"/>
                  </a:lnTo>
                  <a:lnTo>
                    <a:pt x="2671204" y="0"/>
                  </a:lnTo>
                  <a:close/>
                </a:path>
                <a:path w="3491865" h="895985">
                  <a:moveTo>
                    <a:pt x="3064353" y="0"/>
                  </a:moveTo>
                  <a:lnTo>
                    <a:pt x="3001184" y="0"/>
                  </a:lnTo>
                  <a:lnTo>
                    <a:pt x="3001184" y="405517"/>
                  </a:lnTo>
                  <a:lnTo>
                    <a:pt x="3064353" y="405517"/>
                  </a:lnTo>
                  <a:lnTo>
                    <a:pt x="3064353" y="0"/>
                  </a:lnTo>
                  <a:close/>
                </a:path>
                <a:path w="3491865" h="895985">
                  <a:moveTo>
                    <a:pt x="2853643" y="106901"/>
                  </a:moveTo>
                  <a:lnTo>
                    <a:pt x="2812354" y="112505"/>
                  </a:lnTo>
                  <a:lnTo>
                    <a:pt x="2780093" y="128215"/>
                  </a:lnTo>
                  <a:lnTo>
                    <a:pt x="2759097" y="152372"/>
                  </a:lnTo>
                  <a:lnTo>
                    <a:pt x="2751601" y="183322"/>
                  </a:lnTo>
                  <a:lnTo>
                    <a:pt x="2756619" y="208974"/>
                  </a:lnTo>
                  <a:lnTo>
                    <a:pt x="2770872" y="230340"/>
                  </a:lnTo>
                  <a:lnTo>
                    <a:pt x="2793159" y="246529"/>
                  </a:lnTo>
                  <a:lnTo>
                    <a:pt x="2822279" y="256651"/>
                  </a:lnTo>
                  <a:lnTo>
                    <a:pt x="2822279" y="288014"/>
                  </a:lnTo>
                  <a:lnTo>
                    <a:pt x="2723329" y="288898"/>
                  </a:lnTo>
                  <a:lnTo>
                    <a:pt x="2731281" y="340581"/>
                  </a:lnTo>
                  <a:lnTo>
                    <a:pt x="2776522" y="340366"/>
                  </a:lnTo>
                  <a:lnTo>
                    <a:pt x="2825940" y="339281"/>
                  </a:lnTo>
                  <a:lnTo>
                    <a:pt x="2878094" y="336669"/>
                  </a:lnTo>
                  <a:lnTo>
                    <a:pt x="2931541" y="331874"/>
                  </a:lnTo>
                  <a:lnTo>
                    <a:pt x="2984840" y="324237"/>
                  </a:lnTo>
                  <a:lnTo>
                    <a:pt x="2981214" y="285806"/>
                  </a:lnTo>
                  <a:lnTo>
                    <a:pt x="2885448" y="285806"/>
                  </a:lnTo>
                  <a:lnTo>
                    <a:pt x="2885448" y="256651"/>
                  </a:lnTo>
                  <a:lnTo>
                    <a:pt x="2914731" y="246529"/>
                  </a:lnTo>
                  <a:lnTo>
                    <a:pt x="2937159" y="230340"/>
                  </a:lnTo>
                  <a:lnTo>
                    <a:pt x="2949456" y="212035"/>
                  </a:lnTo>
                  <a:lnTo>
                    <a:pt x="2853643" y="212035"/>
                  </a:lnTo>
                  <a:lnTo>
                    <a:pt x="2836905" y="210033"/>
                  </a:lnTo>
                  <a:lnTo>
                    <a:pt x="2823770" y="204636"/>
                  </a:lnTo>
                  <a:lnTo>
                    <a:pt x="2815191" y="195760"/>
                  </a:lnTo>
                  <a:lnTo>
                    <a:pt x="2812119" y="183322"/>
                  </a:lnTo>
                  <a:lnTo>
                    <a:pt x="2815191" y="171077"/>
                  </a:lnTo>
                  <a:lnTo>
                    <a:pt x="2823770" y="162229"/>
                  </a:lnTo>
                  <a:lnTo>
                    <a:pt x="2836905" y="156859"/>
                  </a:lnTo>
                  <a:lnTo>
                    <a:pt x="2853643" y="155050"/>
                  </a:lnTo>
                  <a:lnTo>
                    <a:pt x="2949652" y="155050"/>
                  </a:lnTo>
                  <a:lnTo>
                    <a:pt x="2948997" y="152372"/>
                  </a:lnTo>
                  <a:lnTo>
                    <a:pt x="2927800" y="128215"/>
                  </a:lnTo>
                  <a:lnTo>
                    <a:pt x="2895256" y="112505"/>
                  </a:lnTo>
                  <a:lnTo>
                    <a:pt x="2853643" y="106901"/>
                  </a:lnTo>
                  <a:close/>
                </a:path>
                <a:path w="3491865" h="895985">
                  <a:moveTo>
                    <a:pt x="2980422" y="277413"/>
                  </a:moveTo>
                  <a:lnTo>
                    <a:pt x="2957134" y="280246"/>
                  </a:lnTo>
                  <a:lnTo>
                    <a:pt x="2933432" y="282520"/>
                  </a:lnTo>
                  <a:lnTo>
                    <a:pt x="2909482" y="284339"/>
                  </a:lnTo>
                  <a:lnTo>
                    <a:pt x="2885448" y="285806"/>
                  </a:lnTo>
                  <a:lnTo>
                    <a:pt x="2981214" y="285806"/>
                  </a:lnTo>
                  <a:lnTo>
                    <a:pt x="2980422" y="277413"/>
                  </a:lnTo>
                  <a:close/>
                </a:path>
                <a:path w="3491865" h="895985">
                  <a:moveTo>
                    <a:pt x="2949652" y="155050"/>
                  </a:moveTo>
                  <a:lnTo>
                    <a:pt x="2853643" y="155050"/>
                  </a:lnTo>
                  <a:lnTo>
                    <a:pt x="2870822" y="156859"/>
                  </a:lnTo>
                  <a:lnTo>
                    <a:pt x="2884068" y="162229"/>
                  </a:lnTo>
                  <a:lnTo>
                    <a:pt x="2892592" y="171077"/>
                  </a:lnTo>
                  <a:lnTo>
                    <a:pt x="2895608" y="183322"/>
                  </a:lnTo>
                  <a:lnTo>
                    <a:pt x="2892592" y="195760"/>
                  </a:lnTo>
                  <a:lnTo>
                    <a:pt x="2884068" y="204636"/>
                  </a:lnTo>
                  <a:lnTo>
                    <a:pt x="2870822" y="210033"/>
                  </a:lnTo>
                  <a:lnTo>
                    <a:pt x="2853643" y="212035"/>
                  </a:lnTo>
                  <a:lnTo>
                    <a:pt x="2949456" y="212035"/>
                  </a:lnTo>
                  <a:lnTo>
                    <a:pt x="2951513" y="208974"/>
                  </a:lnTo>
                  <a:lnTo>
                    <a:pt x="2956568" y="183322"/>
                  </a:lnTo>
                  <a:lnTo>
                    <a:pt x="2949652" y="155050"/>
                  </a:lnTo>
                  <a:close/>
                </a:path>
                <a:path w="3491865" h="895985">
                  <a:moveTo>
                    <a:pt x="2976447" y="43732"/>
                  </a:moveTo>
                  <a:lnTo>
                    <a:pt x="2731281" y="43732"/>
                  </a:lnTo>
                  <a:lnTo>
                    <a:pt x="2731281" y="93207"/>
                  </a:lnTo>
                  <a:lnTo>
                    <a:pt x="2976447" y="93207"/>
                  </a:lnTo>
                  <a:lnTo>
                    <a:pt x="2976447" y="43732"/>
                  </a:lnTo>
                  <a:close/>
                </a:path>
                <a:path w="3491865" h="895985">
                  <a:moveTo>
                    <a:pt x="2885890" y="2208"/>
                  </a:moveTo>
                  <a:lnTo>
                    <a:pt x="2822279" y="2208"/>
                  </a:lnTo>
                  <a:lnTo>
                    <a:pt x="2822279" y="43732"/>
                  </a:lnTo>
                  <a:lnTo>
                    <a:pt x="2885890" y="43732"/>
                  </a:lnTo>
                  <a:lnTo>
                    <a:pt x="2885890" y="2208"/>
                  </a:lnTo>
                  <a:close/>
                </a:path>
                <a:path w="3491865" h="895985">
                  <a:moveTo>
                    <a:pt x="3265787" y="30038"/>
                  </a:moveTo>
                  <a:lnTo>
                    <a:pt x="3202176" y="30038"/>
                  </a:lnTo>
                  <a:lnTo>
                    <a:pt x="3202176" y="86139"/>
                  </a:lnTo>
                  <a:lnTo>
                    <a:pt x="3198709" y="131514"/>
                  </a:lnTo>
                  <a:lnTo>
                    <a:pt x="3187800" y="174982"/>
                  </a:lnTo>
                  <a:lnTo>
                    <a:pt x="3168685" y="214314"/>
                  </a:lnTo>
                  <a:lnTo>
                    <a:pt x="3140601" y="247286"/>
                  </a:lnTo>
                  <a:lnTo>
                    <a:pt x="3102785" y="271670"/>
                  </a:lnTo>
                  <a:lnTo>
                    <a:pt x="3141658" y="323354"/>
                  </a:lnTo>
                  <a:lnTo>
                    <a:pt x="3172769" y="303561"/>
                  </a:lnTo>
                  <a:lnTo>
                    <a:pt x="3198394" y="277827"/>
                  </a:lnTo>
                  <a:lnTo>
                    <a:pt x="3218842" y="246915"/>
                  </a:lnTo>
                  <a:lnTo>
                    <a:pt x="3234423" y="211593"/>
                  </a:lnTo>
                  <a:lnTo>
                    <a:pt x="3300939" y="211593"/>
                  </a:lnTo>
                  <a:lnTo>
                    <a:pt x="3286990" y="190831"/>
                  </a:lnTo>
                  <a:lnTo>
                    <a:pt x="3270839" y="140432"/>
                  </a:lnTo>
                  <a:lnTo>
                    <a:pt x="3265787" y="86139"/>
                  </a:lnTo>
                  <a:lnTo>
                    <a:pt x="3265787" y="30038"/>
                  </a:lnTo>
                  <a:close/>
                </a:path>
                <a:path w="3491865" h="895985">
                  <a:moveTo>
                    <a:pt x="3300939" y="211593"/>
                  </a:moveTo>
                  <a:lnTo>
                    <a:pt x="3234423" y="211593"/>
                  </a:lnTo>
                  <a:lnTo>
                    <a:pt x="3248628" y="244306"/>
                  </a:lnTo>
                  <a:lnTo>
                    <a:pt x="3267554" y="273023"/>
                  </a:lnTo>
                  <a:lnTo>
                    <a:pt x="3291449" y="296977"/>
                  </a:lnTo>
                  <a:lnTo>
                    <a:pt x="3320563" y="315402"/>
                  </a:lnTo>
                  <a:lnTo>
                    <a:pt x="3358552" y="265044"/>
                  </a:lnTo>
                  <a:lnTo>
                    <a:pt x="3315731" y="233611"/>
                  </a:lnTo>
                  <a:lnTo>
                    <a:pt x="3300939" y="211593"/>
                  </a:lnTo>
                  <a:close/>
                </a:path>
                <a:path w="3491865" h="895985">
                  <a:moveTo>
                    <a:pt x="3434090" y="0"/>
                  </a:moveTo>
                  <a:lnTo>
                    <a:pt x="3370479" y="0"/>
                  </a:lnTo>
                  <a:lnTo>
                    <a:pt x="3370479" y="405517"/>
                  </a:lnTo>
                  <a:lnTo>
                    <a:pt x="3434090" y="405517"/>
                  </a:lnTo>
                  <a:lnTo>
                    <a:pt x="3434090" y="207176"/>
                  </a:lnTo>
                  <a:lnTo>
                    <a:pt x="3491516" y="207176"/>
                  </a:lnTo>
                  <a:lnTo>
                    <a:pt x="3491516" y="153725"/>
                  </a:lnTo>
                  <a:lnTo>
                    <a:pt x="3434090" y="153725"/>
                  </a:lnTo>
                  <a:lnTo>
                    <a:pt x="3434090" y="0"/>
                  </a:lnTo>
                  <a:close/>
                </a:path>
                <a:path w="3491865" h="895985">
                  <a:moveTo>
                    <a:pt x="335281" y="695005"/>
                  </a:moveTo>
                  <a:lnTo>
                    <a:pt x="274762" y="695005"/>
                  </a:lnTo>
                  <a:lnTo>
                    <a:pt x="274762" y="895555"/>
                  </a:lnTo>
                  <a:lnTo>
                    <a:pt x="335281" y="895555"/>
                  </a:lnTo>
                  <a:lnTo>
                    <a:pt x="335281" y="695005"/>
                  </a:lnTo>
                  <a:close/>
                </a:path>
                <a:path w="3491865" h="895985">
                  <a:moveTo>
                    <a:pt x="242957" y="496221"/>
                  </a:moveTo>
                  <a:lnTo>
                    <a:pt x="183764" y="496221"/>
                  </a:lnTo>
                  <a:lnTo>
                    <a:pt x="183764" y="876118"/>
                  </a:lnTo>
                  <a:lnTo>
                    <a:pt x="242957" y="876118"/>
                  </a:lnTo>
                  <a:lnTo>
                    <a:pt x="242957" y="695005"/>
                  </a:lnTo>
                  <a:lnTo>
                    <a:pt x="335281" y="695005"/>
                  </a:lnTo>
                  <a:lnTo>
                    <a:pt x="335281" y="644204"/>
                  </a:lnTo>
                  <a:lnTo>
                    <a:pt x="242957" y="644204"/>
                  </a:lnTo>
                  <a:lnTo>
                    <a:pt x="242957" y="496221"/>
                  </a:lnTo>
                  <a:close/>
                </a:path>
                <a:path w="3491865" h="895985">
                  <a:moveTo>
                    <a:pt x="335281" y="490037"/>
                  </a:moveTo>
                  <a:lnTo>
                    <a:pt x="274762" y="490037"/>
                  </a:lnTo>
                  <a:lnTo>
                    <a:pt x="274762" y="644204"/>
                  </a:lnTo>
                  <a:lnTo>
                    <a:pt x="335281" y="644204"/>
                  </a:lnTo>
                  <a:lnTo>
                    <a:pt x="335281" y="490037"/>
                  </a:lnTo>
                  <a:close/>
                </a:path>
                <a:path w="3491865" h="895985">
                  <a:moveTo>
                    <a:pt x="63610" y="533769"/>
                  </a:moveTo>
                  <a:lnTo>
                    <a:pt x="0" y="533769"/>
                  </a:lnTo>
                  <a:lnTo>
                    <a:pt x="0" y="798372"/>
                  </a:lnTo>
                  <a:lnTo>
                    <a:pt x="28271" y="798372"/>
                  </a:lnTo>
                  <a:lnTo>
                    <a:pt x="60104" y="798068"/>
                  </a:lnTo>
                  <a:lnTo>
                    <a:pt x="94090" y="796274"/>
                  </a:lnTo>
                  <a:lnTo>
                    <a:pt x="130396" y="792657"/>
                  </a:lnTo>
                  <a:lnTo>
                    <a:pt x="169186" y="786887"/>
                  </a:lnTo>
                  <a:lnTo>
                    <a:pt x="164199" y="742712"/>
                  </a:lnTo>
                  <a:lnTo>
                    <a:pt x="63610" y="742712"/>
                  </a:lnTo>
                  <a:lnTo>
                    <a:pt x="63610" y="533769"/>
                  </a:lnTo>
                  <a:close/>
                </a:path>
                <a:path w="3491865" h="895985">
                  <a:moveTo>
                    <a:pt x="163002" y="732111"/>
                  </a:moveTo>
                  <a:lnTo>
                    <a:pt x="136632" y="736532"/>
                  </a:lnTo>
                  <a:lnTo>
                    <a:pt x="111235" y="739648"/>
                  </a:lnTo>
                  <a:lnTo>
                    <a:pt x="86874" y="741646"/>
                  </a:lnTo>
                  <a:lnTo>
                    <a:pt x="63610" y="742712"/>
                  </a:lnTo>
                  <a:lnTo>
                    <a:pt x="164199" y="742712"/>
                  </a:lnTo>
                  <a:lnTo>
                    <a:pt x="163002" y="732111"/>
                  </a:lnTo>
                  <a:close/>
                </a:path>
                <a:path w="3491865" h="895985">
                  <a:moveTo>
                    <a:pt x="491215" y="501080"/>
                  </a:moveTo>
                  <a:lnTo>
                    <a:pt x="447503" y="508072"/>
                  </a:lnTo>
                  <a:lnTo>
                    <a:pt x="412530" y="527530"/>
                  </a:lnTo>
                  <a:lnTo>
                    <a:pt x="389401" y="557175"/>
                  </a:lnTo>
                  <a:lnTo>
                    <a:pt x="381222" y="594729"/>
                  </a:lnTo>
                  <a:lnTo>
                    <a:pt x="389401" y="631967"/>
                  </a:lnTo>
                  <a:lnTo>
                    <a:pt x="412530" y="661377"/>
                  </a:lnTo>
                  <a:lnTo>
                    <a:pt x="447503" y="680765"/>
                  </a:lnTo>
                  <a:lnTo>
                    <a:pt x="491215" y="687937"/>
                  </a:lnTo>
                  <a:lnTo>
                    <a:pt x="534547" y="680765"/>
                  </a:lnTo>
                  <a:lnTo>
                    <a:pt x="569182" y="661377"/>
                  </a:lnTo>
                  <a:lnTo>
                    <a:pt x="588518" y="636695"/>
                  </a:lnTo>
                  <a:lnTo>
                    <a:pt x="491215" y="636695"/>
                  </a:lnTo>
                  <a:lnTo>
                    <a:pt x="471695" y="633927"/>
                  </a:lnTo>
                  <a:lnTo>
                    <a:pt x="456317" y="625817"/>
                  </a:lnTo>
                  <a:lnTo>
                    <a:pt x="446240" y="612654"/>
                  </a:lnTo>
                  <a:lnTo>
                    <a:pt x="442623" y="594729"/>
                  </a:lnTo>
                  <a:lnTo>
                    <a:pt x="446302" y="576680"/>
                  </a:lnTo>
                  <a:lnTo>
                    <a:pt x="456483" y="563642"/>
                  </a:lnTo>
                  <a:lnTo>
                    <a:pt x="471882" y="555656"/>
                  </a:lnTo>
                  <a:lnTo>
                    <a:pt x="491215" y="552764"/>
                  </a:lnTo>
                  <a:lnTo>
                    <a:pt x="588794" y="552764"/>
                  </a:lnTo>
                  <a:lnTo>
                    <a:pt x="569182" y="527530"/>
                  </a:lnTo>
                  <a:lnTo>
                    <a:pt x="534547" y="508072"/>
                  </a:lnTo>
                  <a:lnTo>
                    <a:pt x="491215" y="501080"/>
                  </a:lnTo>
                  <a:close/>
                </a:path>
                <a:path w="3491865" h="895985">
                  <a:moveTo>
                    <a:pt x="588794" y="552764"/>
                  </a:moveTo>
                  <a:lnTo>
                    <a:pt x="491215" y="552764"/>
                  </a:lnTo>
                  <a:lnTo>
                    <a:pt x="510410" y="555656"/>
                  </a:lnTo>
                  <a:lnTo>
                    <a:pt x="525505" y="563642"/>
                  </a:lnTo>
                  <a:lnTo>
                    <a:pt x="535382" y="576680"/>
                  </a:lnTo>
                  <a:lnTo>
                    <a:pt x="538923" y="594729"/>
                  </a:lnTo>
                  <a:lnTo>
                    <a:pt x="535382" y="612654"/>
                  </a:lnTo>
                  <a:lnTo>
                    <a:pt x="525505" y="625817"/>
                  </a:lnTo>
                  <a:lnTo>
                    <a:pt x="510410" y="633927"/>
                  </a:lnTo>
                  <a:lnTo>
                    <a:pt x="491215" y="636695"/>
                  </a:lnTo>
                  <a:lnTo>
                    <a:pt x="588518" y="636695"/>
                  </a:lnTo>
                  <a:lnTo>
                    <a:pt x="592222" y="631967"/>
                  </a:lnTo>
                  <a:lnTo>
                    <a:pt x="600767" y="594729"/>
                  </a:lnTo>
                  <a:lnTo>
                    <a:pt x="592222" y="557175"/>
                  </a:lnTo>
                  <a:lnTo>
                    <a:pt x="588794" y="552764"/>
                  </a:lnTo>
                  <a:close/>
                </a:path>
                <a:path w="3491865" h="895985">
                  <a:moveTo>
                    <a:pt x="716503" y="490037"/>
                  </a:moveTo>
                  <a:lnTo>
                    <a:pt x="652892" y="490037"/>
                  </a:lnTo>
                  <a:lnTo>
                    <a:pt x="652892" y="691912"/>
                  </a:lnTo>
                  <a:lnTo>
                    <a:pt x="716503" y="691912"/>
                  </a:lnTo>
                  <a:lnTo>
                    <a:pt x="716503" y="490037"/>
                  </a:lnTo>
                  <a:close/>
                </a:path>
                <a:path w="3491865" h="895985">
                  <a:moveTo>
                    <a:pt x="716503" y="707373"/>
                  </a:moveTo>
                  <a:lnTo>
                    <a:pt x="441740" y="707373"/>
                  </a:lnTo>
                  <a:lnTo>
                    <a:pt x="441740" y="755965"/>
                  </a:lnTo>
                  <a:lnTo>
                    <a:pt x="652892" y="755965"/>
                  </a:lnTo>
                  <a:lnTo>
                    <a:pt x="652892" y="775401"/>
                  </a:lnTo>
                  <a:lnTo>
                    <a:pt x="443065" y="775401"/>
                  </a:lnTo>
                  <a:lnTo>
                    <a:pt x="443065" y="891137"/>
                  </a:lnTo>
                  <a:lnTo>
                    <a:pt x="726221" y="891137"/>
                  </a:lnTo>
                  <a:lnTo>
                    <a:pt x="726221" y="841662"/>
                  </a:lnTo>
                  <a:lnTo>
                    <a:pt x="504909" y="841662"/>
                  </a:lnTo>
                  <a:lnTo>
                    <a:pt x="504909" y="821342"/>
                  </a:lnTo>
                  <a:lnTo>
                    <a:pt x="716503" y="821342"/>
                  </a:lnTo>
                  <a:lnTo>
                    <a:pt x="716503" y="707373"/>
                  </a:lnTo>
                  <a:close/>
                </a:path>
                <a:path w="3491865" h="895985">
                  <a:moveTo>
                    <a:pt x="837098" y="525376"/>
                  </a:moveTo>
                  <a:lnTo>
                    <a:pt x="777021" y="525376"/>
                  </a:lnTo>
                  <a:lnTo>
                    <a:pt x="777021" y="801022"/>
                  </a:lnTo>
                  <a:lnTo>
                    <a:pt x="940465" y="801022"/>
                  </a:lnTo>
                  <a:lnTo>
                    <a:pt x="940465" y="750222"/>
                  </a:lnTo>
                  <a:lnTo>
                    <a:pt x="837098" y="750222"/>
                  </a:lnTo>
                  <a:lnTo>
                    <a:pt x="837098" y="664083"/>
                  </a:lnTo>
                  <a:lnTo>
                    <a:pt x="940465" y="664083"/>
                  </a:lnTo>
                  <a:lnTo>
                    <a:pt x="940465" y="614608"/>
                  </a:lnTo>
                  <a:lnTo>
                    <a:pt x="837098" y="614608"/>
                  </a:lnTo>
                  <a:lnTo>
                    <a:pt x="837098" y="525376"/>
                  </a:lnTo>
                  <a:close/>
                </a:path>
                <a:path w="3491865" h="895985">
                  <a:moveTo>
                    <a:pt x="940465" y="664083"/>
                  </a:moveTo>
                  <a:lnTo>
                    <a:pt x="881272" y="664083"/>
                  </a:lnTo>
                  <a:lnTo>
                    <a:pt x="881272" y="750222"/>
                  </a:lnTo>
                  <a:lnTo>
                    <a:pt x="940465" y="750222"/>
                  </a:lnTo>
                  <a:lnTo>
                    <a:pt x="940465" y="664083"/>
                  </a:lnTo>
                  <a:close/>
                </a:path>
                <a:path w="3491865" h="895985">
                  <a:moveTo>
                    <a:pt x="940465" y="525376"/>
                  </a:moveTo>
                  <a:lnTo>
                    <a:pt x="881272" y="525376"/>
                  </a:lnTo>
                  <a:lnTo>
                    <a:pt x="881272" y="614608"/>
                  </a:lnTo>
                  <a:lnTo>
                    <a:pt x="940465" y="614608"/>
                  </a:lnTo>
                  <a:lnTo>
                    <a:pt x="940465" y="525376"/>
                  </a:lnTo>
                  <a:close/>
                </a:path>
                <a:path w="3491865" h="895985">
                  <a:moveTo>
                    <a:pt x="1119370" y="694563"/>
                  </a:moveTo>
                  <a:lnTo>
                    <a:pt x="1058410" y="694563"/>
                  </a:lnTo>
                  <a:lnTo>
                    <a:pt x="1058410" y="895555"/>
                  </a:lnTo>
                  <a:lnTo>
                    <a:pt x="1119370" y="895555"/>
                  </a:lnTo>
                  <a:lnTo>
                    <a:pt x="1119370" y="694563"/>
                  </a:lnTo>
                  <a:close/>
                </a:path>
                <a:path w="3491865" h="895985">
                  <a:moveTo>
                    <a:pt x="1028371" y="495338"/>
                  </a:moveTo>
                  <a:lnTo>
                    <a:pt x="968295" y="495338"/>
                  </a:lnTo>
                  <a:lnTo>
                    <a:pt x="968295" y="877443"/>
                  </a:lnTo>
                  <a:lnTo>
                    <a:pt x="1028371" y="877443"/>
                  </a:lnTo>
                  <a:lnTo>
                    <a:pt x="1028371" y="694563"/>
                  </a:lnTo>
                  <a:lnTo>
                    <a:pt x="1119370" y="694563"/>
                  </a:lnTo>
                  <a:lnTo>
                    <a:pt x="1119370" y="642879"/>
                  </a:lnTo>
                  <a:lnTo>
                    <a:pt x="1028371" y="642879"/>
                  </a:lnTo>
                  <a:lnTo>
                    <a:pt x="1028371" y="495338"/>
                  </a:lnTo>
                  <a:close/>
                </a:path>
                <a:path w="3491865" h="895985">
                  <a:moveTo>
                    <a:pt x="1119370" y="490037"/>
                  </a:moveTo>
                  <a:lnTo>
                    <a:pt x="1058410" y="490037"/>
                  </a:lnTo>
                  <a:lnTo>
                    <a:pt x="1058410" y="642879"/>
                  </a:lnTo>
                  <a:lnTo>
                    <a:pt x="1119370" y="642879"/>
                  </a:lnTo>
                  <a:lnTo>
                    <a:pt x="1119370" y="490037"/>
                  </a:lnTo>
                  <a:close/>
                </a:path>
                <a:path w="3491865" h="895985">
                  <a:moveTo>
                    <a:pt x="1342449" y="494896"/>
                  </a:moveTo>
                  <a:lnTo>
                    <a:pt x="1281171" y="500549"/>
                  </a:lnTo>
                  <a:lnTo>
                    <a:pt x="1234222" y="516265"/>
                  </a:lnTo>
                  <a:lnTo>
                    <a:pt x="1204170" y="541175"/>
                  </a:lnTo>
                  <a:lnTo>
                    <a:pt x="1193582" y="574409"/>
                  </a:lnTo>
                  <a:lnTo>
                    <a:pt x="1204170" y="607057"/>
                  </a:lnTo>
                  <a:lnTo>
                    <a:pt x="1234222" y="631504"/>
                  </a:lnTo>
                  <a:lnTo>
                    <a:pt x="1281171" y="646841"/>
                  </a:lnTo>
                  <a:lnTo>
                    <a:pt x="1342449" y="652156"/>
                  </a:lnTo>
                  <a:lnTo>
                    <a:pt x="1404037" y="646841"/>
                  </a:lnTo>
                  <a:lnTo>
                    <a:pt x="1450841" y="631504"/>
                  </a:lnTo>
                  <a:lnTo>
                    <a:pt x="1480665" y="607057"/>
                  </a:lnTo>
                  <a:lnTo>
                    <a:pt x="1481660" y="604006"/>
                  </a:lnTo>
                  <a:lnTo>
                    <a:pt x="1342449" y="604006"/>
                  </a:lnTo>
                  <a:lnTo>
                    <a:pt x="1306930" y="602177"/>
                  </a:lnTo>
                  <a:lnTo>
                    <a:pt x="1280936" y="596662"/>
                  </a:lnTo>
                  <a:lnTo>
                    <a:pt x="1265048" y="587420"/>
                  </a:lnTo>
                  <a:lnTo>
                    <a:pt x="1259843" y="574409"/>
                  </a:lnTo>
                  <a:lnTo>
                    <a:pt x="1265048" y="560570"/>
                  </a:lnTo>
                  <a:lnTo>
                    <a:pt x="1280936" y="550831"/>
                  </a:lnTo>
                  <a:lnTo>
                    <a:pt x="1306930" y="545151"/>
                  </a:lnTo>
                  <a:lnTo>
                    <a:pt x="1342449" y="543488"/>
                  </a:lnTo>
                  <a:lnTo>
                    <a:pt x="1481406" y="543488"/>
                  </a:lnTo>
                  <a:lnTo>
                    <a:pt x="1480665" y="541175"/>
                  </a:lnTo>
                  <a:lnTo>
                    <a:pt x="1450841" y="516265"/>
                  </a:lnTo>
                  <a:lnTo>
                    <a:pt x="1404037" y="500549"/>
                  </a:lnTo>
                  <a:lnTo>
                    <a:pt x="1342449" y="494896"/>
                  </a:lnTo>
                  <a:close/>
                </a:path>
                <a:path w="3491865" h="895985">
                  <a:moveTo>
                    <a:pt x="1481406" y="543488"/>
                  </a:moveTo>
                  <a:lnTo>
                    <a:pt x="1342449" y="543488"/>
                  </a:lnTo>
                  <a:lnTo>
                    <a:pt x="1377788" y="545151"/>
                  </a:lnTo>
                  <a:lnTo>
                    <a:pt x="1403851" y="550831"/>
                  </a:lnTo>
                  <a:lnTo>
                    <a:pt x="1419974" y="560570"/>
                  </a:lnTo>
                  <a:lnTo>
                    <a:pt x="1425496" y="574409"/>
                  </a:lnTo>
                  <a:lnTo>
                    <a:pt x="1419974" y="587420"/>
                  </a:lnTo>
                  <a:lnTo>
                    <a:pt x="1403851" y="596662"/>
                  </a:lnTo>
                  <a:lnTo>
                    <a:pt x="1377788" y="602177"/>
                  </a:lnTo>
                  <a:lnTo>
                    <a:pt x="1342449" y="604006"/>
                  </a:lnTo>
                  <a:lnTo>
                    <a:pt x="1481660" y="604006"/>
                  </a:lnTo>
                  <a:lnTo>
                    <a:pt x="1491315" y="574409"/>
                  </a:lnTo>
                  <a:lnTo>
                    <a:pt x="1481406" y="543488"/>
                  </a:lnTo>
                  <a:close/>
                </a:path>
                <a:path w="3491865" h="895985">
                  <a:moveTo>
                    <a:pt x="1483364" y="751547"/>
                  </a:moveTo>
                  <a:lnTo>
                    <a:pt x="1200208" y="751547"/>
                  </a:lnTo>
                  <a:lnTo>
                    <a:pt x="1200208" y="891137"/>
                  </a:lnTo>
                  <a:lnTo>
                    <a:pt x="1483364" y="891137"/>
                  </a:lnTo>
                  <a:lnTo>
                    <a:pt x="1483364" y="840337"/>
                  </a:lnTo>
                  <a:lnTo>
                    <a:pt x="1262494" y="840337"/>
                  </a:lnTo>
                  <a:lnTo>
                    <a:pt x="1262494" y="801464"/>
                  </a:lnTo>
                  <a:lnTo>
                    <a:pt x="1483364" y="801464"/>
                  </a:lnTo>
                  <a:lnTo>
                    <a:pt x="1483364" y="751547"/>
                  </a:lnTo>
                  <a:close/>
                </a:path>
                <a:path w="3491865" h="895985">
                  <a:moveTo>
                    <a:pt x="1483364" y="801464"/>
                  </a:moveTo>
                  <a:lnTo>
                    <a:pt x="1421520" y="801464"/>
                  </a:lnTo>
                  <a:lnTo>
                    <a:pt x="1421520" y="840337"/>
                  </a:lnTo>
                  <a:lnTo>
                    <a:pt x="1483364" y="840337"/>
                  </a:lnTo>
                  <a:lnTo>
                    <a:pt x="1483364" y="801464"/>
                  </a:lnTo>
                  <a:close/>
                </a:path>
                <a:path w="3491865" h="895985">
                  <a:moveTo>
                    <a:pt x="1373812" y="720184"/>
                  </a:moveTo>
                  <a:lnTo>
                    <a:pt x="1310202" y="720184"/>
                  </a:lnTo>
                  <a:lnTo>
                    <a:pt x="1310202" y="751547"/>
                  </a:lnTo>
                  <a:lnTo>
                    <a:pt x="1373812" y="751547"/>
                  </a:lnTo>
                  <a:lnTo>
                    <a:pt x="1373812" y="720184"/>
                  </a:lnTo>
                  <a:close/>
                </a:path>
                <a:path w="3491865" h="895985">
                  <a:moveTo>
                    <a:pt x="1527538" y="669825"/>
                  </a:moveTo>
                  <a:lnTo>
                    <a:pt x="1157801" y="669825"/>
                  </a:lnTo>
                  <a:lnTo>
                    <a:pt x="1157801" y="720184"/>
                  </a:lnTo>
                  <a:lnTo>
                    <a:pt x="1527538" y="720184"/>
                  </a:lnTo>
                  <a:lnTo>
                    <a:pt x="1527538" y="669825"/>
                  </a:lnTo>
                  <a:close/>
                </a:path>
                <a:path w="3491865" h="895985">
                  <a:moveTo>
                    <a:pt x="1700296" y="635811"/>
                  </a:moveTo>
                  <a:lnTo>
                    <a:pt x="1634881" y="635811"/>
                  </a:lnTo>
                  <a:lnTo>
                    <a:pt x="1618557" y="652515"/>
                  </a:lnTo>
                  <a:lnTo>
                    <a:pt x="1598217" y="667893"/>
                  </a:lnTo>
                  <a:lnTo>
                    <a:pt x="1573569" y="682028"/>
                  </a:lnTo>
                  <a:lnTo>
                    <a:pt x="1544324" y="695005"/>
                  </a:lnTo>
                  <a:lnTo>
                    <a:pt x="1574363" y="740504"/>
                  </a:lnTo>
                  <a:lnTo>
                    <a:pt x="1624525" y="715255"/>
                  </a:lnTo>
                  <a:lnTo>
                    <a:pt x="1663790" y="685319"/>
                  </a:lnTo>
                  <a:lnTo>
                    <a:pt x="1692970" y="650499"/>
                  </a:lnTo>
                  <a:lnTo>
                    <a:pt x="1700296" y="635811"/>
                  </a:lnTo>
                  <a:close/>
                </a:path>
                <a:path w="3491865" h="895985">
                  <a:moveTo>
                    <a:pt x="1728088" y="514774"/>
                  </a:moveTo>
                  <a:lnTo>
                    <a:pt x="1566853" y="514774"/>
                  </a:lnTo>
                  <a:lnTo>
                    <a:pt x="1566853" y="566016"/>
                  </a:lnTo>
                  <a:lnTo>
                    <a:pt x="1664478" y="566016"/>
                  </a:lnTo>
                  <a:lnTo>
                    <a:pt x="1663373" y="573968"/>
                  </a:lnTo>
                  <a:lnTo>
                    <a:pt x="1661827" y="581698"/>
                  </a:lnTo>
                  <a:lnTo>
                    <a:pt x="1659618" y="588987"/>
                  </a:lnTo>
                  <a:lnTo>
                    <a:pt x="1550509" y="594288"/>
                  </a:lnTo>
                  <a:lnTo>
                    <a:pt x="1558018" y="644204"/>
                  </a:lnTo>
                  <a:lnTo>
                    <a:pt x="1634881" y="635811"/>
                  </a:lnTo>
                  <a:lnTo>
                    <a:pt x="1700296" y="635811"/>
                  </a:lnTo>
                  <a:lnTo>
                    <a:pt x="1712873" y="610599"/>
                  </a:lnTo>
                  <a:lnTo>
                    <a:pt x="1724309" y="565423"/>
                  </a:lnTo>
                  <a:lnTo>
                    <a:pt x="1728088" y="514774"/>
                  </a:lnTo>
                  <a:close/>
                </a:path>
                <a:path w="3491865" h="895985">
                  <a:moveTo>
                    <a:pt x="1898158" y="633603"/>
                  </a:moveTo>
                  <a:lnTo>
                    <a:pt x="1837640" y="633603"/>
                  </a:lnTo>
                  <a:lnTo>
                    <a:pt x="1837640" y="727252"/>
                  </a:lnTo>
                  <a:lnTo>
                    <a:pt x="1898158" y="727252"/>
                  </a:lnTo>
                  <a:lnTo>
                    <a:pt x="1898158" y="633603"/>
                  </a:lnTo>
                  <a:close/>
                </a:path>
                <a:path w="3491865" h="895985">
                  <a:moveTo>
                    <a:pt x="1807602" y="497547"/>
                  </a:moveTo>
                  <a:lnTo>
                    <a:pt x="1747967" y="497547"/>
                  </a:lnTo>
                  <a:lnTo>
                    <a:pt x="1747967" y="723718"/>
                  </a:lnTo>
                  <a:lnTo>
                    <a:pt x="1807602" y="723718"/>
                  </a:lnTo>
                  <a:lnTo>
                    <a:pt x="1807602" y="633603"/>
                  </a:lnTo>
                  <a:lnTo>
                    <a:pt x="1898158" y="633603"/>
                  </a:lnTo>
                  <a:lnTo>
                    <a:pt x="1898158" y="581477"/>
                  </a:lnTo>
                  <a:lnTo>
                    <a:pt x="1807602" y="581477"/>
                  </a:lnTo>
                  <a:lnTo>
                    <a:pt x="1807602" y="497547"/>
                  </a:lnTo>
                  <a:close/>
                </a:path>
                <a:path w="3491865" h="895985">
                  <a:moveTo>
                    <a:pt x="1898158" y="490479"/>
                  </a:moveTo>
                  <a:lnTo>
                    <a:pt x="1837640" y="490479"/>
                  </a:lnTo>
                  <a:lnTo>
                    <a:pt x="1837640" y="581477"/>
                  </a:lnTo>
                  <a:lnTo>
                    <a:pt x="1898158" y="581477"/>
                  </a:lnTo>
                  <a:lnTo>
                    <a:pt x="1898158" y="490479"/>
                  </a:lnTo>
                  <a:close/>
                </a:path>
                <a:path w="3491865" h="895985">
                  <a:moveTo>
                    <a:pt x="1898158" y="740946"/>
                  </a:moveTo>
                  <a:lnTo>
                    <a:pt x="1618537" y="740946"/>
                  </a:lnTo>
                  <a:lnTo>
                    <a:pt x="1618537" y="891137"/>
                  </a:lnTo>
                  <a:lnTo>
                    <a:pt x="1898158" y="891137"/>
                  </a:lnTo>
                  <a:lnTo>
                    <a:pt x="1898158" y="840337"/>
                  </a:lnTo>
                  <a:lnTo>
                    <a:pt x="1681705" y="840337"/>
                  </a:lnTo>
                  <a:lnTo>
                    <a:pt x="1681705" y="791304"/>
                  </a:lnTo>
                  <a:lnTo>
                    <a:pt x="1898158" y="791304"/>
                  </a:lnTo>
                  <a:lnTo>
                    <a:pt x="1898158" y="740946"/>
                  </a:lnTo>
                  <a:close/>
                </a:path>
                <a:path w="3491865" h="895985">
                  <a:moveTo>
                    <a:pt x="1898158" y="791304"/>
                  </a:moveTo>
                  <a:lnTo>
                    <a:pt x="1835873" y="791304"/>
                  </a:lnTo>
                  <a:lnTo>
                    <a:pt x="1835873" y="840337"/>
                  </a:lnTo>
                  <a:lnTo>
                    <a:pt x="1898158" y="840337"/>
                  </a:lnTo>
                  <a:lnTo>
                    <a:pt x="1898158" y="791304"/>
                  </a:lnTo>
                  <a:close/>
                </a:path>
                <a:path w="3491865" h="895985">
                  <a:moveTo>
                    <a:pt x="2310302" y="797488"/>
                  </a:moveTo>
                  <a:lnTo>
                    <a:pt x="1939682" y="797488"/>
                  </a:lnTo>
                  <a:lnTo>
                    <a:pt x="1939682" y="850055"/>
                  </a:lnTo>
                  <a:lnTo>
                    <a:pt x="2310302" y="850055"/>
                  </a:lnTo>
                  <a:lnTo>
                    <a:pt x="2310302" y="797488"/>
                  </a:lnTo>
                  <a:close/>
                </a:path>
                <a:path w="3491865" h="895985">
                  <a:moveTo>
                    <a:pt x="2278497" y="691029"/>
                  </a:moveTo>
                  <a:lnTo>
                    <a:pt x="1969279" y="691029"/>
                  </a:lnTo>
                  <a:lnTo>
                    <a:pt x="1969279" y="741387"/>
                  </a:lnTo>
                  <a:lnTo>
                    <a:pt x="2278497" y="741387"/>
                  </a:lnTo>
                  <a:lnTo>
                    <a:pt x="2278497" y="691029"/>
                  </a:lnTo>
                  <a:close/>
                </a:path>
                <a:path w="3491865" h="895985">
                  <a:moveTo>
                    <a:pt x="2084573" y="574851"/>
                  </a:moveTo>
                  <a:lnTo>
                    <a:pt x="2020962" y="574851"/>
                  </a:lnTo>
                  <a:lnTo>
                    <a:pt x="2020962" y="691029"/>
                  </a:lnTo>
                  <a:lnTo>
                    <a:pt x="2084573" y="691029"/>
                  </a:lnTo>
                  <a:lnTo>
                    <a:pt x="2084573" y="574851"/>
                  </a:lnTo>
                  <a:close/>
                </a:path>
                <a:path w="3491865" h="895985">
                  <a:moveTo>
                    <a:pt x="2225930" y="574851"/>
                  </a:moveTo>
                  <a:lnTo>
                    <a:pt x="2163203" y="574851"/>
                  </a:lnTo>
                  <a:lnTo>
                    <a:pt x="2163203" y="691029"/>
                  </a:lnTo>
                  <a:lnTo>
                    <a:pt x="2225930" y="691029"/>
                  </a:lnTo>
                  <a:lnTo>
                    <a:pt x="2225930" y="574851"/>
                  </a:lnTo>
                  <a:close/>
                </a:path>
                <a:path w="3491865" h="895985">
                  <a:moveTo>
                    <a:pt x="2280706" y="524051"/>
                  </a:moveTo>
                  <a:lnTo>
                    <a:pt x="1967512" y="524051"/>
                  </a:lnTo>
                  <a:lnTo>
                    <a:pt x="1967512" y="574851"/>
                  </a:lnTo>
                  <a:lnTo>
                    <a:pt x="2280706" y="574851"/>
                  </a:lnTo>
                  <a:lnTo>
                    <a:pt x="2280706" y="524051"/>
                  </a:lnTo>
                  <a:close/>
                </a:path>
              </a:pathLst>
            </a:custGeom>
            <a:solidFill>
              <a:srgbClr val="FFFFFF">
                <a:alpha val="6899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BDF0224-D862-C0D5-D9E3-64C594C56288}"/>
              </a:ext>
            </a:extLst>
          </p:cNvPr>
          <p:cNvSpPr txBox="1"/>
          <p:nvPr/>
        </p:nvSpPr>
        <p:spPr>
          <a:xfrm>
            <a:off x="895350" y="2794000"/>
            <a:ext cx="223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/>
              <a:t>벽돌깨기</a:t>
            </a:r>
            <a:endParaRPr lang="ko-KR" altLang="en-US" sz="4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FA6E86-E9AA-5EC0-CD8D-CC585E310044}"/>
              </a:ext>
            </a:extLst>
          </p:cNvPr>
          <p:cNvSpPr txBox="1"/>
          <p:nvPr/>
        </p:nvSpPr>
        <p:spPr>
          <a:xfrm>
            <a:off x="895349" y="3501886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유니티 입문 </a:t>
            </a:r>
            <a:r>
              <a:rPr lang="en-US" altLang="ko-KR" b="1" dirty="0"/>
              <a:t>2D </a:t>
            </a:r>
            <a:r>
              <a:rPr lang="ko-KR" altLang="en-US" b="1" dirty="0"/>
              <a:t>프로젝트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01483B-9FC7-27DE-8D5B-D31990CDEEE9}"/>
              </a:ext>
            </a:extLst>
          </p:cNvPr>
          <p:cNvSpPr txBox="1"/>
          <p:nvPr/>
        </p:nvSpPr>
        <p:spPr>
          <a:xfrm>
            <a:off x="7524750" y="3147943"/>
            <a:ext cx="1479550" cy="646331"/>
          </a:xfrm>
          <a:prstGeom prst="rect">
            <a:avLst/>
          </a:prstGeom>
          <a:solidFill>
            <a:srgbClr val="E8344D"/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B11</a:t>
            </a:r>
            <a:r>
              <a:rPr lang="ko-KR" altLang="en-US" sz="3600" b="1" dirty="0">
                <a:solidFill>
                  <a:schemeClr val="bg1"/>
                </a:solidFill>
              </a:rPr>
              <a:t>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73CD76-B903-5DE9-3C7C-E2CA2BEFDA95}"/>
              </a:ext>
            </a:extLst>
          </p:cNvPr>
          <p:cNvSpPr txBox="1"/>
          <p:nvPr/>
        </p:nvSpPr>
        <p:spPr>
          <a:xfrm>
            <a:off x="9004300" y="3205433"/>
            <a:ext cx="295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유니티 한 젓가락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B9FCC6-2F17-0BD8-2D1A-C9D0FBFDF70A}"/>
              </a:ext>
            </a:extLst>
          </p:cNvPr>
          <p:cNvSpPr txBox="1"/>
          <p:nvPr/>
        </p:nvSpPr>
        <p:spPr>
          <a:xfrm>
            <a:off x="7524750" y="3878572"/>
            <a:ext cx="1479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팀장 </a:t>
            </a:r>
            <a:r>
              <a:rPr lang="ko-KR" altLang="en-US" b="1" dirty="0" err="1"/>
              <a:t>박신환</a:t>
            </a:r>
            <a:endParaRPr lang="en-US" altLang="ko-KR" b="1" dirty="0"/>
          </a:p>
          <a:p>
            <a:r>
              <a:rPr lang="ko-KR" altLang="en-US" b="1" dirty="0"/>
              <a:t>팀원 </a:t>
            </a:r>
            <a:r>
              <a:rPr lang="ko-KR" altLang="en-US" b="1" dirty="0" err="1"/>
              <a:t>윤정빈</a:t>
            </a:r>
            <a:endParaRPr lang="en-US" altLang="ko-KR" b="1" dirty="0"/>
          </a:p>
          <a:p>
            <a:r>
              <a:rPr lang="ko-KR" altLang="en-US" b="1" dirty="0"/>
              <a:t>팀원 </a:t>
            </a:r>
            <a:r>
              <a:rPr lang="ko-KR" altLang="en-US" b="1" dirty="0" err="1"/>
              <a:t>이충민</a:t>
            </a:r>
            <a:endParaRPr lang="en-US" altLang="ko-KR" b="1" dirty="0"/>
          </a:p>
          <a:p>
            <a:r>
              <a:rPr lang="ko-KR" altLang="en-US" b="1" dirty="0"/>
              <a:t>팀원 </a:t>
            </a:r>
            <a:r>
              <a:rPr lang="ko-KR" altLang="en-US" b="1" dirty="0" err="1"/>
              <a:t>손두혁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CAD92A-6311-6360-2C13-DCFD3E96C2A0}"/>
              </a:ext>
            </a:extLst>
          </p:cNvPr>
          <p:cNvSpPr txBox="1"/>
          <p:nvPr/>
        </p:nvSpPr>
        <p:spPr>
          <a:xfrm>
            <a:off x="895350" y="2448092"/>
            <a:ext cx="407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8344D"/>
                </a:solidFill>
              </a:rPr>
              <a:t>Unity</a:t>
            </a:r>
            <a:r>
              <a:rPr lang="ko-KR" altLang="en-US" sz="1600" dirty="0">
                <a:solidFill>
                  <a:srgbClr val="E8344D"/>
                </a:solidFill>
              </a:rPr>
              <a:t>를 이용해 만든 간단한 </a:t>
            </a:r>
            <a:r>
              <a:rPr lang="ko-KR" altLang="en-US" sz="1600" dirty="0" err="1">
                <a:solidFill>
                  <a:srgbClr val="E8344D"/>
                </a:solidFill>
              </a:rPr>
              <a:t>벽돌깨기</a:t>
            </a:r>
            <a:r>
              <a:rPr lang="ko-KR" altLang="en-US" sz="1600" dirty="0">
                <a:solidFill>
                  <a:srgbClr val="E8344D"/>
                </a:solidFill>
              </a:rPr>
              <a:t> 게임</a:t>
            </a:r>
            <a:endParaRPr lang="en-US" altLang="ko-KR" sz="1600" dirty="0">
              <a:solidFill>
                <a:srgbClr val="E8344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0647E-B5FB-428C-EF5B-39B5813E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자체 평가 의견 </a:t>
            </a:r>
            <a:r>
              <a:rPr lang="en-US" altLang="ko-KR" dirty="0"/>
              <a:t>– </a:t>
            </a:r>
            <a:r>
              <a:rPr lang="ko-KR" altLang="en-US" dirty="0"/>
              <a:t>잘한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D1B4F-C690-45C6-EB14-30D8D683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박신환</a:t>
            </a:r>
            <a:r>
              <a:rPr lang="en-US" altLang="ko-KR" dirty="0"/>
              <a:t>: </a:t>
            </a:r>
            <a:r>
              <a:rPr lang="ko-KR" altLang="en-US" dirty="0"/>
              <a:t>각자 맡은 일 잘 해낸 것</a:t>
            </a:r>
            <a:r>
              <a:rPr lang="en-US" altLang="ko-KR" dirty="0"/>
              <a:t>, </a:t>
            </a:r>
            <a:r>
              <a:rPr lang="ko-KR" altLang="en-US" dirty="0"/>
              <a:t>어려움이 있을 때 적극적으로 소통한 것</a:t>
            </a:r>
            <a:endParaRPr lang="en-US" altLang="ko-KR" dirty="0"/>
          </a:p>
          <a:p>
            <a:r>
              <a:rPr lang="ko-KR" altLang="en-US" dirty="0" err="1"/>
              <a:t>윤정빈</a:t>
            </a:r>
            <a:r>
              <a:rPr lang="en-US" altLang="ko-KR" dirty="0"/>
              <a:t>: </a:t>
            </a:r>
            <a:r>
              <a:rPr lang="ko-KR" altLang="en-US" dirty="0"/>
              <a:t>아이템 만든 것</a:t>
            </a:r>
            <a:endParaRPr lang="en-US" altLang="ko-KR" dirty="0"/>
          </a:p>
          <a:p>
            <a:r>
              <a:rPr lang="ko-KR" altLang="en-US" dirty="0" err="1"/>
              <a:t>이충민</a:t>
            </a:r>
            <a:r>
              <a:rPr lang="en-US" altLang="ko-KR" dirty="0"/>
              <a:t>: </a:t>
            </a:r>
            <a:r>
              <a:rPr lang="ko-KR" altLang="en-US" dirty="0"/>
              <a:t>블록 생성</a:t>
            </a:r>
            <a:r>
              <a:rPr lang="en-US" altLang="ko-KR" dirty="0"/>
              <a:t>, </a:t>
            </a:r>
            <a:r>
              <a:rPr lang="ko-KR" altLang="en-US" dirty="0"/>
              <a:t>레벨 디자인</a:t>
            </a:r>
            <a:endParaRPr lang="en-US" altLang="ko-KR" dirty="0"/>
          </a:p>
          <a:p>
            <a:r>
              <a:rPr lang="ko-KR" altLang="en-US" dirty="0" err="1"/>
              <a:t>손두혁</a:t>
            </a:r>
            <a:r>
              <a:rPr lang="en-US" altLang="ko-KR" dirty="0"/>
              <a:t>: </a:t>
            </a:r>
            <a:r>
              <a:rPr lang="ko-KR" altLang="en-US" dirty="0"/>
              <a:t>전체적으로 만족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22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0647E-B5FB-428C-EF5B-39B5813E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자체 평가 의견 </a:t>
            </a:r>
            <a:r>
              <a:rPr lang="en-US" altLang="ko-KR" dirty="0"/>
              <a:t>– </a:t>
            </a:r>
            <a:r>
              <a:rPr lang="ko-KR" altLang="en-US" dirty="0"/>
              <a:t>아쉬운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D1B4F-C690-45C6-EB14-30D8D683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박신환</a:t>
            </a:r>
            <a:r>
              <a:rPr lang="en-US" altLang="ko-KR" dirty="0"/>
              <a:t>: </a:t>
            </a:r>
            <a:r>
              <a:rPr lang="ko-KR" altLang="en-US" dirty="0"/>
              <a:t>각종 어려움으로 인해 진행 속도가 </a:t>
            </a:r>
            <a:r>
              <a:rPr lang="ko-KR" altLang="en-US" dirty="0" err="1"/>
              <a:t>느렸던</a:t>
            </a:r>
            <a:r>
              <a:rPr lang="ko-KR" altLang="en-US" dirty="0"/>
              <a:t> 것</a:t>
            </a:r>
            <a:endParaRPr lang="en-US" altLang="ko-KR" dirty="0"/>
          </a:p>
          <a:p>
            <a:r>
              <a:rPr lang="ko-KR" altLang="en-US" dirty="0" err="1"/>
              <a:t>윤정빈</a:t>
            </a:r>
            <a:r>
              <a:rPr lang="en-US" altLang="ko-KR" dirty="0"/>
              <a:t>: </a:t>
            </a:r>
            <a:r>
              <a:rPr lang="ko-KR" altLang="en-US" dirty="0"/>
              <a:t>추가 구현목록을 다 완성 못 한 것</a:t>
            </a:r>
            <a:endParaRPr lang="en-US" altLang="ko-KR" dirty="0"/>
          </a:p>
          <a:p>
            <a:r>
              <a:rPr lang="ko-KR" altLang="en-US" dirty="0" err="1"/>
              <a:t>이충민</a:t>
            </a:r>
            <a:r>
              <a:rPr lang="en-US" altLang="ko-KR" dirty="0"/>
              <a:t>: </a:t>
            </a:r>
            <a:r>
              <a:rPr lang="ko-KR" altLang="en-US" dirty="0" err="1"/>
              <a:t>싱글톤에</a:t>
            </a:r>
            <a:r>
              <a:rPr lang="ko-KR" altLang="en-US" dirty="0"/>
              <a:t> 관한 이해가 부족했던 것</a:t>
            </a:r>
            <a:endParaRPr lang="en-US" altLang="ko-KR" dirty="0"/>
          </a:p>
          <a:p>
            <a:r>
              <a:rPr lang="ko-KR" altLang="en-US" dirty="0" err="1"/>
              <a:t>손두혁</a:t>
            </a:r>
            <a:r>
              <a:rPr lang="en-US" altLang="ko-KR" dirty="0"/>
              <a:t>: </a:t>
            </a:r>
            <a:r>
              <a:rPr lang="ko-KR" altLang="en-US" dirty="0"/>
              <a:t>공을 좀 더 잘 구현할 방법이 있었을 것 같다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230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0647E-B5FB-428C-EF5B-39B5813E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자체 평가 의견 </a:t>
            </a:r>
            <a:r>
              <a:rPr lang="en-US" altLang="ko-KR" dirty="0"/>
              <a:t>– </a:t>
            </a:r>
            <a:r>
              <a:rPr lang="ko-KR" altLang="en-US" dirty="0"/>
              <a:t>느낀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D1B4F-C690-45C6-EB14-30D8D683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박신환</a:t>
            </a:r>
            <a:r>
              <a:rPr lang="en-US" altLang="ko-KR" dirty="0"/>
              <a:t>: </a:t>
            </a:r>
            <a:r>
              <a:rPr lang="ko-KR" altLang="en-US" dirty="0"/>
              <a:t>유니티의 기초를 잘 다져야 하다는 생각이 들었다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윤정빈</a:t>
            </a:r>
            <a:r>
              <a:rPr lang="en-US" altLang="ko-KR" dirty="0"/>
              <a:t>: UI </a:t>
            </a:r>
            <a:r>
              <a:rPr lang="ko-KR" altLang="en-US" dirty="0"/>
              <a:t>구현이 어려웠다</a:t>
            </a:r>
            <a:r>
              <a:rPr lang="en-US" altLang="ko-KR" dirty="0"/>
              <a:t>. </a:t>
            </a:r>
            <a:r>
              <a:rPr lang="ko-KR" altLang="en-US" dirty="0" err="1"/>
              <a:t>코드끼리의</a:t>
            </a:r>
            <a:r>
              <a:rPr lang="ko-KR" altLang="en-US" dirty="0"/>
              <a:t> 종속성 </a:t>
            </a:r>
            <a:r>
              <a:rPr lang="ko-KR" altLang="en-US"/>
              <a:t>또한 까다로움을 유발했다</a:t>
            </a:r>
            <a:r>
              <a:rPr lang="en-US" altLang="ko-KR"/>
              <a:t>.</a:t>
            </a:r>
            <a:endParaRPr lang="en-US" altLang="ko-KR" dirty="0"/>
          </a:p>
          <a:p>
            <a:r>
              <a:rPr lang="ko-KR" altLang="en-US" dirty="0" err="1"/>
              <a:t>이충민</a:t>
            </a:r>
            <a:r>
              <a:rPr lang="en-US" altLang="ko-KR" dirty="0"/>
              <a:t>: </a:t>
            </a:r>
            <a:r>
              <a:rPr lang="ko-KR" altLang="en-US" dirty="0"/>
              <a:t>더 많은 공부를 통해 기본지식을 더 쌓아야 할 것 같다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손두혁</a:t>
            </a:r>
            <a:r>
              <a:rPr lang="en-US" altLang="ko-KR" dirty="0"/>
              <a:t>: C#</a:t>
            </a:r>
            <a:r>
              <a:rPr lang="ko-KR" altLang="en-US" dirty="0"/>
              <a:t>과 유니티 기초가 좀 부족했던 것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62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0647E-B5FB-428C-EF5B-39B5813E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자체 평가 의견 </a:t>
            </a:r>
            <a:r>
              <a:rPr lang="en-US" altLang="ko-KR" dirty="0"/>
              <a:t>– </a:t>
            </a:r>
            <a:r>
              <a:rPr lang="ko-KR" altLang="en-US" dirty="0"/>
              <a:t>개선할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D1B4F-C690-45C6-EB14-30D8D683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박신환</a:t>
            </a:r>
            <a:r>
              <a:rPr lang="en-US" altLang="ko-KR" dirty="0"/>
              <a:t>: </a:t>
            </a:r>
            <a:r>
              <a:rPr lang="ko-KR" altLang="en-US" dirty="0"/>
              <a:t>게임 로직 최적화 등</a:t>
            </a:r>
            <a:endParaRPr lang="en-US" altLang="ko-KR" dirty="0"/>
          </a:p>
          <a:p>
            <a:r>
              <a:rPr lang="ko-KR" altLang="en-US" dirty="0" err="1"/>
              <a:t>윤정빈</a:t>
            </a:r>
            <a:r>
              <a:rPr lang="en-US" altLang="ko-KR" dirty="0"/>
              <a:t>: </a:t>
            </a:r>
            <a:r>
              <a:rPr lang="ko-KR" altLang="en-US" dirty="0"/>
              <a:t>주석을 잘 달아야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이충민</a:t>
            </a:r>
            <a:r>
              <a:rPr lang="en-US" altLang="ko-KR" dirty="0"/>
              <a:t>: </a:t>
            </a:r>
            <a:r>
              <a:rPr lang="ko-KR" altLang="en-US" dirty="0"/>
              <a:t>개발하는 데에 시간 배분을 잘 하자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손두혁</a:t>
            </a:r>
            <a:r>
              <a:rPr lang="en-US" altLang="ko-KR" dirty="0"/>
              <a:t>: </a:t>
            </a:r>
            <a:r>
              <a:rPr lang="ko-KR" altLang="en-US" dirty="0" err="1"/>
              <a:t>튜터님들을</a:t>
            </a:r>
            <a:r>
              <a:rPr lang="ko-KR" altLang="en-US" dirty="0"/>
              <a:t> 많이 이용하자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01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1840EC8-9B05-139E-6EF9-B9B3A6DF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08E718-3607-826B-25C4-E1145FD72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  <a:endParaRPr lang="en-US" altLang="ko-KR" dirty="0"/>
          </a:p>
          <a:p>
            <a:r>
              <a:rPr lang="ko-KR" altLang="en-US" dirty="0"/>
              <a:t>프로젝트 팀 구성 및 역할</a:t>
            </a:r>
            <a:endParaRPr lang="en-US" altLang="ko-KR" dirty="0"/>
          </a:p>
          <a:p>
            <a:r>
              <a:rPr lang="ko-KR" altLang="en-US" dirty="0"/>
              <a:t>프로젝트 수행 절차 및 방법</a:t>
            </a:r>
            <a:endParaRPr lang="en-US" altLang="ko-KR" dirty="0"/>
          </a:p>
          <a:p>
            <a:r>
              <a:rPr lang="ko-KR" altLang="en-US" dirty="0"/>
              <a:t>프로젝트 수행 경과</a:t>
            </a:r>
            <a:endParaRPr lang="en-US" altLang="ko-KR" dirty="0"/>
          </a:p>
          <a:p>
            <a:r>
              <a:rPr lang="ko-KR" altLang="en-US" dirty="0"/>
              <a:t>자체 평가 의견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29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79986-AE8A-473B-A0A8-0018E5D6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4B058-F838-82C6-2EFB-82F0FF45B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프로젝트</a:t>
            </a:r>
            <a:r>
              <a:rPr lang="en-US" altLang="ko-KR" dirty="0"/>
              <a:t>(</a:t>
            </a:r>
            <a:r>
              <a:rPr lang="ko-KR" altLang="en-US" dirty="0"/>
              <a:t>똥피하기</a:t>
            </a:r>
            <a:r>
              <a:rPr lang="en-US" altLang="ko-KR" dirty="0"/>
              <a:t>, </a:t>
            </a:r>
            <a:r>
              <a:rPr lang="ko-KR" altLang="en-US" dirty="0" err="1"/>
              <a:t>닷지</a:t>
            </a:r>
            <a:r>
              <a:rPr lang="en-US" altLang="ko-KR" dirty="0"/>
              <a:t>, </a:t>
            </a:r>
            <a:r>
              <a:rPr lang="ko-KR" altLang="en-US" dirty="0" err="1"/>
              <a:t>벽돌깨기</a:t>
            </a:r>
            <a:r>
              <a:rPr lang="en-US" altLang="ko-KR" dirty="0"/>
              <a:t>) </a:t>
            </a:r>
            <a:r>
              <a:rPr lang="ko-KR" altLang="en-US" dirty="0"/>
              <a:t>중 팀 내 논의를 통해 </a:t>
            </a:r>
            <a:r>
              <a:rPr lang="en-US" altLang="ko-KR" dirty="0"/>
              <a:t>Unity </a:t>
            </a:r>
            <a:r>
              <a:rPr lang="ko-KR" altLang="en-US" dirty="0"/>
              <a:t>기초를 다질 수 있는 기회가 될 수 있는 주제인 </a:t>
            </a:r>
            <a:r>
              <a:rPr lang="ko-KR" altLang="en-US" dirty="0" err="1"/>
              <a:t>벽돌깨기로</a:t>
            </a:r>
            <a:r>
              <a:rPr lang="ko-KR" altLang="en-US" dirty="0"/>
              <a:t> 정하였다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공을 날려 벽돌을 깨되</a:t>
            </a:r>
            <a:r>
              <a:rPr lang="en-US" altLang="ko-KR" dirty="0"/>
              <a:t>, </a:t>
            </a:r>
            <a:r>
              <a:rPr lang="ko-KR" altLang="en-US" dirty="0"/>
              <a:t>공이 바닥으로 떨어지지 않게끔 패들로 공을 받치는 게임으로</a:t>
            </a:r>
            <a:r>
              <a:rPr lang="en-US" altLang="ko-KR" dirty="0"/>
              <a:t>, </a:t>
            </a:r>
            <a:r>
              <a:rPr lang="ko-KR" altLang="en-US" dirty="0"/>
              <a:t>이번 주차에서 배운 </a:t>
            </a:r>
            <a:r>
              <a:rPr lang="en-US" altLang="ko-KR" dirty="0"/>
              <a:t>Box Collider 2D, </a:t>
            </a:r>
            <a:r>
              <a:rPr lang="en-US" altLang="ko-KR" dirty="0" err="1"/>
              <a:t>Rigidbody</a:t>
            </a:r>
            <a:r>
              <a:rPr lang="en-US" altLang="ko-KR" dirty="0"/>
              <a:t> 2D, Player Input </a:t>
            </a:r>
            <a:r>
              <a:rPr lang="ko-KR" altLang="en-US" dirty="0"/>
              <a:t>등의 컴포넌트를 활용하여 </a:t>
            </a:r>
            <a:r>
              <a:rPr lang="ko-KR" altLang="en-US" dirty="0" err="1"/>
              <a:t>벽돌깨기를</a:t>
            </a:r>
            <a:r>
              <a:rPr lang="ko-KR" altLang="en-US" dirty="0"/>
              <a:t> 구현할 수 있었다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Unity 2022.3.17f1 </a:t>
            </a:r>
            <a:r>
              <a:rPr lang="ko-KR" altLang="en-US" dirty="0"/>
              <a:t>버전을 활용하였다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47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83717-8FC8-E967-A825-E84648E4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팀 구성 및 역할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FAF2A29-5C7C-2821-CB5A-39A81F76D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907747"/>
              </p:ext>
            </p:extLst>
          </p:nvPr>
        </p:nvGraphicFramePr>
        <p:xfrm>
          <a:off x="1450975" y="2016125"/>
          <a:ext cx="96043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925">
                  <a:extLst>
                    <a:ext uri="{9D8B030D-6E8A-4147-A177-3AD203B41FA5}">
                      <a16:colId xmlns:a16="http://schemas.microsoft.com/office/drawing/2014/main" val="4260807865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1669044856"/>
                    </a:ext>
                  </a:extLst>
                </a:gridCol>
                <a:gridCol w="7035799">
                  <a:extLst>
                    <a:ext uri="{9D8B030D-6E8A-4147-A177-3AD203B41FA5}">
                      <a16:colId xmlns:a16="http://schemas.microsoft.com/office/drawing/2014/main" val="1653100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담당 업무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2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박신환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팀장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팀원 역할 배정</a:t>
                      </a:r>
                      <a:r>
                        <a:rPr lang="en-US" altLang="ko-KR" dirty="0"/>
                        <a:t>,  UML </a:t>
                      </a:r>
                      <a:r>
                        <a:rPr lang="ko-KR" altLang="en-US" dirty="0"/>
                        <a:t>작성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패들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발표자료 작성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5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윤정빈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Github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레포지토리</a:t>
                      </a:r>
                      <a:r>
                        <a:rPr lang="ko-KR" altLang="en-US" dirty="0"/>
                        <a:t> 관리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 로직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아이템 구현</a:t>
                      </a:r>
                      <a:r>
                        <a:rPr lang="en-US" altLang="ko-KR" dirty="0"/>
                        <a:t>,  </a:t>
                      </a:r>
                      <a:r>
                        <a:rPr lang="ko-KR" altLang="en-US" dirty="0"/>
                        <a:t>씬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9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이충민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벽돌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레벨 디자인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2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손두혁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737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6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6F2FB-C42C-24AF-3B34-2D1EBB51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절차 및 방법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9C74D2E-CB5E-E421-0E33-134131907F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528275"/>
              </p:ext>
            </p:extLst>
          </p:nvPr>
        </p:nvGraphicFramePr>
        <p:xfrm>
          <a:off x="1450975" y="2016125"/>
          <a:ext cx="960437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475">
                  <a:extLst>
                    <a:ext uri="{9D8B030D-6E8A-4147-A177-3AD203B41FA5}">
                      <a16:colId xmlns:a16="http://schemas.microsoft.com/office/drawing/2014/main" val="8334458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7389987"/>
                    </a:ext>
                  </a:extLst>
                </a:gridCol>
                <a:gridCol w="4787899">
                  <a:extLst>
                    <a:ext uri="{9D8B030D-6E8A-4147-A177-3AD203B41FA5}">
                      <a16:colId xmlns:a16="http://schemas.microsoft.com/office/drawing/2014/main" val="1659255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활동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5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역할 분담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2024.5.16.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필수과제 중 각자 맡고 싶은 부분 나누기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1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Github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레포지토리</a:t>
                      </a:r>
                      <a:r>
                        <a:rPr lang="ko-KR" altLang="en-US" dirty="0"/>
                        <a:t> 만들기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2024.5.16.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Github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레포지토리와</a:t>
                      </a:r>
                      <a:r>
                        <a:rPr lang="ko-KR" altLang="en-US" dirty="0"/>
                        <a:t> 각자의 </a:t>
                      </a:r>
                      <a:r>
                        <a:rPr lang="en-US" altLang="ko-KR" dirty="0"/>
                        <a:t>branch </a:t>
                      </a:r>
                      <a:r>
                        <a:rPr lang="ko-KR" altLang="en-US" dirty="0"/>
                        <a:t>만들기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66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UML </a:t>
                      </a:r>
                      <a:r>
                        <a:rPr lang="ko-KR" altLang="en-US" dirty="0"/>
                        <a:t>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2024.5.16.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스크립트의 개략적인 구조 구상하기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46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패들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2024.5.17~20.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01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벽돌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2024.5.17~20.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18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2024.5.17~20.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75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로직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2024.5.17~20.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31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취합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2024.5.21.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각자 만든 것 취합하기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18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디버깅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선택과제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2024.5.21~22.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버그 잡기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24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49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D91A1-8BB3-8A25-7A4C-A02D10CD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프로젝트 수행 경과 </a:t>
            </a:r>
            <a:r>
              <a:rPr lang="en-US" altLang="ko-KR" sz="3600" dirty="0"/>
              <a:t>– </a:t>
            </a:r>
            <a:r>
              <a:rPr lang="ko-KR" altLang="en-US" sz="3600" dirty="0"/>
              <a:t>활용된 기술과 핵심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EE804-AFA5-061B-1AC8-C0FD198C8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/>
              <a:t>충돌 판정 처리</a:t>
            </a:r>
            <a:r>
              <a:rPr lang="en-US" altLang="ko-KR" sz="2400" dirty="0"/>
              <a:t>: Box Collider 2D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Rigidbody</a:t>
            </a:r>
            <a:r>
              <a:rPr lang="en-US" altLang="ko-KR" sz="2400" dirty="0"/>
              <a:t> 2D</a:t>
            </a:r>
            <a:r>
              <a:rPr lang="ko-KR" altLang="en-US" sz="2400" dirty="0"/>
              <a:t>를 이용하여 공이 패들과 벽돌</a:t>
            </a:r>
            <a:r>
              <a:rPr lang="en-US" altLang="ko-KR" sz="2400" dirty="0"/>
              <a:t>, </a:t>
            </a:r>
            <a:r>
              <a:rPr lang="ko-KR" altLang="en-US" sz="2400" dirty="0"/>
              <a:t>벽에 튕기는 효과를 구현하였다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사용자 입력 처리</a:t>
            </a:r>
            <a:r>
              <a:rPr lang="en-US" altLang="ko-KR" sz="2400" dirty="0"/>
              <a:t>: Player Input</a:t>
            </a:r>
            <a:r>
              <a:rPr lang="ko-KR" altLang="en-US" sz="2400" dirty="0"/>
              <a:t>을 이용하여 사용자 입력을 받아 패들을 조작하는 기능 구현</a:t>
            </a:r>
            <a:r>
              <a:rPr lang="en-US" altLang="ko-KR" sz="2400" dirty="0"/>
              <a:t>. </a:t>
            </a:r>
            <a:r>
              <a:rPr lang="en-US" altLang="ko-KR" sz="2400" dirty="0" err="1"/>
              <a:t>InputSystem</a:t>
            </a:r>
            <a:r>
              <a:rPr lang="ko-KR" altLang="en-US" sz="2400" dirty="0"/>
              <a:t>을 사용하여 플랫폼에 따른 다양한 조작과 입력을 유연하게 처리 가능하다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싱글톤</a:t>
            </a:r>
            <a:r>
              <a:rPr lang="ko-KR" altLang="en-US" sz="2400" dirty="0"/>
              <a:t> 패턴</a:t>
            </a:r>
            <a:r>
              <a:rPr lang="en-US" altLang="ko-KR" sz="2400" dirty="0"/>
              <a:t>: </a:t>
            </a:r>
            <a:r>
              <a:rPr lang="ko-KR" altLang="en-US" sz="2400" dirty="0"/>
              <a:t>게임 매니저에 들어 있는 로직을 중앙에서 관리하기 위한 기술</a:t>
            </a:r>
            <a:r>
              <a:rPr lang="en-US" altLang="ko-KR" sz="2400" dirty="0"/>
              <a:t>. </a:t>
            </a:r>
            <a:r>
              <a:rPr lang="ko-KR" altLang="en-US" sz="2400" dirty="0"/>
              <a:t>남은 벽돌 개수와 남은 공 개수 체크</a:t>
            </a:r>
            <a:r>
              <a:rPr lang="en-US" altLang="ko-KR" sz="2400" dirty="0"/>
              <a:t>, </a:t>
            </a:r>
            <a:r>
              <a:rPr lang="ko-KR" altLang="en-US" sz="2400" dirty="0"/>
              <a:t>벽돌이 다 떨어지면 스테이지 클리어</a:t>
            </a:r>
            <a:r>
              <a:rPr lang="en-US" altLang="ko-KR" sz="2400" dirty="0"/>
              <a:t>, </a:t>
            </a:r>
            <a:r>
              <a:rPr lang="ko-KR" altLang="en-US" sz="2400" dirty="0"/>
              <a:t>공이 다 떨어지면 게임 오버 등의 로직을 구현할 수 있었다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73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5BB2F-303C-8F69-6BC0-809CBCF2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경과 </a:t>
            </a:r>
            <a:r>
              <a:rPr lang="en-US" altLang="ko-KR"/>
              <a:t>– UML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17CFDE4-E5FA-D0F2-381B-62A7997CA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051458"/>
              </p:ext>
            </p:extLst>
          </p:nvPr>
        </p:nvGraphicFramePr>
        <p:xfrm>
          <a:off x="425450" y="2084916"/>
          <a:ext cx="35687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8700">
                  <a:extLst>
                    <a:ext uri="{9D8B030D-6E8A-4147-A177-3AD203B41FA5}">
                      <a16:colId xmlns:a16="http://schemas.microsoft.com/office/drawing/2014/main" val="665298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Paddle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02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 method: void </a:t>
                      </a:r>
                      <a:r>
                        <a:rPr lang="en-US" altLang="ko-KR" dirty="0" err="1"/>
                        <a:t>OnMove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InputValue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24440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221354E-7625-45CA-B0C4-A9E4DB7D8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344330"/>
              </p:ext>
            </p:extLst>
          </p:nvPr>
        </p:nvGraphicFramePr>
        <p:xfrm>
          <a:off x="425450" y="3141637"/>
          <a:ext cx="47561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6150">
                  <a:extLst>
                    <a:ext uri="{9D8B030D-6E8A-4147-A177-3AD203B41FA5}">
                      <a16:colId xmlns:a16="http://schemas.microsoft.com/office/drawing/2014/main" val="1837295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Brick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69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 method: void </a:t>
                      </a:r>
                      <a:r>
                        <a:rPr lang="en-US" altLang="ko-KR" dirty="0" err="1"/>
                        <a:t>SettingBrick</a:t>
                      </a:r>
                      <a:r>
                        <a:rPr lang="en-US" altLang="ko-KR" dirty="0"/>
                        <a:t>(int)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71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method: void OnCollisionEnter2D(Collision2D)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01696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FA04A32-4CF7-FE0C-8988-C238B284C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135879"/>
              </p:ext>
            </p:extLst>
          </p:nvPr>
        </p:nvGraphicFramePr>
        <p:xfrm>
          <a:off x="425450" y="4523316"/>
          <a:ext cx="452755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550">
                  <a:extLst>
                    <a:ext uri="{9D8B030D-6E8A-4147-A177-3AD203B41FA5}">
                      <a16:colId xmlns:a16="http://schemas.microsoft.com/office/drawing/2014/main" val="13129779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BallController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39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 method: void </a:t>
                      </a:r>
                      <a:r>
                        <a:rPr lang="en-US" altLang="ko-KR" dirty="0" err="1"/>
                        <a:t>ApplyBallMovement</a:t>
                      </a:r>
                      <a:r>
                        <a:rPr lang="en-US" altLang="ko-KR" dirty="0"/>
                        <a:t>(Vector2D)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62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method: void OnTriggerEnter2D(Collider2D)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397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method: void OnCollisionExit2D(Collision2D)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2922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D6F70D8-C48F-9EAA-737E-01A2F6DF1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050283"/>
              </p:ext>
            </p:extLst>
          </p:nvPr>
        </p:nvGraphicFramePr>
        <p:xfrm>
          <a:off x="7080250" y="2037527"/>
          <a:ext cx="304165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650">
                  <a:extLst>
                    <a:ext uri="{9D8B030D-6E8A-4147-A177-3AD203B41FA5}">
                      <a16:colId xmlns:a16="http://schemas.microsoft.com/office/drawing/2014/main" val="582924428"/>
                    </a:ext>
                  </a:extLst>
                </a:gridCol>
              </a:tblGrid>
              <a:tr h="323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GameManager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370197"/>
                  </a:ext>
                </a:extLst>
              </a:tr>
              <a:tr h="224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 </a:t>
                      </a:r>
                      <a:r>
                        <a:rPr lang="en-US" altLang="ko-KR" sz="1200" u="sng" dirty="0"/>
                        <a:t>field: </a:t>
                      </a:r>
                      <a:r>
                        <a:rPr lang="en-US" altLang="ko-KR" sz="1200" u="sng" dirty="0" err="1"/>
                        <a:t>GameManager</a:t>
                      </a:r>
                      <a:r>
                        <a:rPr lang="en-US" altLang="ko-KR" sz="1200" u="sng" dirty="0"/>
                        <a:t> instance</a:t>
                      </a:r>
                      <a:endParaRPr lang="ko-KR" altLang="en-US" sz="12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3110"/>
                  </a:ext>
                </a:extLst>
              </a:tr>
              <a:tr h="224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 field: Brick </a:t>
                      </a:r>
                      <a:r>
                        <a:rPr lang="en-US" altLang="ko-KR" sz="1200" dirty="0" err="1"/>
                        <a:t>brick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63087"/>
                  </a:ext>
                </a:extLst>
              </a:tr>
              <a:tr h="224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 field: int </a:t>
                      </a:r>
                      <a:r>
                        <a:rPr lang="en-US" altLang="ko-KR" sz="1200" dirty="0" err="1"/>
                        <a:t>brickCount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864030"/>
                  </a:ext>
                </a:extLst>
              </a:tr>
              <a:tr h="224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 field: int </a:t>
                      </a:r>
                      <a:r>
                        <a:rPr lang="en-US" altLang="ko-KR" sz="1200" dirty="0" err="1"/>
                        <a:t>ballCount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23075"/>
                  </a:ext>
                </a:extLst>
              </a:tr>
              <a:tr h="224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 field: int </a:t>
                      </a:r>
                      <a:r>
                        <a:rPr lang="en-US" altLang="ko-KR" sz="1200" dirty="0" err="1"/>
                        <a:t>currentScore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22018"/>
                  </a:ext>
                </a:extLst>
              </a:tr>
              <a:tr h="224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 field: int </a:t>
                      </a:r>
                      <a:r>
                        <a:rPr lang="en-US" altLang="ko-KR" sz="1200" dirty="0" err="1"/>
                        <a:t>highestScore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22158"/>
                  </a:ext>
                </a:extLst>
              </a:tr>
              <a:tr h="224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method: void Awake()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28313"/>
                  </a:ext>
                </a:extLst>
              </a:tr>
              <a:tr h="224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method: void Start()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386007"/>
                  </a:ext>
                </a:extLst>
              </a:tr>
              <a:tr h="224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 method: void </a:t>
                      </a:r>
                      <a:r>
                        <a:rPr lang="en-US" altLang="ko-KR" sz="1200" dirty="0" err="1"/>
                        <a:t>MakeBrick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02810"/>
                  </a:ext>
                </a:extLst>
              </a:tr>
              <a:tr h="224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 method: void </a:t>
                      </a:r>
                      <a:r>
                        <a:rPr lang="en-US" altLang="ko-KR" sz="1200" dirty="0" err="1"/>
                        <a:t>MakeRandBrick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90023"/>
                  </a:ext>
                </a:extLst>
              </a:tr>
              <a:tr h="224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method: void </a:t>
                      </a:r>
                      <a:r>
                        <a:rPr lang="en-US" altLang="ko-KR" sz="1200" dirty="0" err="1"/>
                        <a:t>StageClear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307767"/>
                  </a:ext>
                </a:extLst>
              </a:tr>
              <a:tr h="224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method: void </a:t>
                      </a:r>
                      <a:r>
                        <a:rPr lang="en-US" altLang="ko-KR" sz="1200" dirty="0" err="1"/>
                        <a:t>EndGame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355924"/>
                  </a:ext>
                </a:extLst>
              </a:tr>
              <a:tr h="224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method: void </a:t>
                      </a:r>
                      <a:r>
                        <a:rPr lang="en-US" altLang="ko-KR" sz="1200" dirty="0" err="1"/>
                        <a:t>CheckScore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726010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ED223C7-CADA-1AA4-F020-77B8E2E03F29}"/>
              </a:ext>
            </a:extLst>
          </p:cNvPr>
          <p:cNvCxnSpPr>
            <a:cxnSpLocks/>
          </p:cNvCxnSpPr>
          <p:nvPr/>
        </p:nvCxnSpPr>
        <p:spPr>
          <a:xfrm flipH="1">
            <a:off x="5181600" y="2826596"/>
            <a:ext cx="1898650" cy="50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40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4BEFE-25A3-D356-3C9B-8FD2E340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경과 </a:t>
            </a:r>
            <a:r>
              <a:rPr lang="en-US" altLang="ko-KR" dirty="0"/>
              <a:t>– </a:t>
            </a:r>
            <a:r>
              <a:rPr lang="ko-KR" altLang="en-US" dirty="0"/>
              <a:t>피드백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D9E12-6ACC-66A5-64B2-1465ECD78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 상황 </a:t>
            </a:r>
            <a:r>
              <a:rPr lang="en-US" altLang="ko-KR" dirty="0"/>
              <a:t>#1: </a:t>
            </a:r>
            <a:r>
              <a:rPr lang="ko-KR" altLang="en-US" dirty="0"/>
              <a:t>마우스를 움직이고 있지 않을 때 공이 패들에 부딪히면 패들이 멋대로 한쪽으로 움직였다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해결 방법 </a:t>
            </a:r>
            <a:r>
              <a:rPr lang="en-US" altLang="ko-KR" dirty="0"/>
              <a:t>#1: </a:t>
            </a:r>
            <a:r>
              <a:rPr lang="en-US" altLang="ko-KR" dirty="0" err="1"/>
              <a:t>Rigidbody</a:t>
            </a:r>
            <a:r>
              <a:rPr lang="en-US" altLang="ko-KR" dirty="0"/>
              <a:t> 2D</a:t>
            </a:r>
            <a:r>
              <a:rPr lang="ko-KR" altLang="en-US" dirty="0"/>
              <a:t>에서 </a:t>
            </a:r>
            <a:r>
              <a:rPr lang="en-US" altLang="ko-KR" dirty="0"/>
              <a:t>y</a:t>
            </a:r>
            <a:r>
              <a:rPr lang="ko-KR" altLang="en-US" dirty="0"/>
              <a:t>좌표</a:t>
            </a:r>
            <a:r>
              <a:rPr lang="en-US" altLang="ko-KR" dirty="0"/>
              <a:t>, z</a:t>
            </a:r>
            <a:r>
              <a:rPr lang="ko-KR" altLang="en-US" dirty="0" err="1"/>
              <a:t>축회전</a:t>
            </a:r>
            <a:r>
              <a:rPr lang="ko-KR" altLang="en-US" dirty="0"/>
              <a:t> 뿐만 아니라 </a:t>
            </a:r>
            <a:r>
              <a:rPr lang="en-US" altLang="ko-KR" dirty="0"/>
              <a:t>x</a:t>
            </a:r>
            <a:r>
              <a:rPr lang="ko-KR" altLang="en-US" dirty="0"/>
              <a:t>좌표도 고정할 것</a:t>
            </a:r>
            <a:r>
              <a:rPr lang="en-US" altLang="ko-KR" dirty="0"/>
              <a:t>. </a:t>
            </a:r>
            <a:r>
              <a:rPr lang="ko-KR" altLang="en-US" dirty="0"/>
              <a:t>그렇게 하더라도 </a:t>
            </a:r>
            <a:r>
              <a:rPr lang="en-US" altLang="ko-KR" dirty="0" err="1"/>
              <a:t>OnMove</a:t>
            </a:r>
            <a:r>
              <a:rPr lang="en-US" altLang="ko-KR" dirty="0"/>
              <a:t> </a:t>
            </a:r>
            <a:r>
              <a:rPr lang="ko-KR" altLang="en-US" dirty="0"/>
              <a:t>메서드에서 </a:t>
            </a:r>
            <a:r>
              <a:rPr lang="en-US" altLang="ko-KR" dirty="0"/>
              <a:t>x</a:t>
            </a:r>
            <a:r>
              <a:rPr lang="ko-KR" altLang="en-US" dirty="0"/>
              <a:t>좌표 위치를 강제로 바꾸는 것은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 상황 </a:t>
            </a:r>
            <a:r>
              <a:rPr lang="en-US" altLang="ko-KR" dirty="0"/>
              <a:t>#2: </a:t>
            </a:r>
            <a:r>
              <a:rPr lang="ko-KR" altLang="en-US" dirty="0"/>
              <a:t>공이 벽돌에 부딪힐 때 공이 수평으로 튕겨서 게임 진행이 불가능해지는 경우가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해결 방법 </a:t>
            </a:r>
            <a:r>
              <a:rPr lang="en-US" altLang="ko-KR" dirty="0"/>
              <a:t>#2: </a:t>
            </a:r>
            <a:r>
              <a:rPr lang="ko-KR" altLang="en-US" dirty="0"/>
              <a:t>공의 </a:t>
            </a:r>
            <a:r>
              <a:rPr lang="en-US" altLang="ko-KR" dirty="0"/>
              <a:t>OnCollisionExit2D </a:t>
            </a:r>
            <a:r>
              <a:rPr lang="ko-KR" altLang="en-US" dirty="0"/>
              <a:t>메서드에서 공의 진행방향을 제한함으로써 해결할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64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0647E-B5FB-428C-EF5B-39B5813E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자체 평가 의견 </a:t>
            </a:r>
            <a:r>
              <a:rPr lang="en-US" altLang="ko-KR" dirty="0"/>
              <a:t>– </a:t>
            </a:r>
            <a:r>
              <a:rPr lang="ko-KR" altLang="en-US" dirty="0"/>
              <a:t>완성도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D1B4F-C690-45C6-EB14-30D8D683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박신환</a:t>
            </a:r>
            <a:r>
              <a:rPr lang="en-US" altLang="ko-KR" dirty="0"/>
              <a:t>: 6/10</a:t>
            </a:r>
          </a:p>
          <a:p>
            <a:r>
              <a:rPr lang="ko-KR" altLang="en-US" dirty="0" err="1"/>
              <a:t>윤정빈</a:t>
            </a:r>
            <a:r>
              <a:rPr lang="en-US" altLang="ko-KR" dirty="0"/>
              <a:t>: 8/10</a:t>
            </a:r>
          </a:p>
          <a:p>
            <a:r>
              <a:rPr lang="ko-KR" altLang="en-US" dirty="0" err="1"/>
              <a:t>이충민</a:t>
            </a:r>
            <a:r>
              <a:rPr lang="en-US" altLang="ko-KR" dirty="0"/>
              <a:t>: 7/10</a:t>
            </a:r>
          </a:p>
          <a:p>
            <a:r>
              <a:rPr lang="ko-KR" altLang="en-US" dirty="0" err="1"/>
              <a:t>손두혁</a:t>
            </a:r>
            <a:r>
              <a:rPr lang="en-US" altLang="ko-KR" dirty="0"/>
              <a:t>: 7/10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60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728</Words>
  <Application>Microsoft Office PowerPoint</Application>
  <PresentationFormat>와이드스크린</PresentationFormat>
  <Paragraphs>120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Gill Sans MT</vt:lpstr>
      <vt:lpstr>Office 테마</vt:lpstr>
      <vt:lpstr>갤러리</vt:lpstr>
      <vt:lpstr>PowerPoint 프레젠테이션</vt:lpstr>
      <vt:lpstr>목차</vt:lpstr>
      <vt:lpstr>프로젝트 개요</vt:lpstr>
      <vt:lpstr>프로젝트 팀 구성 및 역할</vt:lpstr>
      <vt:lpstr>프로젝트 수행 절차 및 방법</vt:lpstr>
      <vt:lpstr>프로젝트 수행 경과 – 활용된 기술과 핵심 기능</vt:lpstr>
      <vt:lpstr>프로젝트 수행 경과 – UML</vt:lpstr>
      <vt:lpstr>프로젝트 수행 경과 – 피드백 내용</vt:lpstr>
      <vt:lpstr>자체 평가 의견 – 완성도</vt:lpstr>
      <vt:lpstr>자체 평가 의견 – 잘한 부분</vt:lpstr>
      <vt:lpstr>자체 평가 의견 – 아쉬운 점</vt:lpstr>
      <vt:lpstr>자체 평가 의견 – 느낀 점</vt:lpstr>
      <vt:lpstr>자체 평가 의견 – 개선할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신환 박</dc:creator>
  <cp:lastModifiedBy>신환 박</cp:lastModifiedBy>
  <cp:revision>132</cp:revision>
  <dcterms:created xsi:type="dcterms:W3CDTF">2024-05-22T00:10:23Z</dcterms:created>
  <dcterms:modified xsi:type="dcterms:W3CDTF">2024-05-22T11:10:19Z</dcterms:modified>
</cp:coreProperties>
</file>