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6C76D-4E74-352C-87A3-B4C363AAA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48FF6F-07ED-5ED4-A659-826F31CA2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494E0-613F-2F41-71FE-6DB486EE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3DCE8-3CD1-8ABB-1A6C-A71C988D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2D2E4-D162-E6CB-D120-52C4A737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98530-45AB-E24A-E2CF-0CB8EEA4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027E44-1906-6A3B-40D6-3756F23D0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A8832-C7AD-E5AC-B11E-885E2EE7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C4FA8-96E8-1295-E21C-273A615F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81B3D-64DB-BE0D-8A3A-9481BFD1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9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1DC95E-7875-9C76-925A-AC6ADFEF0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BA4D39-FDA2-CA52-951E-378F7C2F0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6C2A6-C1CF-9436-21D6-942B9AB6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7D2B6-6E05-4FF1-464A-094AF7C8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6BDBA-34BA-DA17-7F92-88148C26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7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C5F33-588A-6F11-8FAE-4D40B3A6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B73EB-30B8-2814-13F2-17183189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62C3D-1832-50C3-5787-77BDE44E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62606-8640-73E4-C481-3F979F5E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2F6E4-4B60-6731-B3C6-69B295A2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8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657A9-D980-8C12-7168-4FD4C5AE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0414B-42F4-2330-825F-A79DA70D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46999-D431-4EA3-0BC1-0719CDF4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D19BA-EF8E-14A3-B309-92508269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06DF9-305E-E0E6-EAF9-55CE1E35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9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3E61B-3D18-371C-F762-BC5A76AA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9DC7C-0841-FD69-728C-3EA0D54E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D4E3D6-7F02-1DB7-66CC-4A977E5F6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B4D96-A39F-F331-8A95-6384C641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D0D8D9-FB54-B5B9-46FA-5989B0AE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0A249-3E7D-2581-C877-95EA5BD2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72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F137C-2B23-BE30-D332-CEB49B88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88D33-416B-CE38-89F8-A805A841C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F889D4-A2F3-4789-0804-5D6F4F8F0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6CF08F-3DEE-ED73-4EC6-9254269C1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85D426-9FC6-B5F3-37B5-EB34F8EA1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05330F-BFAA-E46D-F10A-D684AE87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A2E170-8883-02F5-A98D-AD96C9DD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DBC218-302C-C4C7-42D2-614F5E96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7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FC9C0-83AC-B5C3-CFB8-74378366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59DAB0-0213-A652-010F-E3E7887B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7C5B2A-873A-1890-04D9-18BFE1F5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BD04F-C145-20F6-48AF-D307D690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3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9AB585-B854-9C2F-B015-67B9A8BD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A4204-E03C-26B2-D98F-0DC6B592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0EFC83-9A8C-EAC1-E83A-5B10E6DB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99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0D1C2-A0EE-5F1A-C942-4B383A20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B8E16-8391-7AA1-E3DF-60DC3057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1E0E88-B780-ABB1-C76F-A1633493C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F58B11-CC06-2DC2-95EF-1084A585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8A443-FA85-95FF-4010-A9CEFB08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56B6D-8EBE-DB15-9F29-CD09539C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7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93E23-1052-6B8A-0131-214F4DBB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A50994-EA68-348C-BC1E-71BB770D8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AC7B20-2007-E464-9F60-1FDA92E22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62F9A-BF75-3668-358A-D1C58B88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61000-BC15-B680-11BA-5B4F93B5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7F56C-1960-8730-6D14-BA570DE1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98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674ECF-3365-5DC4-7BCC-0F343F1C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326CFF-E3F5-9225-C9CD-C0F3A681E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F2C14-822E-1748-EC04-AD5C43D1B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8E5BD-F9E5-6888-2875-A8168F584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00C56-175A-CB69-ECE5-17D6A9FE0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5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20260DA-0CD2-E92B-6580-1EBBCCA5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B11 “</a:t>
            </a:r>
            <a:r>
              <a:rPr lang="ko-KR" altLang="en-US" sz="3200" dirty="0"/>
              <a:t>유니티 한 젓가락</a:t>
            </a:r>
            <a:r>
              <a:rPr lang="en-US" altLang="ko-KR" sz="3200" dirty="0"/>
              <a:t>“ 6</a:t>
            </a:r>
            <a:r>
              <a:rPr lang="ko-KR" altLang="en-US" sz="3200" dirty="0"/>
              <a:t>주차 프로젝트</a:t>
            </a:r>
            <a:r>
              <a:rPr lang="en-US" altLang="ko-KR" sz="3200" dirty="0"/>
              <a:t> - </a:t>
            </a:r>
            <a:r>
              <a:rPr lang="ko-KR" altLang="en-US" sz="3200" dirty="0" err="1"/>
              <a:t>벽돌깨기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2CB992-DD60-4CE5-6A31-C35DABA8D6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err="1"/>
              <a:t>팀스파르타주식회사</a:t>
            </a:r>
            <a:r>
              <a:rPr lang="ko-KR" altLang="en-US" dirty="0"/>
              <a:t> </a:t>
            </a:r>
            <a:r>
              <a:rPr lang="ko-KR" altLang="en-US" dirty="0" err="1"/>
              <a:t>내일배움캠프</a:t>
            </a:r>
            <a:endParaRPr lang="en-US" altLang="ko-KR" dirty="0"/>
          </a:p>
          <a:p>
            <a:r>
              <a:rPr lang="en-US" altLang="ko-KR" dirty="0"/>
              <a:t>Unity</a:t>
            </a:r>
            <a:r>
              <a:rPr lang="ko-KR" altLang="en-US" dirty="0"/>
              <a:t>를 이용해 만든 간단한 </a:t>
            </a:r>
            <a:r>
              <a:rPr lang="ko-KR" altLang="en-US" dirty="0" err="1"/>
              <a:t>벽돌깨기</a:t>
            </a:r>
            <a:r>
              <a:rPr lang="ko-KR" altLang="en-US" dirty="0"/>
              <a:t> 게임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FA88B3-5A05-6C6F-ABA4-21EACD519D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/>
              <a:t>박신환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), </a:t>
            </a:r>
            <a:r>
              <a:rPr lang="ko-KR" altLang="en-US" dirty="0" err="1"/>
              <a:t>윤정빈</a:t>
            </a:r>
            <a:r>
              <a:rPr lang="en-US" altLang="ko-KR" dirty="0"/>
              <a:t>, </a:t>
            </a:r>
            <a:r>
              <a:rPr lang="ko-KR" altLang="en-US" dirty="0" err="1"/>
              <a:t>이충민</a:t>
            </a:r>
            <a:r>
              <a:rPr lang="en-US" altLang="ko-KR" dirty="0"/>
              <a:t>, </a:t>
            </a:r>
            <a:r>
              <a:rPr lang="ko-KR" altLang="en-US" dirty="0" err="1"/>
              <a:t>손두혁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910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1840EC8-9B05-139E-6EF9-B9B3A6DF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08E718-3607-826B-25C4-E1145FD72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  <a:endParaRPr lang="en-US" altLang="ko-KR" dirty="0"/>
          </a:p>
          <a:p>
            <a:r>
              <a:rPr lang="ko-KR" altLang="en-US" dirty="0"/>
              <a:t>프로젝트 팀 구성 및 역할</a:t>
            </a:r>
            <a:endParaRPr lang="en-US" altLang="ko-KR" dirty="0"/>
          </a:p>
          <a:p>
            <a:r>
              <a:rPr lang="ko-KR" altLang="en-US" dirty="0"/>
              <a:t>프로젝트 수행 절차 및 방법</a:t>
            </a:r>
            <a:endParaRPr lang="en-US" altLang="ko-KR" dirty="0"/>
          </a:p>
          <a:p>
            <a:r>
              <a:rPr lang="ko-KR" altLang="en-US" dirty="0"/>
              <a:t>프로젝트 수행 경과</a:t>
            </a:r>
            <a:endParaRPr lang="en-US" altLang="ko-KR" dirty="0"/>
          </a:p>
          <a:p>
            <a:r>
              <a:rPr lang="ko-KR" altLang="en-US" dirty="0"/>
              <a:t>자체 평가 의견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29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79986-AE8A-473B-A0A8-0018E5D6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4B058-F838-82C6-2EFB-82F0FF45B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프로젝트</a:t>
            </a:r>
            <a:r>
              <a:rPr lang="en-US" altLang="ko-KR" dirty="0"/>
              <a:t>(</a:t>
            </a:r>
            <a:r>
              <a:rPr lang="ko-KR" altLang="en-US" dirty="0"/>
              <a:t>똥피하기</a:t>
            </a:r>
            <a:r>
              <a:rPr lang="en-US" altLang="ko-KR" dirty="0"/>
              <a:t>, </a:t>
            </a:r>
            <a:r>
              <a:rPr lang="ko-KR" altLang="en-US" dirty="0" err="1"/>
              <a:t>닷지</a:t>
            </a:r>
            <a:r>
              <a:rPr lang="en-US" altLang="ko-KR" dirty="0"/>
              <a:t>, </a:t>
            </a:r>
            <a:r>
              <a:rPr lang="ko-KR" altLang="en-US" dirty="0" err="1"/>
              <a:t>벽돌깨기</a:t>
            </a:r>
            <a:r>
              <a:rPr lang="en-US" altLang="ko-KR" dirty="0"/>
              <a:t>) </a:t>
            </a:r>
            <a:r>
              <a:rPr lang="ko-KR" altLang="en-US" dirty="0"/>
              <a:t>중 다수결로 주제를 </a:t>
            </a:r>
            <a:r>
              <a:rPr lang="ko-KR" altLang="en-US" dirty="0" err="1"/>
              <a:t>벽돌깨기로</a:t>
            </a:r>
            <a:r>
              <a:rPr lang="ko-KR" altLang="en-US" dirty="0"/>
              <a:t> 정하였다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공을 날려 벽돌을 깨되</a:t>
            </a:r>
            <a:r>
              <a:rPr lang="en-US" altLang="ko-KR" dirty="0"/>
              <a:t>, </a:t>
            </a:r>
            <a:r>
              <a:rPr lang="ko-KR" altLang="en-US" dirty="0"/>
              <a:t>공이 바닥으로 떨어지지 않게끔 패들로 공을 받치는 게임으로</a:t>
            </a:r>
            <a:r>
              <a:rPr lang="en-US" altLang="ko-KR" dirty="0"/>
              <a:t>, Box Collider 2D, </a:t>
            </a:r>
            <a:r>
              <a:rPr lang="en-US" altLang="ko-KR" dirty="0" err="1"/>
              <a:t>Rigidbody</a:t>
            </a:r>
            <a:r>
              <a:rPr lang="en-US" altLang="ko-KR" dirty="0"/>
              <a:t> 2D, Player Input </a:t>
            </a:r>
            <a:r>
              <a:rPr lang="ko-KR" altLang="en-US" dirty="0"/>
              <a:t>등의 컴포넌트를 활용한다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Unity 2022.3.17f1 </a:t>
            </a:r>
            <a:r>
              <a:rPr lang="ko-KR" altLang="en-US" dirty="0"/>
              <a:t>버전을 활용하였다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47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83717-8FC8-E967-A825-E84648E4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B7AB4-1C5E-6121-BC84-F5CF5502C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팀장 </a:t>
            </a:r>
            <a:r>
              <a:rPr lang="ko-KR" altLang="en-US" dirty="0" err="1"/>
              <a:t>박신환</a:t>
            </a:r>
            <a:r>
              <a:rPr lang="en-US" altLang="ko-KR" dirty="0"/>
              <a:t>: UML </a:t>
            </a:r>
            <a:r>
              <a:rPr lang="ko-KR" altLang="en-US" dirty="0"/>
              <a:t>작성</a:t>
            </a:r>
            <a:r>
              <a:rPr lang="en-US" altLang="ko-KR" dirty="0"/>
              <a:t>, </a:t>
            </a:r>
            <a:r>
              <a:rPr lang="ko-KR" altLang="en-US" dirty="0"/>
              <a:t>패들 구현</a:t>
            </a:r>
            <a:r>
              <a:rPr lang="en-US" altLang="ko-KR" dirty="0"/>
              <a:t>, </a:t>
            </a:r>
            <a:r>
              <a:rPr lang="ko-KR" altLang="en-US" dirty="0"/>
              <a:t>발표자료 작성</a:t>
            </a:r>
            <a:endParaRPr lang="en-US" altLang="ko-KR" dirty="0"/>
          </a:p>
          <a:p>
            <a:r>
              <a:rPr lang="ko-KR" altLang="en-US" dirty="0" err="1"/>
              <a:t>윤정빈</a:t>
            </a:r>
            <a:r>
              <a:rPr lang="en-US" altLang="ko-KR" dirty="0"/>
              <a:t>: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/>
              <a:t>게임 로직 구현</a:t>
            </a:r>
            <a:endParaRPr lang="en-US" altLang="ko-KR" dirty="0"/>
          </a:p>
          <a:p>
            <a:r>
              <a:rPr lang="ko-KR" altLang="en-US" dirty="0" err="1"/>
              <a:t>이충빈</a:t>
            </a:r>
            <a:r>
              <a:rPr lang="en-US" altLang="ko-KR" dirty="0"/>
              <a:t>: </a:t>
            </a:r>
            <a:r>
              <a:rPr lang="ko-KR" altLang="en-US" dirty="0"/>
              <a:t>벽돌 구현</a:t>
            </a:r>
            <a:r>
              <a:rPr lang="en-US" altLang="ko-KR" dirty="0"/>
              <a:t>, </a:t>
            </a:r>
            <a:r>
              <a:rPr lang="ko-KR" altLang="en-US" dirty="0"/>
              <a:t>게임 레벨 관리</a:t>
            </a:r>
            <a:endParaRPr lang="en-US" altLang="ko-KR" dirty="0"/>
          </a:p>
          <a:p>
            <a:r>
              <a:rPr lang="ko-KR" altLang="en-US" dirty="0" err="1"/>
              <a:t>순두혁</a:t>
            </a:r>
            <a:r>
              <a:rPr lang="en-US" altLang="ko-KR" dirty="0"/>
              <a:t>: </a:t>
            </a:r>
            <a:r>
              <a:rPr lang="ko-KR" altLang="en-US" dirty="0"/>
              <a:t>공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6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6F2FB-C42C-24AF-3B34-2D1EBB51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절차 및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BBBE7-1174-1750-B408-ACD1890A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박신환이</a:t>
            </a:r>
            <a:r>
              <a:rPr lang="ko-KR" altLang="en-US" dirty="0"/>
              <a:t> 짠 </a:t>
            </a:r>
            <a:r>
              <a:rPr lang="en-US" altLang="ko-KR" dirty="0"/>
              <a:t>UML</a:t>
            </a:r>
            <a:r>
              <a:rPr lang="ko-KR" altLang="en-US" dirty="0"/>
              <a:t>을 기반으로 하여 각자가 맡은 파트 구현</a:t>
            </a:r>
            <a:endParaRPr lang="en-US" altLang="ko-KR" dirty="0"/>
          </a:p>
          <a:p>
            <a:r>
              <a:rPr lang="en-US" altLang="ko-KR" dirty="0"/>
              <a:t>Scene</a:t>
            </a:r>
            <a:r>
              <a:rPr lang="ko-KR" altLang="en-US" dirty="0"/>
              <a:t>의 경우 </a:t>
            </a:r>
            <a:r>
              <a:rPr lang="en-US" altLang="ko-KR" dirty="0" err="1"/>
              <a:t>Github</a:t>
            </a:r>
            <a:r>
              <a:rPr lang="ko-KR" altLang="en-US" dirty="0"/>
              <a:t>에서 충돌이 일어나지 않게끔 </a:t>
            </a:r>
            <a:r>
              <a:rPr lang="ko-KR" altLang="en-US" dirty="0" err="1"/>
              <a:t>씬을</a:t>
            </a:r>
            <a:r>
              <a:rPr lang="ko-KR" altLang="en-US" dirty="0"/>
              <a:t> 여러 개로 복사하여 각자 가지기</a:t>
            </a:r>
            <a:endParaRPr lang="en-US" altLang="ko-KR" dirty="0"/>
          </a:p>
          <a:p>
            <a:r>
              <a:rPr lang="ko-KR" altLang="en-US" dirty="0"/>
              <a:t>문제점이 생길 경우 팀원과 상의</a:t>
            </a:r>
            <a:r>
              <a:rPr lang="en-US" altLang="ko-KR" dirty="0"/>
              <a:t>, </a:t>
            </a:r>
            <a:r>
              <a:rPr lang="ko-KR" altLang="en-US" dirty="0"/>
              <a:t>그래도 해결책이 안 나오면 </a:t>
            </a:r>
            <a:r>
              <a:rPr lang="ko-KR" altLang="en-US" dirty="0" err="1"/>
              <a:t>튜터님께</a:t>
            </a:r>
            <a:r>
              <a:rPr lang="ko-KR" altLang="en-US" dirty="0"/>
              <a:t> 여쭈기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49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D91A1-8BB3-8A25-7A4C-A02D10CD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프로젝트 수행 경과 </a:t>
            </a:r>
            <a:r>
              <a:rPr lang="en-US" altLang="ko-KR" sz="3600" dirty="0"/>
              <a:t>– </a:t>
            </a:r>
            <a:r>
              <a:rPr lang="ko-KR" altLang="en-US" sz="3600" dirty="0"/>
              <a:t>활용된 기술과 핵심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EE804-AFA5-061B-1AC8-C0FD198C8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패들</a:t>
            </a:r>
            <a:r>
              <a:rPr lang="en-US" altLang="ko-KR" sz="2400" dirty="0"/>
              <a:t>: Box Collider 2D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Rigidbody</a:t>
            </a:r>
            <a:r>
              <a:rPr lang="en-US" altLang="ko-KR" sz="2400" dirty="0"/>
              <a:t> 2D</a:t>
            </a:r>
            <a:r>
              <a:rPr lang="ko-KR" altLang="en-US" sz="2400" dirty="0"/>
              <a:t>를 이용하여 튕기는 효과 내기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Rigidbody</a:t>
            </a:r>
            <a:r>
              <a:rPr lang="en-US" altLang="ko-KR" sz="2400" dirty="0"/>
              <a:t> 2D</a:t>
            </a:r>
            <a:r>
              <a:rPr lang="ko-KR" altLang="en-US" sz="2400" dirty="0"/>
              <a:t>에서 위치와 방향 고정</a:t>
            </a:r>
            <a:r>
              <a:rPr lang="en-US" altLang="ko-KR" sz="2400" dirty="0"/>
              <a:t>, Player Input</a:t>
            </a:r>
            <a:r>
              <a:rPr lang="ko-KR" altLang="en-US" sz="2400" dirty="0"/>
              <a:t>을 이용하여 마우스 </a:t>
            </a:r>
            <a:r>
              <a:rPr lang="en-US" altLang="ko-KR" sz="2400" dirty="0"/>
              <a:t>x</a:t>
            </a:r>
            <a:r>
              <a:rPr lang="ko-KR" altLang="en-US" sz="2400" dirty="0"/>
              <a:t>좌표 따라가기</a:t>
            </a:r>
            <a:endParaRPr lang="en-US" altLang="ko-KR" sz="2400" dirty="0"/>
          </a:p>
          <a:p>
            <a:r>
              <a:rPr lang="ko-KR" altLang="en-US" sz="2400" dirty="0"/>
              <a:t>벽돌</a:t>
            </a:r>
            <a:r>
              <a:rPr lang="en-US" altLang="ko-KR" sz="2400" dirty="0"/>
              <a:t>: Box Collider 2D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Rigidbody</a:t>
            </a:r>
            <a:r>
              <a:rPr lang="en-US" altLang="ko-KR" sz="2400" dirty="0"/>
              <a:t> 2D</a:t>
            </a:r>
            <a:r>
              <a:rPr lang="ko-KR" altLang="en-US" sz="2400" dirty="0"/>
              <a:t>를 이용하여 튕기는 효과 내기</a:t>
            </a:r>
            <a:r>
              <a:rPr lang="en-US" altLang="ko-KR" sz="2400" dirty="0"/>
              <a:t>, OnCollisionEnter2D </a:t>
            </a:r>
            <a:r>
              <a:rPr lang="ko-KR" altLang="en-US" sz="2400" dirty="0"/>
              <a:t>메서드를 이용하여 공에 맞으면 사라지기</a:t>
            </a:r>
            <a:endParaRPr lang="en-US" altLang="ko-KR" sz="2400" dirty="0"/>
          </a:p>
          <a:p>
            <a:r>
              <a:rPr lang="ko-KR" altLang="en-US" sz="2400" dirty="0"/>
              <a:t>공</a:t>
            </a:r>
            <a:r>
              <a:rPr lang="en-US" altLang="ko-KR" sz="2400" dirty="0"/>
              <a:t>: Box Collider 2D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Rigidbody</a:t>
            </a:r>
            <a:r>
              <a:rPr lang="en-US" altLang="ko-KR" sz="2400" dirty="0"/>
              <a:t> 2D</a:t>
            </a:r>
            <a:r>
              <a:rPr lang="ko-KR" altLang="en-US" sz="2400" dirty="0"/>
              <a:t>를 이용하여 튕기는 효과 내기</a:t>
            </a:r>
            <a:r>
              <a:rPr lang="en-US" altLang="ko-KR" sz="2400" dirty="0"/>
              <a:t>, OnTriggerEnter2D </a:t>
            </a:r>
            <a:r>
              <a:rPr lang="ko-KR" altLang="en-US" sz="2400" dirty="0"/>
              <a:t>메서드를 이용하여 바닥에 떨어지면 사라지기</a:t>
            </a:r>
            <a:endParaRPr lang="en-US" altLang="ko-KR" sz="2400" dirty="0"/>
          </a:p>
          <a:p>
            <a:r>
              <a:rPr lang="ko-KR" altLang="en-US" sz="2400" dirty="0"/>
              <a:t>게임 매니저</a:t>
            </a:r>
            <a:r>
              <a:rPr lang="en-US" altLang="ko-KR" sz="2400" dirty="0"/>
              <a:t>: </a:t>
            </a:r>
            <a:r>
              <a:rPr lang="ko-KR" altLang="en-US" sz="2400" dirty="0"/>
              <a:t>남은 벽돌 개수와 남은 공 개수 체크</a:t>
            </a:r>
            <a:r>
              <a:rPr lang="en-US" altLang="ko-KR" sz="2400" dirty="0"/>
              <a:t>, </a:t>
            </a:r>
            <a:r>
              <a:rPr lang="ko-KR" altLang="en-US" sz="2400" dirty="0"/>
              <a:t>벽돌이 다 떨어지면 스테이지 클리어</a:t>
            </a:r>
            <a:r>
              <a:rPr lang="en-US" altLang="ko-KR" sz="2400" dirty="0"/>
              <a:t>, </a:t>
            </a:r>
            <a:r>
              <a:rPr lang="ko-KR" altLang="en-US" sz="2400" dirty="0"/>
              <a:t>공이 다 떨어지면 게임 오버</a:t>
            </a:r>
          </a:p>
        </p:txBody>
      </p:sp>
    </p:spTree>
    <p:extLst>
      <p:ext uri="{BB962C8B-B14F-4D97-AF65-F5344CB8AC3E}">
        <p14:creationId xmlns:p14="http://schemas.microsoft.com/office/powerpoint/2010/main" val="27073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5BB2F-303C-8F69-6BC0-809CBCF2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경과 </a:t>
            </a:r>
            <a:r>
              <a:rPr lang="en-US" altLang="ko-KR" dirty="0"/>
              <a:t>– </a:t>
            </a:r>
            <a:r>
              <a:rPr lang="ko-KR" altLang="en-US" dirty="0"/>
              <a:t>전체적인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08445-C1FE-15E8-E998-BB114BED7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UML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작성하여 </a:t>
            </a:r>
            <a:r>
              <a:rPr lang="ko-KR" altLang="en-US" dirty="0" err="1"/>
              <a:t>스크립팅</a:t>
            </a:r>
            <a:r>
              <a:rPr lang="ko-KR" altLang="en-US" dirty="0"/>
              <a:t> 계획 짜기</a:t>
            </a:r>
            <a:endParaRPr lang="en-US" altLang="ko-KR" dirty="0"/>
          </a:p>
          <a:p>
            <a:r>
              <a:rPr lang="en-US" altLang="ko-KR" dirty="0"/>
              <a:t>2. UML</a:t>
            </a:r>
            <a:r>
              <a:rPr lang="ko-KR" altLang="en-US" dirty="0"/>
              <a:t>을 토대로 각 게임 오브젝트 구현하기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게임 오브젝트들을 취합하여 버그가 있는지 확인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버그 수정하기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240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4BEFE-25A3-D356-3C9B-8FD2E340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경과 </a:t>
            </a:r>
            <a:r>
              <a:rPr lang="en-US" altLang="ko-KR" dirty="0"/>
              <a:t>– </a:t>
            </a:r>
            <a:r>
              <a:rPr lang="ko-KR" altLang="en-US" dirty="0"/>
              <a:t>피드백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D9E12-6ACC-66A5-64B2-1465ECD78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Q1. </a:t>
            </a:r>
            <a:r>
              <a:rPr lang="ko-KR" altLang="en-US" dirty="0"/>
              <a:t>마우스를 움직이고 있지 않을 때 공이 패들에 부딪히면 패들이 멋대로 한쪽으로 움직인다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A1. </a:t>
            </a:r>
            <a:r>
              <a:rPr lang="en-US" altLang="ko-KR" dirty="0" err="1"/>
              <a:t>Rigidbody</a:t>
            </a:r>
            <a:r>
              <a:rPr lang="en-US" altLang="ko-KR" dirty="0"/>
              <a:t> 2D</a:t>
            </a:r>
            <a:r>
              <a:rPr lang="ko-KR" altLang="en-US" dirty="0"/>
              <a:t>에서 </a:t>
            </a:r>
            <a:r>
              <a:rPr lang="en-US" altLang="ko-KR" dirty="0"/>
              <a:t>y</a:t>
            </a:r>
            <a:r>
              <a:rPr lang="ko-KR" altLang="en-US" dirty="0"/>
              <a:t>좌표</a:t>
            </a:r>
            <a:r>
              <a:rPr lang="en-US" altLang="ko-KR" dirty="0"/>
              <a:t>, z</a:t>
            </a:r>
            <a:r>
              <a:rPr lang="ko-KR" altLang="en-US" dirty="0" err="1"/>
              <a:t>축회전</a:t>
            </a:r>
            <a:r>
              <a:rPr lang="ko-KR" altLang="en-US" dirty="0"/>
              <a:t> 뿐만 아니라 </a:t>
            </a:r>
            <a:r>
              <a:rPr lang="en-US" altLang="ko-KR" dirty="0"/>
              <a:t>x</a:t>
            </a:r>
            <a:r>
              <a:rPr lang="ko-KR" altLang="en-US" dirty="0"/>
              <a:t>좌표도 고정할 것</a:t>
            </a:r>
            <a:r>
              <a:rPr lang="en-US" altLang="ko-KR" dirty="0"/>
              <a:t>. </a:t>
            </a:r>
            <a:r>
              <a:rPr lang="ko-KR" altLang="en-US" dirty="0"/>
              <a:t>그렇게 하더라도 </a:t>
            </a:r>
            <a:r>
              <a:rPr lang="en-US" altLang="ko-KR" dirty="0" err="1"/>
              <a:t>OnMove</a:t>
            </a:r>
            <a:r>
              <a:rPr lang="en-US" altLang="ko-KR" dirty="0"/>
              <a:t> </a:t>
            </a:r>
            <a:r>
              <a:rPr lang="ko-KR" altLang="en-US" dirty="0"/>
              <a:t>메서드에서 </a:t>
            </a:r>
            <a:r>
              <a:rPr lang="en-US" altLang="ko-KR" dirty="0"/>
              <a:t>x</a:t>
            </a:r>
            <a:r>
              <a:rPr lang="ko-KR" altLang="en-US" dirty="0"/>
              <a:t>좌표 위치를 강제로 바꾸는 것은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Q2. </a:t>
            </a:r>
            <a:r>
              <a:rPr lang="ko-KR" altLang="en-US" dirty="0"/>
              <a:t>공이 벽돌에 부딪힐 때 공이 수평으로 튕겨서 게임 진행이 불가능해지는 경우가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A2. </a:t>
            </a:r>
            <a:r>
              <a:rPr lang="ko-KR" altLang="en-US" dirty="0"/>
              <a:t>공의 </a:t>
            </a:r>
            <a:r>
              <a:rPr lang="en-US" altLang="ko-KR" dirty="0"/>
              <a:t>OnCollisionExit2D </a:t>
            </a:r>
            <a:r>
              <a:rPr lang="ko-KR" altLang="en-US" dirty="0"/>
              <a:t>메서드에서 공의 진행방향을 제한함으로써 해결할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64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0647E-B5FB-428C-EF5B-39B5813E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자체 평가 의견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D1B4F-C690-45C6-EB14-30D8D683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완성도</a:t>
            </a:r>
            <a:r>
              <a:rPr lang="en-US" altLang="ko-KR" dirty="0"/>
              <a:t>: 6/10</a:t>
            </a:r>
          </a:p>
          <a:p>
            <a:r>
              <a:rPr lang="ko-KR" altLang="en-US" dirty="0"/>
              <a:t>잘한 부분</a:t>
            </a:r>
            <a:r>
              <a:rPr lang="en-US" altLang="ko-KR" dirty="0"/>
              <a:t>: </a:t>
            </a:r>
            <a:r>
              <a:rPr lang="ko-KR" altLang="en-US" dirty="0"/>
              <a:t>각자 맡은 일 잘 해낸 것</a:t>
            </a:r>
            <a:r>
              <a:rPr lang="en-US" altLang="ko-KR" dirty="0"/>
              <a:t>, </a:t>
            </a:r>
            <a:r>
              <a:rPr lang="ko-KR" altLang="en-US" dirty="0"/>
              <a:t>어려움이 있을 때 적극적으로 소통한 것</a:t>
            </a:r>
            <a:endParaRPr lang="en-US" altLang="ko-KR" dirty="0"/>
          </a:p>
          <a:p>
            <a:r>
              <a:rPr lang="ko-KR" altLang="en-US" dirty="0"/>
              <a:t>아쉬운 점</a:t>
            </a:r>
            <a:r>
              <a:rPr lang="en-US" altLang="ko-KR" dirty="0"/>
              <a:t>: </a:t>
            </a:r>
            <a:r>
              <a:rPr lang="ko-KR" altLang="en-US" dirty="0"/>
              <a:t>각종 어려움으로 인해 진행 속도가 </a:t>
            </a:r>
            <a:r>
              <a:rPr lang="ko-KR" altLang="en-US" dirty="0" err="1"/>
              <a:t>느렸던</a:t>
            </a:r>
            <a:r>
              <a:rPr lang="ko-KR" altLang="en-US" dirty="0"/>
              <a:t> 것</a:t>
            </a:r>
            <a:endParaRPr lang="en-US" altLang="ko-KR" dirty="0"/>
          </a:p>
          <a:p>
            <a:r>
              <a:rPr lang="ko-KR" altLang="en-US" dirty="0"/>
              <a:t>느낀 점</a:t>
            </a:r>
            <a:r>
              <a:rPr lang="en-US" altLang="ko-KR" dirty="0"/>
              <a:t>: </a:t>
            </a:r>
            <a:r>
              <a:rPr lang="ko-KR" altLang="en-US" dirty="0"/>
              <a:t>유니티의 기초를 잘 다져야 하다는 생각이 들었다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개선할 점</a:t>
            </a:r>
            <a:r>
              <a:rPr lang="en-US" altLang="ko-KR" dirty="0"/>
              <a:t>: </a:t>
            </a:r>
            <a:r>
              <a:rPr lang="ko-KR" altLang="en-US" dirty="0"/>
              <a:t>아이템 추가</a:t>
            </a:r>
            <a:r>
              <a:rPr lang="en-US" altLang="ko-KR" dirty="0"/>
              <a:t>, </a:t>
            </a:r>
            <a:r>
              <a:rPr lang="ko-KR" altLang="en-US" dirty="0"/>
              <a:t>게임 로직 최적화 등</a:t>
            </a:r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2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436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B11 “유니티 한 젓가락“ 6주차 프로젝트 - 벽돌깨기</vt:lpstr>
      <vt:lpstr>목차</vt:lpstr>
      <vt:lpstr>프로젝트 개요</vt:lpstr>
      <vt:lpstr>팀 구성</vt:lpstr>
      <vt:lpstr>프로젝트 수행 절차 및 방법</vt:lpstr>
      <vt:lpstr>프로젝트 수행 경과 – 활용된 기술과 핵심 기능</vt:lpstr>
      <vt:lpstr>프로젝트 수행 경과 – 전체적인 프로세스</vt:lpstr>
      <vt:lpstr>프로젝트 수행 경과 – 피드백 내용</vt:lpstr>
      <vt:lpstr>자체 평가 의견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신환 박</dc:creator>
  <cp:lastModifiedBy>신환 박</cp:lastModifiedBy>
  <cp:revision>48</cp:revision>
  <dcterms:created xsi:type="dcterms:W3CDTF">2024-05-22T00:10:23Z</dcterms:created>
  <dcterms:modified xsi:type="dcterms:W3CDTF">2024-05-22T00:56:14Z</dcterms:modified>
</cp:coreProperties>
</file>