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9EF34-1A1B-4A5C-9BEC-CF832010A71A}" type="datetimeFigureOut">
              <a:rPr lang="en-IN" smtClean="0"/>
              <a:t>12-05-2015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F4A87-F112-4DAE-8772-E9957684D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91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F4A87-F112-4DAE-8772-E9957684DA6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564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Retinue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Accelerator for Tourism Industry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6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/>
          <p:cNvCxnSpPr>
            <a:stCxn id="14" idx="1"/>
            <a:endCxn id="12" idx="3"/>
          </p:cNvCxnSpPr>
          <p:nvPr/>
        </p:nvCxnSpPr>
        <p:spPr>
          <a:xfrm flipH="1">
            <a:off x="5886449" y="1801585"/>
            <a:ext cx="438150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0" idx="1"/>
            <a:endCxn id="16" idx="3"/>
          </p:cNvCxnSpPr>
          <p:nvPr/>
        </p:nvCxnSpPr>
        <p:spPr>
          <a:xfrm flipH="1">
            <a:off x="5884633" y="3688442"/>
            <a:ext cx="439965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2"/>
            <a:endCxn id="16" idx="0"/>
          </p:cNvCxnSpPr>
          <p:nvPr/>
        </p:nvCxnSpPr>
        <p:spPr>
          <a:xfrm flipH="1">
            <a:off x="3124199" y="2133600"/>
            <a:ext cx="1" cy="12228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28600" y="5705928"/>
            <a:ext cx="8382000" cy="9234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b="1" dirty="0" smtClean="0">
                <a:solidFill>
                  <a:schemeClr val="dk1"/>
                </a:solidFill>
              </a:rPr>
              <a:t>Core Framework &amp; Library</a:t>
            </a:r>
            <a:endParaRPr lang="en-IN" b="1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895600"/>
            <a:ext cx="5791200" cy="2667000"/>
          </a:xfrm>
          <a:prstGeom prst="rect">
            <a:avLst/>
          </a:prstGeom>
          <a:noFill/>
          <a:effectLst>
            <a:glow rad="101600">
              <a:schemeClr val="tx2">
                <a:lumMod val="40000"/>
                <a:lumOff val="6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b="1" dirty="0" smtClean="0"/>
              <a:t>Crystal Framework &amp; Library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228599" y="228600"/>
            <a:ext cx="5791201" cy="2514600"/>
          </a:xfrm>
          <a:prstGeom prst="rect">
            <a:avLst/>
          </a:prstGeom>
          <a:noFill/>
          <a:effectLst>
            <a:glow rad="101600">
              <a:schemeClr val="tx2">
                <a:lumMod val="40000"/>
                <a:lumOff val="6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b="1" dirty="0" smtClean="0"/>
              <a:t>Vanilla Framework &amp; Library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6172200" y="228600"/>
            <a:ext cx="2438400" cy="5334000"/>
          </a:xfrm>
          <a:prstGeom prst="rect">
            <a:avLst/>
          </a:prstGeom>
          <a:noFill/>
          <a:effectLst>
            <a:glow rad="101600">
              <a:schemeClr val="accent3">
                <a:lumMod val="60000"/>
                <a:lumOff val="4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b="1" dirty="0"/>
              <a:t>Retinue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1950" y="640444"/>
            <a:ext cx="5524499" cy="6640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Presentation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6324596" y="640443"/>
            <a:ext cx="2115457" cy="6640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Presentation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361951" y="1469571"/>
            <a:ext cx="5524498" cy="6640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Facade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6324599" y="1469570"/>
            <a:ext cx="2115457" cy="6640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Facade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363764" y="3356428"/>
            <a:ext cx="5520869" cy="6640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Business Logic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363763" y="4172857"/>
            <a:ext cx="5520869" cy="6640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Access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6333671" y="4172857"/>
            <a:ext cx="2115457" cy="6640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Access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6324598" y="3356427"/>
            <a:ext cx="2115457" cy="6640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Business Logic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6019800" y="6135909"/>
            <a:ext cx="2429328" cy="3519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Library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384629" y="6120486"/>
            <a:ext cx="2434771" cy="3828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Utility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2971800" y="6136819"/>
            <a:ext cx="2895600" cy="35106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Core</a:t>
            </a:r>
            <a:endParaRPr lang="en-IN" dirty="0"/>
          </a:p>
        </p:txBody>
      </p:sp>
      <p:cxnSp>
        <p:nvCxnSpPr>
          <p:cNvPr id="26" name="Straight Connector 25"/>
          <p:cNvCxnSpPr>
            <a:stCxn id="10" idx="2"/>
            <a:endCxn id="12" idx="0"/>
          </p:cNvCxnSpPr>
          <p:nvPr/>
        </p:nvCxnSpPr>
        <p:spPr>
          <a:xfrm>
            <a:off x="3124200" y="1304473"/>
            <a:ext cx="0" cy="1650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2"/>
            <a:endCxn id="17" idx="0"/>
          </p:cNvCxnSpPr>
          <p:nvPr/>
        </p:nvCxnSpPr>
        <p:spPr>
          <a:xfrm flipH="1">
            <a:off x="3124198" y="4020457"/>
            <a:ext cx="1" cy="152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7" idx="2"/>
            <a:endCxn id="6" idx="2"/>
          </p:cNvCxnSpPr>
          <p:nvPr/>
        </p:nvCxnSpPr>
        <p:spPr>
          <a:xfrm>
            <a:off x="3124198" y="4836886"/>
            <a:ext cx="2" cy="7257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597" y="2244269"/>
            <a:ext cx="1219200" cy="35197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DTO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2514597" y="5039177"/>
            <a:ext cx="1219200" cy="35197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</a:t>
            </a:r>
            <a:endParaRPr lang="en-IN" dirty="0"/>
          </a:p>
        </p:txBody>
      </p:sp>
      <p:cxnSp>
        <p:nvCxnSpPr>
          <p:cNvPr id="40" name="Straight Connector 39"/>
          <p:cNvCxnSpPr>
            <a:stCxn id="19" idx="2"/>
          </p:cNvCxnSpPr>
          <p:nvPr/>
        </p:nvCxnSpPr>
        <p:spPr>
          <a:xfrm>
            <a:off x="7391400" y="4836886"/>
            <a:ext cx="0" cy="86904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0" idx="2"/>
            <a:endCxn id="19" idx="0"/>
          </p:cNvCxnSpPr>
          <p:nvPr/>
        </p:nvCxnSpPr>
        <p:spPr>
          <a:xfrm>
            <a:off x="7382327" y="4020456"/>
            <a:ext cx="9073" cy="15240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2"/>
            <a:endCxn id="14" idx="0"/>
          </p:cNvCxnSpPr>
          <p:nvPr/>
        </p:nvCxnSpPr>
        <p:spPr>
          <a:xfrm>
            <a:off x="7382325" y="1304472"/>
            <a:ext cx="3" cy="16509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4" idx="2"/>
            <a:endCxn id="20" idx="0"/>
          </p:cNvCxnSpPr>
          <p:nvPr/>
        </p:nvCxnSpPr>
        <p:spPr>
          <a:xfrm flipH="1">
            <a:off x="7382327" y="2133599"/>
            <a:ext cx="1" cy="122282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896099" y="2244269"/>
            <a:ext cx="990601" cy="33201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DTO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87025" y="5039177"/>
            <a:ext cx="990601" cy="33201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23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2412</TotalTime>
  <Words>38</Words>
  <Application>Microsoft Office PowerPoint</Application>
  <PresentationFormat>On-screen Show (4:3)</PresentationFormat>
  <Paragraphs>22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Oriel</vt:lpstr>
      <vt:lpstr>Retinue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Jsoft</dc:creator>
  <cp:lastModifiedBy>Jsoft</cp:lastModifiedBy>
  <cp:revision>43</cp:revision>
  <dcterms:created xsi:type="dcterms:W3CDTF">2006-08-16T00:00:00Z</dcterms:created>
  <dcterms:modified xsi:type="dcterms:W3CDTF">2015-05-12T04:59:22Z</dcterms:modified>
</cp:coreProperties>
</file>