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5DA12-01CB-4AE5-A071-B5F2A29542D0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747EF-6A87-4E1A-9100-3BFCA218E3A1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1676-F768-4C4F-B147-807AB0832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00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9044-6AC5-489E-BBA4-CCC6EFF454F1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24F0-1B02-4C5F-8C2A-1564E3C8E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affair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3564726" y="916331"/>
            <a:ext cx="4876800" cy="685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55000"/>
              <a:buFont typeface="Wingdings"/>
              <a:buNone/>
              <a:defRPr kumimoji="1" sz="3200" baseline="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48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4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/>
              <a:buNone/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/>
              <a:buNone/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40000"/>
              <a:buFont typeface="Wingdings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kern="0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Where mind and technology meet</a:t>
            </a:r>
            <a:endParaRPr lang="en-US" kern="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6267" y="212381"/>
            <a:ext cx="1053750" cy="10561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68553" y="364781"/>
            <a:ext cx="3499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4400" dirty="0"/>
          </a:p>
        </p:txBody>
      </p:sp>
      <p:sp>
        <p:nvSpPr>
          <p:cNvPr id="13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14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252622" y="5517232"/>
            <a:ext cx="3501008" cy="369332"/>
          </a:xfrm>
        </p:spPr>
        <p:txBody>
          <a:bodyPr>
            <a:sp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to edit Author Name</a:t>
            </a:r>
            <a:endParaRPr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256138" y="5904086"/>
            <a:ext cx="3501008" cy="369332"/>
          </a:xfrm>
        </p:spPr>
        <p:txBody>
          <a:bodyPr>
            <a:sp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to edit Date ( dd-Mon-</a:t>
            </a:r>
            <a:r>
              <a:rPr lang="en-US" altLang="ja-JP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5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1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2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4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5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0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1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0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1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0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1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0" name="TextBox 9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9964" y="2708920"/>
            <a:ext cx="8134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IN" sz="4400" baseline="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</a:t>
            </a:r>
            <a:endParaRPr kumimoji="1" lang="en-IN" sz="4400" baseline="0" dirty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65874" y="5450972"/>
            <a:ext cx="3501008" cy="369332"/>
          </a:xfrm>
        </p:spPr>
        <p:txBody>
          <a:bodyPr>
            <a:sp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to edit email</a:t>
            </a:r>
            <a:endParaRPr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283968" y="4653136"/>
            <a:ext cx="3501008" cy="369332"/>
          </a:xfrm>
        </p:spPr>
        <p:txBody>
          <a:bodyPr>
            <a:sp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to edit Author Name</a:t>
            </a:r>
            <a:endParaRPr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274232" y="5053242"/>
            <a:ext cx="3501008" cy="369332"/>
          </a:xfrm>
        </p:spPr>
        <p:txBody>
          <a:bodyPr>
            <a:sp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en-US" altLang="ja-JP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to edit contact number</a:t>
            </a:r>
            <a:endParaRPr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23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pic>
        <p:nvPicPr>
          <p:cNvPr id="167" name="Picture 16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168" name="TextBox 16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169" name="TextBox 16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70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71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2" name="TextBox 171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0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1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1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2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pic>
        <p:nvPicPr>
          <p:cNvPr id="164" name="Picture 163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165" name="TextBox 164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166" name="TextBox 165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13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4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9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10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9963" y="212381"/>
            <a:ext cx="263438" cy="2640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3401" y="20221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Binary Affairs</a:t>
            </a:r>
            <a:endParaRPr lang="en-US" sz="11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46120" y="348533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Brush Script MT" panose="03060802040406070304" pitchFamily="66" charset="0"/>
              </a:rPr>
              <a:t>Where mind and technology </a:t>
            </a:r>
            <a:r>
              <a:rPr lang="en-US" sz="800" kern="0" dirty="0" smtClean="0">
                <a:latin typeface="Brush Script MT" panose="03060802040406070304" pitchFamily="66" charset="0"/>
              </a:rPr>
              <a:t>meet</a:t>
            </a:r>
            <a:endParaRPr lang="en-US" sz="800" kern="0" dirty="0">
              <a:latin typeface="Brush Script MT" panose="03060802040406070304" pitchFamily="66" charset="0"/>
            </a:endParaRPr>
          </a:p>
        </p:txBody>
      </p:sp>
      <p:sp>
        <p:nvSpPr>
          <p:cNvPr id="8" name="図形 3"/>
          <p:cNvSpPr>
            <a:spLocks noGrp="1"/>
          </p:cNvSpPr>
          <p:nvPr>
            <p:ph type="dt" sz="half" idx="10"/>
          </p:nvPr>
        </p:nvSpPr>
        <p:spPr>
          <a:xfrm>
            <a:off x="6948264" y="6492875"/>
            <a:ext cx="15288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07A30-F6A4-4E65-A48E-B5F3F43A8C37}" type="datetime1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9" name="図形 5"/>
          <p:cNvSpPr>
            <a:spLocks noGrp="1"/>
          </p:cNvSpPr>
          <p:nvPr>
            <p:ph type="sldNum" sz="quarter" idx="12"/>
          </p:nvPr>
        </p:nvSpPr>
        <p:spPr>
          <a:xfrm>
            <a:off x="8501090" y="6492900"/>
            <a:ext cx="6429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hlinkClick r:id="rId3"/>
          </p:cNvPr>
          <p:cNvSpPr txBox="1"/>
          <p:nvPr userDrawn="1"/>
        </p:nvSpPr>
        <p:spPr>
          <a:xfrm>
            <a:off x="469963" y="6581001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www.binaryaffairs.com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en-IN" altLang="ja-JP" dirty="0" smtClean="0"/>
              <a:t>Business Goal</a:t>
            </a:r>
            <a:endParaRPr lang="ja-JP" dirty="0"/>
          </a:p>
          <a:p>
            <a:pPr lvl="1"/>
            <a:r>
              <a:rPr kumimoji="1" lang="en-US" altLang="ja-JP" dirty="0" smtClean="0"/>
              <a:t>2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3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4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5</a:t>
            </a:r>
            <a:endParaRPr kumimoji="1" lang="ja-JP" altLang="en-US" dirty="0" smtClean="0"/>
          </a:p>
          <a:p>
            <a:pPr lvl="5"/>
            <a:r>
              <a:rPr kumimoji="1" lang="en-US" altLang="ja-JP" dirty="0" smtClean="0"/>
              <a:t>6</a:t>
            </a:r>
            <a:endParaRPr kumimoji="1" lang="ja-JP" altLang="en-US" dirty="0" smtClean="0"/>
          </a:p>
          <a:p>
            <a:pPr lvl="6"/>
            <a:r>
              <a:rPr kumimoji="1" lang="en-US" altLang="ja-JP" dirty="0" smtClean="0"/>
              <a:t>7</a:t>
            </a:r>
            <a:endParaRPr kumimoji="1" lang="ja-JP" altLang="en-US" dirty="0" smtClean="0"/>
          </a:p>
          <a:p>
            <a:pPr lvl="7"/>
            <a:r>
              <a:rPr kumimoji="1" lang="en-US" altLang="ja-JP" dirty="0" smtClean="0"/>
              <a:t>8</a:t>
            </a:r>
            <a:endParaRPr kumimoji="1" lang="ja-JP" altLang="en-US" dirty="0" smtClean="0"/>
          </a:p>
          <a:p>
            <a:pPr lvl="8"/>
            <a:r>
              <a:rPr kumimoji="1" lang="en-US" altLang="ja-JP" dirty="0" smtClean="0"/>
              <a:t>9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8868BA46-D0CB-4594-A530-AF9AF7340C7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www.binaryaffairs.com</a:t>
            </a:r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C4A1868C-F31D-4567-8308-D2775FECFC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en-IN" altLang="ja-JP" dirty="0" smtClean="0"/>
              <a:t>Binary Affairs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22" r:id="rId3"/>
    <p:sldLayoutId id="2147483709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College Automation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Student Billing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Arpan Kar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722FC74E-0A78-477D-A1C1-0D6073564AB0}" type="datetime2">
              <a:rPr lang="en-IN" smtClean="0"/>
              <a:t>Friday, 16 October 2015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Student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Manage student information related to bill</a:t>
            </a:r>
          </a:p>
          <a:p>
            <a:r>
              <a:rPr lang="en-US" altLang="en-US" dirty="0"/>
              <a:t>Print duplicate bill</a:t>
            </a:r>
          </a:p>
          <a:p>
            <a:r>
              <a:rPr lang="en-US" altLang="en-US" dirty="0"/>
              <a:t>Check student wise bill payment history</a:t>
            </a:r>
          </a:p>
          <a:p>
            <a:r>
              <a:rPr lang="en-US" altLang="en-US" dirty="0"/>
              <a:t>History of past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Student Information</a:t>
            </a:r>
            <a:endParaRPr lang="en-IN" dirty="0"/>
          </a:p>
        </p:txBody>
      </p:sp>
      <p:pic>
        <p:nvPicPr>
          <p:cNvPr id="5" name="Picture 6" descr="Studen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4275" y="2230438"/>
            <a:ext cx="6765925" cy="331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1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Customize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Manage category (B.Sc. (H), B.A., etc.)</a:t>
            </a:r>
          </a:p>
          <a:p>
            <a:r>
              <a:rPr lang="en-US" altLang="en-US" dirty="0"/>
              <a:t>Manage subject</a:t>
            </a:r>
          </a:p>
          <a:p>
            <a:r>
              <a:rPr lang="en-US" altLang="en-US" dirty="0"/>
              <a:t>Manage course</a:t>
            </a:r>
          </a:p>
          <a:p>
            <a:r>
              <a:rPr lang="en-US" altLang="en-US" dirty="0"/>
              <a:t>Manage fees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Category</a:t>
            </a:r>
            <a:endParaRPr lang="en-IN" dirty="0"/>
          </a:p>
        </p:txBody>
      </p:sp>
      <p:pic>
        <p:nvPicPr>
          <p:cNvPr id="6" name="Picture 8" descr="Category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7850" y="2693988"/>
            <a:ext cx="2898775" cy="2386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Subject</a:t>
            </a:r>
            <a:endParaRPr lang="en-IN" dirty="0"/>
          </a:p>
        </p:txBody>
      </p:sp>
      <p:pic>
        <p:nvPicPr>
          <p:cNvPr id="6" name="Picture 7" descr="Subjec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2000" y="2776538"/>
            <a:ext cx="5070475" cy="2225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</a:t>
            </a:r>
            <a:endParaRPr lang="en-IN" dirty="0"/>
          </a:p>
        </p:txBody>
      </p:sp>
      <p:pic>
        <p:nvPicPr>
          <p:cNvPr id="6" name="Picture 7" descr="Cours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0988" y="2106613"/>
            <a:ext cx="6032500" cy="3559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Fees</a:t>
            </a:r>
            <a:endParaRPr lang="en-IN" dirty="0"/>
          </a:p>
        </p:txBody>
      </p:sp>
      <p:pic>
        <p:nvPicPr>
          <p:cNvPr id="6" name="Content Placeholder 5" descr="Fe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2" y="2119312"/>
            <a:ext cx="6238875" cy="3905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Student List</a:t>
            </a:r>
          </a:p>
          <a:p>
            <a:r>
              <a:rPr lang="en-US" altLang="en-US" dirty="0"/>
              <a:t>Fees chart</a:t>
            </a:r>
          </a:p>
          <a:p>
            <a:r>
              <a:rPr lang="en-US" altLang="en-US" dirty="0"/>
              <a:t>Due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5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Student list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altLang="en-US" dirty="0"/>
              <a:t>Report to view all students with user friendly tree view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Ability to view past student list</a:t>
            </a:r>
            <a:endParaRPr lang="en-IN" dirty="0"/>
          </a:p>
        </p:txBody>
      </p:sp>
      <p:pic>
        <p:nvPicPr>
          <p:cNvPr id="5" name="Picture 11" descr="Student L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7563" y="1828800"/>
            <a:ext cx="4572000" cy="3557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9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Fees chart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altLang="en-US" dirty="0"/>
              <a:t>Report to view all fees with user friendly tree view</a:t>
            </a:r>
            <a:endParaRPr lang="en-IN" dirty="0"/>
          </a:p>
        </p:txBody>
      </p:sp>
      <p:pic>
        <p:nvPicPr>
          <p:cNvPr id="7" name="Picture 4" descr="Fees 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7563" y="1825228"/>
            <a:ext cx="4572000" cy="35647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Multiple Document Interface (MDI) environment</a:t>
            </a:r>
          </a:p>
          <a:p>
            <a:r>
              <a:rPr lang="en-US" altLang="en-US" dirty="0"/>
              <a:t>Minimal daily job</a:t>
            </a:r>
          </a:p>
          <a:p>
            <a:r>
              <a:rPr lang="en-US" altLang="en-US" dirty="0"/>
              <a:t>Exhaustive reports</a:t>
            </a:r>
          </a:p>
          <a:p>
            <a:r>
              <a:rPr lang="en-US" altLang="en-US" dirty="0"/>
              <a:t>Configurable environment</a:t>
            </a:r>
          </a:p>
          <a:p>
            <a:r>
              <a:rPr lang="en-US" altLang="en-US" dirty="0"/>
              <a:t>Single click new year update</a:t>
            </a:r>
          </a:p>
          <a:p>
            <a:r>
              <a:rPr lang="en-US" altLang="en-US" dirty="0"/>
              <a:t>Easily attachable with other College Automation System plug-ins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Due List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Report to check all due payment of the students</a:t>
            </a:r>
            <a:endParaRPr lang="en-IN" dirty="0"/>
          </a:p>
        </p:txBody>
      </p:sp>
      <p:pic>
        <p:nvPicPr>
          <p:cNvPr id="6" name="Picture 3" descr="Due L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7563" y="1823442"/>
            <a:ext cx="4572000" cy="35683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New Year 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three clicks</a:t>
            </a:r>
          </a:p>
          <a:p>
            <a:pPr lvl="1"/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click for Year 1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click for Year 2</a:t>
            </a:r>
          </a:p>
          <a:p>
            <a:pPr lvl="1"/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click for Year 3</a:t>
            </a:r>
          </a:p>
          <a:p>
            <a:r>
              <a:rPr lang="en-US" altLang="en-US" dirty="0"/>
              <a:t>Verify old payment due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5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Year Update</a:t>
            </a:r>
            <a:endParaRPr lang="en-IN" dirty="0"/>
          </a:p>
        </p:txBody>
      </p:sp>
      <p:pic>
        <p:nvPicPr>
          <p:cNvPr id="5" name="Picture 6" descr="New Year Upd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7437" y="3005137"/>
            <a:ext cx="4467225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rpan.kar@binaryaffairs.com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Arpan Kar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(91) 98864 08746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7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you do everyday?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Generate and Print Bills:</a:t>
            </a:r>
          </a:p>
          <a:p>
            <a:pPr lvl="1"/>
            <a:r>
              <a:rPr lang="en-US" altLang="en-US" dirty="0"/>
              <a:t>Admission for new student</a:t>
            </a:r>
          </a:p>
          <a:p>
            <a:pPr lvl="1"/>
            <a:r>
              <a:rPr lang="en-US" altLang="en-US" dirty="0"/>
              <a:t>Admission for old student</a:t>
            </a:r>
          </a:p>
          <a:p>
            <a:pPr lvl="1"/>
            <a:r>
              <a:rPr lang="en-US" altLang="en-US" dirty="0"/>
              <a:t>Examination</a:t>
            </a:r>
          </a:p>
          <a:p>
            <a:pPr lvl="1"/>
            <a:r>
              <a:rPr lang="en-US" altLang="en-US" dirty="0"/>
              <a:t>Tuition</a:t>
            </a:r>
          </a:p>
          <a:p>
            <a:r>
              <a:rPr lang="en-US" altLang="en-US" dirty="0"/>
              <a:t>Generate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bill looks like?</a:t>
            </a:r>
            <a:endParaRPr lang="en-IN" dirty="0"/>
          </a:p>
        </p:txBody>
      </p:sp>
      <p:pic>
        <p:nvPicPr>
          <p:cNvPr id="5" name="Picture 8" descr="B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605" y="1988840"/>
            <a:ext cx="772318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for New Admission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Billing type and year</a:t>
            </a:r>
          </a:p>
          <a:p>
            <a:r>
              <a:rPr lang="en-US" altLang="en-US" dirty="0"/>
              <a:t>Select course</a:t>
            </a:r>
          </a:p>
          <a:p>
            <a:r>
              <a:rPr lang="en-US" altLang="en-US" dirty="0"/>
              <a:t>Enter student name</a:t>
            </a:r>
          </a:p>
          <a:p>
            <a:r>
              <a:rPr lang="en-US" altLang="en-US" dirty="0"/>
              <a:t>Register</a:t>
            </a:r>
          </a:p>
          <a:p>
            <a:r>
              <a:rPr lang="en-US" altLang="en-US" dirty="0"/>
              <a:t>See total billing amount (Optional)</a:t>
            </a:r>
          </a:p>
          <a:p>
            <a:r>
              <a:rPr lang="en-US" altLang="en-US" dirty="0"/>
              <a:t>Print bill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Steps for Admission of existing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Billing type and year</a:t>
            </a:r>
          </a:p>
          <a:p>
            <a:r>
              <a:rPr lang="en-US" altLang="en-US" dirty="0"/>
              <a:t>Select student</a:t>
            </a:r>
          </a:p>
          <a:p>
            <a:r>
              <a:rPr lang="en-US" altLang="en-US" dirty="0"/>
              <a:t>See total billing amount (Optional)</a:t>
            </a:r>
          </a:p>
          <a:p>
            <a:r>
              <a:rPr lang="en-US" altLang="en-US" dirty="0"/>
              <a:t>Print bill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0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Steps for tuition fees of existing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Billing type and year</a:t>
            </a:r>
          </a:p>
          <a:p>
            <a:r>
              <a:rPr lang="en-US" altLang="en-US" dirty="0"/>
              <a:t>Specify number of months (Alert for due)</a:t>
            </a:r>
          </a:p>
          <a:p>
            <a:r>
              <a:rPr lang="en-US" altLang="en-US" dirty="0"/>
              <a:t>Select student</a:t>
            </a:r>
          </a:p>
          <a:p>
            <a:r>
              <a:rPr lang="en-US" altLang="en-US" dirty="0"/>
              <a:t>See total billing amount (Optional)</a:t>
            </a:r>
          </a:p>
          <a:p>
            <a:r>
              <a:rPr lang="en-US" altLang="en-US" dirty="0"/>
              <a:t>Print bill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7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Printed Bill</a:t>
            </a:r>
            <a:endParaRPr lang="en-IN" dirty="0"/>
          </a:p>
        </p:txBody>
      </p:sp>
      <p:pic>
        <p:nvPicPr>
          <p:cNvPr id="4" name="Picture 9" descr="Bill Prin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0338" y="1752600"/>
            <a:ext cx="62738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8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Special ability in billing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define general concession</a:t>
            </a:r>
          </a:p>
          <a:p>
            <a:r>
              <a:rPr lang="en-US" altLang="en-US" dirty="0"/>
              <a:t>Can offer individual concession</a:t>
            </a:r>
          </a:p>
          <a:p>
            <a:r>
              <a:rPr lang="en-US" altLang="en-US" dirty="0"/>
              <a:t>Can charge individual fine</a:t>
            </a:r>
          </a:p>
          <a:p>
            <a:r>
              <a:rPr lang="en-US" altLang="en-US" dirty="0"/>
              <a:t>Can generate old tuition bill for passed out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nary Affairs">
  <a:themeElements>
    <a:clrScheme name="Binary Affairs">
      <a:dk1>
        <a:srgbClr val="624B8A"/>
      </a:dk1>
      <a:lt1>
        <a:srgbClr val="FFFFFF"/>
      </a:lt1>
      <a:dk2>
        <a:srgbClr val="AE9ECA"/>
      </a:dk2>
      <a:lt2>
        <a:srgbClr val="E6E1EE"/>
      </a:lt2>
      <a:accent1>
        <a:srgbClr val="866EB0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7030A0"/>
      </a:hlink>
      <a:folHlink>
        <a:srgbClr val="226CA5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Binary Affairs</Template>
  <TotalTime>21</TotalTime>
  <Words>303</Words>
  <Application>Microsoft Office PowerPoint</Application>
  <PresentationFormat>On-screen Show 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Binary Affairs</vt:lpstr>
      <vt:lpstr>College Automation System</vt:lpstr>
      <vt:lpstr>Key Features</vt:lpstr>
      <vt:lpstr>What do you do everyday?</vt:lpstr>
      <vt:lpstr>How the bill looks like?</vt:lpstr>
      <vt:lpstr>Steps for New Admission</vt:lpstr>
      <vt:lpstr>Steps for Admission of existing student</vt:lpstr>
      <vt:lpstr>Steps for tuition fees of existing student</vt:lpstr>
      <vt:lpstr>Printed Bill</vt:lpstr>
      <vt:lpstr>Special ability in billing</vt:lpstr>
      <vt:lpstr>Student Information</vt:lpstr>
      <vt:lpstr>Student Information</vt:lpstr>
      <vt:lpstr>Customize environment</vt:lpstr>
      <vt:lpstr>Category</vt:lpstr>
      <vt:lpstr>Subject</vt:lpstr>
      <vt:lpstr>Course</vt:lpstr>
      <vt:lpstr>Fees</vt:lpstr>
      <vt:lpstr>Report</vt:lpstr>
      <vt:lpstr>Student list</vt:lpstr>
      <vt:lpstr>Fees chart</vt:lpstr>
      <vt:lpstr>Due List</vt:lpstr>
      <vt:lpstr>New Year Update</vt:lpstr>
      <vt:lpstr>New Year Update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and Offering</dc:title>
  <dc:creator>Jsoft</dc:creator>
  <cp:lastModifiedBy>Jsoft</cp:lastModifiedBy>
  <cp:revision>13</cp:revision>
  <dcterms:created xsi:type="dcterms:W3CDTF">2015-10-15T09:47:45Z</dcterms:created>
  <dcterms:modified xsi:type="dcterms:W3CDTF">2015-10-16T11:47:20Z</dcterms:modified>
</cp:coreProperties>
</file>