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handoutMasterIdLst>
    <p:handoutMasterId r:id="rId11"/>
  </p:handoutMasterIdLst>
  <p:sldIdLst>
    <p:sldId id="256" r:id="rId2"/>
    <p:sldId id="257" r:id="rId3"/>
    <p:sldId id="259" r:id="rId4"/>
    <p:sldId id="260" r:id="rId5"/>
    <p:sldId id="261" r:id="rId6"/>
    <p:sldId id="262" r:id="rId7"/>
    <p:sldId id="263"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E5DA12-01CB-4AE5-A071-B5F2A29542D0}">
          <p14:sldIdLst>
            <p14:sldId id="256"/>
            <p14:sldId id="257"/>
            <p14:sldId id="259"/>
            <p14:sldId id="260"/>
            <p14:sldId id="261"/>
            <p14:sldId id="262"/>
            <p14:sldId id="263"/>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10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747EF-6A87-4E1A-9100-3BFCA218E3A1}" type="datetimeFigureOut">
              <a:rPr lang="en-IN" smtClean="0"/>
              <a:t>15-10-2015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A41676-F768-4C4F-B147-807AB0832838}" type="slidenum">
              <a:rPr lang="en-IN" smtClean="0"/>
              <a:t>‹#›</a:t>
            </a:fld>
            <a:endParaRPr lang="en-IN"/>
          </a:p>
        </p:txBody>
      </p:sp>
    </p:spTree>
    <p:extLst>
      <p:ext uri="{BB962C8B-B14F-4D97-AF65-F5344CB8AC3E}">
        <p14:creationId xmlns:p14="http://schemas.microsoft.com/office/powerpoint/2010/main" val="224340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5E9044-6AC5-489E-BBA4-CCC6EFF454F1}" type="datetimeFigureOut">
              <a:rPr lang="en-IN" smtClean="0"/>
              <a:t>15-10-2015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9A24F0-1B02-4C5F-8C2A-1564E3C8EF01}" type="slidenum">
              <a:rPr lang="en-IN" smtClean="0"/>
              <a:t>‹#›</a:t>
            </a:fld>
            <a:endParaRPr lang="en-IN"/>
          </a:p>
        </p:txBody>
      </p:sp>
    </p:spTree>
    <p:extLst>
      <p:ext uri="{BB962C8B-B14F-4D97-AF65-F5344CB8AC3E}">
        <p14:creationId xmlns:p14="http://schemas.microsoft.com/office/powerpoint/2010/main" val="222424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binaryaffair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lide">
    <p:spTree>
      <p:nvGrpSpPr>
        <p:cNvPr id="1" name=""/>
        <p:cNvGrpSpPr/>
        <p:nvPr/>
      </p:nvGrpSpPr>
      <p:grpSpPr>
        <a:xfrm>
          <a:off x="0" y="0"/>
          <a:ext cx="0" cy="0"/>
          <a:chOff x="0" y="0"/>
          <a:chExt cx="0" cy="0"/>
        </a:xfrm>
      </p:grpSpPr>
      <p:sp>
        <p:nvSpPr>
          <p:cNvPr id="6" name="Subtitle 2"/>
          <p:cNvSpPr txBox="1">
            <a:spLocks/>
          </p:cNvSpPr>
          <p:nvPr userDrawn="1"/>
        </p:nvSpPr>
        <p:spPr>
          <a:xfrm>
            <a:off x="3564726" y="916331"/>
            <a:ext cx="4876800" cy="685800"/>
          </a:xfrm>
          <a:prstGeom prst="rect">
            <a:avLst/>
          </a:prstGeom>
        </p:spPr>
        <p:txBody>
          <a:bodyPr vert="horz" rtlCol="0">
            <a:normAutofit/>
          </a:bodyPr>
          <a:lstStyle>
            <a:lvl1pPr marL="0" indent="0" algn="ctr" rtl="0" eaLnBrk="1" latinLnBrk="0" hangingPunct="1">
              <a:spcBef>
                <a:spcPct val="20000"/>
              </a:spcBef>
              <a:buClr>
                <a:schemeClr val="accent1">
                  <a:shade val="75000"/>
                </a:schemeClr>
              </a:buClr>
              <a:buSzPct val="55000"/>
              <a:buFont typeface="Wingdings"/>
              <a:buNone/>
              <a:defRPr kumimoji="1" sz="3200" baseline="0">
                <a:solidFill>
                  <a:schemeClr val="tx2">
                    <a:shade val="75000"/>
                  </a:schemeClr>
                </a:solidFill>
                <a:latin typeface="+mn-lt"/>
                <a:ea typeface="+mn-ea"/>
                <a:cs typeface="+mn-cs"/>
              </a:defRPr>
            </a:lvl1pPr>
            <a:lvl2pPr marL="457200" indent="0" algn="ctr" rtl="0" eaLnBrk="1" latinLnBrk="0" hangingPunct="1">
              <a:spcBef>
                <a:spcPct val="20000"/>
              </a:spcBef>
              <a:buClr>
                <a:schemeClr val="accent2"/>
              </a:buClr>
              <a:buSzPct val="50000"/>
              <a:buFont typeface="Wingdings"/>
              <a:buNone/>
              <a:defRPr kumimoji="1" sz="2800" baseline="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SzPct val="48000"/>
              <a:buFont typeface="Wingdings"/>
              <a:buNone/>
              <a:defRPr kumimoji="1" sz="2400" baseline="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SzPct val="45000"/>
              <a:buFont typeface="Wingdings"/>
              <a:buNone/>
              <a:defRPr kumimoji="1" sz="2000" baseline="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SzPct val="40000"/>
              <a:buFont typeface="Wingdings"/>
              <a:buNone/>
              <a:defRPr kumimoji="1" sz="2000" baseline="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40000"/>
              <a:buFont typeface="Wingdings"/>
              <a:buNone/>
              <a:defRPr kumimoji="1" sz="1600">
                <a:solidFill>
                  <a:schemeClr val="tx1">
                    <a:tint val="75000"/>
                  </a:schemeClr>
                </a:solidFill>
                <a:latin typeface="+mn-lt"/>
                <a:ea typeface="+mn-ea"/>
                <a:cs typeface="+mn-cs"/>
              </a:defRPr>
            </a:lvl6pPr>
            <a:lvl7pPr marL="2743200" indent="0" algn="ctr" rtl="0" eaLnBrk="1" latinLnBrk="0" hangingPunct="1">
              <a:spcBef>
                <a:spcPct val="20000"/>
              </a:spcBef>
              <a:buClr>
                <a:schemeClr val="accent6"/>
              </a:buClr>
              <a:buSzPct val="40000"/>
              <a:buFont typeface="Wingdings"/>
              <a:buNone/>
              <a:defRPr kumimoji="1" sz="1600">
                <a:solidFill>
                  <a:schemeClr val="tx1">
                    <a:tint val="75000"/>
                  </a:schemeClr>
                </a:solidFill>
                <a:latin typeface="+mn-lt"/>
                <a:ea typeface="+mn-ea"/>
                <a:cs typeface="+mn-cs"/>
              </a:defRPr>
            </a:lvl7pPr>
            <a:lvl8pPr marL="3200400" indent="0" algn="ctr" rtl="0" eaLnBrk="1" latinLnBrk="0" hangingPunct="1">
              <a:spcBef>
                <a:spcPct val="20000"/>
              </a:spcBef>
              <a:buClr>
                <a:schemeClr val="accent6"/>
              </a:buClr>
              <a:buSzPct val="40000"/>
              <a:buFont typeface="Wingdings"/>
              <a:buNone/>
              <a:defRPr kumimoji="1" sz="1400">
                <a:solidFill>
                  <a:schemeClr val="tx1">
                    <a:tint val="75000"/>
                  </a:schemeClr>
                </a:solidFill>
                <a:latin typeface="+mn-lt"/>
                <a:ea typeface="+mn-ea"/>
                <a:cs typeface="+mn-cs"/>
              </a:defRPr>
            </a:lvl8pPr>
            <a:lvl9pPr marL="3657600" indent="0" algn="ctr" rtl="0" eaLnBrk="1" latinLnBrk="0" hangingPunct="1">
              <a:spcBef>
                <a:spcPct val="20000"/>
              </a:spcBef>
              <a:buClr>
                <a:schemeClr val="accent6"/>
              </a:buClr>
              <a:buSzPct val="40000"/>
              <a:buFont typeface="Wingdings"/>
              <a:buNone/>
              <a:defRPr kumimoji="1" sz="1400">
                <a:solidFill>
                  <a:schemeClr val="tx1">
                    <a:tint val="75000"/>
                  </a:schemeClr>
                </a:solidFill>
                <a:latin typeface="+mn-lt"/>
                <a:ea typeface="+mn-ea"/>
                <a:cs typeface="+mn-cs"/>
              </a:defRPr>
            </a:lvl9pPr>
          </a:lstStyle>
          <a:p>
            <a:pPr algn="r"/>
            <a:r>
              <a:rPr lang="en-US" kern="0" dirty="0" smtClean="0">
                <a:solidFill>
                  <a:schemeClr val="tx1"/>
                </a:solidFill>
                <a:latin typeface="Brush Script MT" panose="03060802040406070304" pitchFamily="66" charset="0"/>
              </a:rPr>
              <a:t>Where mind and technology meet</a:t>
            </a:r>
            <a:endParaRPr lang="en-US" kern="0" dirty="0">
              <a:solidFill>
                <a:schemeClr val="tx1"/>
              </a:solidFill>
              <a:latin typeface="Brush Script MT" panose="03060802040406070304" pitchFamily="66" charset="0"/>
            </a:endParaRPr>
          </a:p>
        </p:txBody>
      </p:sp>
      <p:pic>
        <p:nvPicPr>
          <p:cNvPr id="7" name="Picture 6" descr="Logo.png"/>
          <p:cNvPicPr>
            <a:picLocks noChangeAspect="1"/>
          </p:cNvPicPr>
          <p:nvPr userDrawn="1"/>
        </p:nvPicPr>
        <p:blipFill>
          <a:blip r:embed="rId2" cstate="print"/>
          <a:stretch>
            <a:fillRect/>
          </a:stretch>
        </p:blipFill>
        <p:spPr>
          <a:xfrm>
            <a:off x="616267" y="212381"/>
            <a:ext cx="1053750" cy="1056134"/>
          </a:xfrm>
          <a:prstGeom prst="rect">
            <a:avLst/>
          </a:prstGeom>
        </p:spPr>
      </p:pic>
      <p:sp>
        <p:nvSpPr>
          <p:cNvPr id="8" name="TextBox 7"/>
          <p:cNvSpPr txBox="1"/>
          <p:nvPr userDrawn="1"/>
        </p:nvSpPr>
        <p:spPr>
          <a:xfrm>
            <a:off x="1668553" y="364781"/>
            <a:ext cx="3499997" cy="769441"/>
          </a:xfrm>
          <a:prstGeom prst="rect">
            <a:avLst/>
          </a:prstGeom>
          <a:noFill/>
        </p:spPr>
        <p:txBody>
          <a:bodyPr wrap="none" rtlCol="0">
            <a:spAutoFit/>
          </a:bodyPr>
          <a:lstStyle/>
          <a:p>
            <a:r>
              <a:rPr lang="en-US" sz="4400" dirty="0" smtClean="0">
                <a:latin typeface="Arial" pitchFamily="34" charset="0"/>
                <a:cs typeface="Arial" pitchFamily="34" charset="0"/>
              </a:rPr>
              <a:t>Binary Affairs</a:t>
            </a:r>
            <a:endParaRPr lang="en-US" sz="4400" dirty="0"/>
          </a:p>
        </p:txBody>
      </p:sp>
      <p:sp>
        <p:nvSpPr>
          <p:cNvPr id="13" name="図形 1"/>
          <p:cNvSpPr>
            <a:spLocks noGrp="1"/>
          </p:cNvSpPr>
          <p:nvPr>
            <p:ph type="ctrTitle"/>
          </p:nvPr>
        </p:nvSpPr>
        <p:spPr>
          <a:xfrm>
            <a:off x="642910" y="2214554"/>
            <a:ext cx="7772400" cy="1470025"/>
          </a:xfrm>
        </p:spPr>
        <p:txBody>
          <a:bodyPr/>
          <a:lstStyle/>
          <a:p>
            <a:r>
              <a:rPr kumimoji="1" lang="en-US" altLang="ja-JP" smtClean="0"/>
              <a:t>Click to edit Master title style</a:t>
            </a:r>
            <a:endParaRPr kumimoji="1" lang="ja-JP" altLang="en-US"/>
          </a:p>
        </p:txBody>
      </p:sp>
      <p:sp>
        <p:nvSpPr>
          <p:cNvPr id="14"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18" name="Text Placeholder 17"/>
          <p:cNvSpPr>
            <a:spLocks noGrp="1"/>
          </p:cNvSpPr>
          <p:nvPr>
            <p:ph type="body" sz="quarter" idx="10" hasCustomPrompt="1"/>
          </p:nvPr>
        </p:nvSpPr>
        <p:spPr>
          <a:xfrm>
            <a:off x="4252622" y="5517232"/>
            <a:ext cx="3501008" cy="369332"/>
          </a:xfrm>
        </p:spPr>
        <p:txBody>
          <a:bodyPr>
            <a:spAutoFit/>
          </a:bodyPr>
          <a:lstStyle>
            <a:lvl1pPr marL="0" indent="0" algn="l">
              <a:buNone/>
              <a:defRPr sz="1800"/>
            </a:lvl1pPr>
          </a:lstStyle>
          <a:p>
            <a:pPr algn="l"/>
            <a:r>
              <a:rPr lang="en-US" altLang="ja-JP" sz="1800" kern="1200" dirty="0" smtClean="0">
                <a:solidFill>
                  <a:schemeClr val="tx1"/>
                </a:solidFill>
                <a:latin typeface="+mn-lt"/>
                <a:ea typeface="+mn-ea"/>
                <a:cs typeface="+mn-cs"/>
              </a:rPr>
              <a:t>Click to edit Author Name</a:t>
            </a:r>
            <a:endParaRPr lang="ja-JP" altLang="en-US" sz="1800" kern="1200" dirty="0">
              <a:solidFill>
                <a:schemeClr val="tx1"/>
              </a:solidFill>
              <a:latin typeface="+mn-lt"/>
              <a:ea typeface="+mn-ea"/>
              <a:cs typeface="+mn-cs"/>
            </a:endParaRPr>
          </a:p>
        </p:txBody>
      </p:sp>
      <p:sp>
        <p:nvSpPr>
          <p:cNvPr id="19" name="Text Placeholder 17"/>
          <p:cNvSpPr>
            <a:spLocks noGrp="1"/>
          </p:cNvSpPr>
          <p:nvPr>
            <p:ph type="body" sz="quarter" idx="11" hasCustomPrompt="1"/>
          </p:nvPr>
        </p:nvSpPr>
        <p:spPr>
          <a:xfrm>
            <a:off x="4256138" y="5904086"/>
            <a:ext cx="3501008" cy="369332"/>
          </a:xfrm>
        </p:spPr>
        <p:txBody>
          <a:bodyPr>
            <a:spAutoFit/>
          </a:bodyPr>
          <a:lstStyle>
            <a:lvl1pPr marL="0" indent="0" algn="l">
              <a:buNone/>
              <a:defRPr sz="1800"/>
            </a:lvl1pPr>
          </a:lstStyle>
          <a:p>
            <a:pPr algn="l"/>
            <a:r>
              <a:rPr lang="en-US" altLang="ja-JP" sz="1800" kern="1200" dirty="0" smtClean="0">
                <a:solidFill>
                  <a:schemeClr val="tx1"/>
                </a:solidFill>
                <a:latin typeface="+mn-lt"/>
                <a:ea typeface="+mn-ea"/>
                <a:cs typeface="+mn-cs"/>
              </a:rPr>
              <a:t>Click to edit Date ( dd-Mon-</a:t>
            </a:r>
            <a:r>
              <a:rPr lang="en-US" altLang="ja-JP" sz="1800" kern="1200" dirty="0" err="1" smtClean="0">
                <a:solidFill>
                  <a:schemeClr val="tx1"/>
                </a:solidFill>
                <a:latin typeface="+mn-lt"/>
                <a:ea typeface="+mn-ea"/>
                <a:cs typeface="+mn-cs"/>
              </a:rPr>
              <a:t>yyyy</a:t>
            </a:r>
            <a:r>
              <a:rPr lang="en-US" altLang="ja-JP" sz="1800" kern="1200" dirty="0" smtClean="0">
                <a:solidFill>
                  <a:schemeClr val="tx1"/>
                </a:solidFill>
                <a:latin typeface="+mn-lt"/>
                <a:ea typeface="+mn-ea"/>
                <a:cs typeface="+mn-cs"/>
              </a:rPr>
              <a:t>)</a:t>
            </a:r>
            <a:endParaRPr lang="ja-JP" alt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428051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pic>
        <p:nvPicPr>
          <p:cNvPr id="8" name="Picture 7"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9" name="TextBox 8"/>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10" name="TextBox 9"/>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1"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2"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3" name="TextBox 12">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n-US" altLang="ja-JP" smtClean="0"/>
              <a:t>Click to edit Master title style</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smtClean="0"/>
              <a:t>Click icon to add picture</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pic>
        <p:nvPicPr>
          <p:cNvPr id="8" name="Picture 7"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12" name="TextBox 11"/>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13" name="TextBox 12"/>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4"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5"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6" name="TextBox 15">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n-US" altLang="ja-JP" smtClean="0"/>
              <a:t>Click to edit Master title style</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pic>
        <p:nvPicPr>
          <p:cNvPr id="7" name="Picture 6"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8" name="TextBox 7"/>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9" name="TextBox 8"/>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0"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1"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2" name="TextBox 11">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n-US" altLang="ja-JP" smtClean="0"/>
              <a:t>Click to edit Master title style</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pic>
        <p:nvPicPr>
          <p:cNvPr id="7" name="Picture 6"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8" name="TextBox 7"/>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9" name="TextBox 8"/>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0"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1"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2" name="TextBox 11">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pic>
        <p:nvPicPr>
          <p:cNvPr id="7" name="Picture 6"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8" name="TextBox 7"/>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9" name="TextBox 8"/>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0"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1"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2" name="TextBox 11">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6" name="図形 5"/>
          <p:cNvSpPr>
            <a:spLocks noGrp="1"/>
          </p:cNvSpPr>
          <p:nvPr>
            <p:ph type="sldNum" sz="quarter" idx="12"/>
          </p:nvPr>
        </p:nvSpPr>
        <p:spPr/>
        <p:txBody>
          <a:bodyPr/>
          <a:lstStyle>
            <a:lvl1pPr>
              <a:defRPr>
                <a:solidFill>
                  <a:schemeClr val="tx1"/>
                </a:solidFill>
              </a:defRPr>
            </a:lvl1pPr>
          </a:lstStyle>
          <a:p>
            <a:fld id="{C4A1868C-F31D-4567-8308-D2775FECFC52}" type="slidenum">
              <a:rPr lang="en-US" smtClean="0"/>
              <a:pPr/>
              <a:t>‹#›</a:t>
            </a:fld>
            <a:endParaRPr lang="en-US"/>
          </a:p>
        </p:txBody>
      </p:sp>
      <p:pic>
        <p:nvPicPr>
          <p:cNvPr id="7" name="Picture 6"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8" name="TextBox 7"/>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9" name="TextBox 8"/>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0" name="TextBox 9">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5" name="Picture 4"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6" name="TextBox 5"/>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7" name="TextBox 6"/>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3" name="TextBox 12"/>
          <p:cNvSpPr txBox="1"/>
          <p:nvPr userDrawn="1"/>
        </p:nvSpPr>
        <p:spPr>
          <a:xfrm>
            <a:off x="469964" y="2708920"/>
            <a:ext cx="8134484" cy="769441"/>
          </a:xfrm>
          <a:prstGeom prst="rect">
            <a:avLst/>
          </a:prstGeom>
          <a:noFill/>
        </p:spPr>
        <p:txBody>
          <a:bodyPr wrap="square" rtlCol="0">
            <a:spAutoFit/>
          </a:bodyPr>
          <a:lstStyle/>
          <a:p>
            <a:pPr algn="ctr"/>
            <a:r>
              <a:rPr kumimoji="1" lang="en-IN" sz="4400" baseline="0" dirty="0" smtClean="0">
                <a:solidFill>
                  <a:schemeClr val="tx2"/>
                </a:solidFill>
                <a:effectLst>
                  <a:glow rad="101600">
                    <a:schemeClr val="bg1">
                      <a:alpha val="60000"/>
                    </a:schemeClr>
                  </a:glow>
                </a:effectLst>
                <a:latin typeface="+mj-lt"/>
                <a:ea typeface="+mj-ea"/>
                <a:cs typeface="+mj-cs"/>
              </a:rPr>
              <a:t>Thank You</a:t>
            </a:r>
            <a:endParaRPr kumimoji="1" lang="en-IN" sz="4400" baseline="0" dirty="0">
              <a:solidFill>
                <a:schemeClr val="tx2"/>
              </a:solidFill>
              <a:effectLst>
                <a:glow rad="101600">
                  <a:schemeClr val="bg1">
                    <a:alpha val="60000"/>
                  </a:schemeClr>
                </a:glow>
              </a:effectLst>
              <a:latin typeface="+mj-lt"/>
              <a:ea typeface="+mj-ea"/>
              <a:cs typeface="+mj-cs"/>
            </a:endParaRPr>
          </a:p>
        </p:txBody>
      </p:sp>
      <p:sp>
        <p:nvSpPr>
          <p:cNvPr id="17" name="Text Placeholder 17"/>
          <p:cNvSpPr>
            <a:spLocks noGrp="1"/>
          </p:cNvSpPr>
          <p:nvPr>
            <p:ph type="body" sz="quarter" idx="13" hasCustomPrompt="1"/>
          </p:nvPr>
        </p:nvSpPr>
        <p:spPr>
          <a:xfrm>
            <a:off x="4265874" y="5450972"/>
            <a:ext cx="3501008" cy="369332"/>
          </a:xfrm>
        </p:spPr>
        <p:txBody>
          <a:bodyPr>
            <a:spAutoFit/>
          </a:bodyPr>
          <a:lstStyle>
            <a:lvl1pPr marL="0" indent="0" algn="l">
              <a:buNone/>
              <a:defRPr sz="1800"/>
            </a:lvl1pPr>
          </a:lstStyle>
          <a:p>
            <a:pPr algn="l"/>
            <a:r>
              <a:rPr lang="en-US" altLang="ja-JP" sz="1800" kern="1200" dirty="0" smtClean="0">
                <a:solidFill>
                  <a:schemeClr val="tx1"/>
                </a:solidFill>
                <a:latin typeface="+mn-lt"/>
                <a:ea typeface="+mn-ea"/>
                <a:cs typeface="+mn-cs"/>
              </a:rPr>
              <a:t>Click to edit email</a:t>
            </a:r>
            <a:endParaRPr lang="ja-JP" altLang="en-US" sz="1800" kern="1200" dirty="0">
              <a:solidFill>
                <a:schemeClr val="tx1"/>
              </a:solidFill>
              <a:latin typeface="+mn-lt"/>
              <a:ea typeface="+mn-ea"/>
              <a:cs typeface="+mn-cs"/>
            </a:endParaRPr>
          </a:p>
        </p:txBody>
      </p:sp>
      <p:sp>
        <p:nvSpPr>
          <p:cNvPr id="19" name="Text Placeholder 17"/>
          <p:cNvSpPr>
            <a:spLocks noGrp="1"/>
          </p:cNvSpPr>
          <p:nvPr>
            <p:ph type="body" sz="quarter" idx="15" hasCustomPrompt="1"/>
          </p:nvPr>
        </p:nvSpPr>
        <p:spPr>
          <a:xfrm>
            <a:off x="4283968" y="4653136"/>
            <a:ext cx="3501008" cy="369332"/>
          </a:xfrm>
        </p:spPr>
        <p:txBody>
          <a:bodyPr>
            <a:spAutoFit/>
          </a:bodyPr>
          <a:lstStyle>
            <a:lvl1pPr marL="0" indent="0" algn="l">
              <a:buNone/>
              <a:defRPr sz="1800"/>
            </a:lvl1pPr>
          </a:lstStyle>
          <a:p>
            <a:pPr algn="l"/>
            <a:r>
              <a:rPr lang="en-US" altLang="ja-JP" sz="1800" kern="1200" dirty="0" smtClean="0">
                <a:solidFill>
                  <a:schemeClr val="tx1"/>
                </a:solidFill>
                <a:latin typeface="+mn-lt"/>
                <a:ea typeface="+mn-ea"/>
                <a:cs typeface="+mn-cs"/>
              </a:rPr>
              <a:t>Click to edit Author Name</a:t>
            </a:r>
            <a:endParaRPr lang="ja-JP" altLang="en-US" sz="1800" kern="1200" dirty="0">
              <a:solidFill>
                <a:schemeClr val="tx1"/>
              </a:solidFill>
              <a:latin typeface="+mn-lt"/>
              <a:ea typeface="+mn-ea"/>
              <a:cs typeface="+mn-cs"/>
            </a:endParaRPr>
          </a:p>
        </p:txBody>
      </p:sp>
      <p:sp>
        <p:nvSpPr>
          <p:cNvPr id="20" name="Text Placeholder 17"/>
          <p:cNvSpPr>
            <a:spLocks noGrp="1"/>
          </p:cNvSpPr>
          <p:nvPr>
            <p:ph type="body" sz="quarter" idx="16" hasCustomPrompt="1"/>
          </p:nvPr>
        </p:nvSpPr>
        <p:spPr>
          <a:xfrm>
            <a:off x="4274232" y="5053242"/>
            <a:ext cx="3501008" cy="369332"/>
          </a:xfrm>
        </p:spPr>
        <p:txBody>
          <a:bodyPr>
            <a:spAutoFit/>
          </a:bodyPr>
          <a:lstStyle>
            <a:lvl1pPr marL="0" indent="0" algn="l">
              <a:buNone/>
              <a:defRPr sz="1800"/>
            </a:lvl1pPr>
          </a:lstStyle>
          <a:p>
            <a:pPr algn="l"/>
            <a:r>
              <a:rPr lang="en-US" altLang="ja-JP" sz="1800" kern="1200" dirty="0" smtClean="0">
                <a:solidFill>
                  <a:schemeClr val="tx1"/>
                </a:solidFill>
                <a:latin typeface="+mn-lt"/>
                <a:ea typeface="+mn-ea"/>
                <a:cs typeface="+mn-cs"/>
              </a:rPr>
              <a:t>Click to edit contact number</a:t>
            </a:r>
            <a:endParaRPr lang="ja-JP" altLang="en-US" sz="1800" kern="1200" dirty="0">
              <a:solidFill>
                <a:schemeClr val="tx1"/>
              </a:solidFill>
              <a:latin typeface="+mn-lt"/>
              <a:ea typeface="+mn-ea"/>
              <a:cs typeface="+mn-cs"/>
            </a:endParaRPr>
          </a:p>
        </p:txBody>
      </p:sp>
      <p:sp>
        <p:nvSpPr>
          <p:cNvPr id="22"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23"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24" name="TextBox 23">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extLst>
      <p:ext uri="{BB962C8B-B14F-4D97-AF65-F5344CB8AC3E}">
        <p14:creationId xmlns:p14="http://schemas.microsoft.com/office/powerpoint/2010/main" val="36658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図形 1"/>
          <p:cNvSpPr>
            <a:spLocks noGrp="1"/>
          </p:cNvSpPr>
          <p:nvPr>
            <p:ph type="ctrTitle"/>
          </p:nvPr>
        </p:nvSpPr>
        <p:spPr>
          <a:xfrm>
            <a:off x="642910" y="2214554"/>
            <a:ext cx="7772400" cy="1470025"/>
          </a:xfrm>
        </p:spPr>
        <p:txBody>
          <a:bodyPr/>
          <a:lstStyle/>
          <a:p>
            <a:r>
              <a:rPr kumimoji="1" lang="en-US" altLang="ja-JP" smtClean="0"/>
              <a:t>Click to edit Master title style</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pic>
        <p:nvPicPr>
          <p:cNvPr id="167" name="Picture 166"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168" name="TextBox 167"/>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169" name="TextBox 168"/>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70"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71"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72" name="TextBox 171">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pic>
        <p:nvPicPr>
          <p:cNvPr id="7" name="Picture 6"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8" name="TextBox 7"/>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9" name="TextBox 8"/>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0"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1"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2" name="TextBox 11">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pic>
        <p:nvPicPr>
          <p:cNvPr id="8" name="Picture 7"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9" name="TextBox 8"/>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10" name="TextBox 9"/>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1"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2"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3" name="TextBox 12">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図形 1"/>
          <p:cNvSpPr>
            <a:spLocks noGrp="1"/>
          </p:cNvSpPr>
          <p:nvPr>
            <p:ph type="title"/>
          </p:nvPr>
        </p:nvSpPr>
        <p:spPr>
          <a:xfrm>
            <a:off x="457200" y="428604"/>
            <a:ext cx="8229600" cy="1143000"/>
          </a:xfrm>
        </p:spPr>
        <p:txBody>
          <a:bodyPr/>
          <a:lstStyle>
            <a:lvl1pPr>
              <a:defRPr/>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pic>
        <p:nvPicPr>
          <p:cNvPr id="164" name="Picture 163"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165" name="TextBox 164"/>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166" name="TextBox 165"/>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13"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4"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5" name="TextBox 14">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n-US" altLang="ja-JP" smtClean="0"/>
              <a:t>Click to edit Master title style</a:t>
            </a:r>
            <a:endParaRPr kumimoji="1" lang="ja-JP" altLang="en-US"/>
          </a:p>
        </p:txBody>
      </p:sp>
      <p:pic>
        <p:nvPicPr>
          <p:cNvPr id="6" name="Picture 5"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7" name="TextBox 6"/>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8" name="TextBox 7"/>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9"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10"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1" name="TextBox 10">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Logo.png"/>
          <p:cNvPicPr>
            <a:picLocks noChangeAspect="1"/>
          </p:cNvPicPr>
          <p:nvPr userDrawn="1"/>
        </p:nvPicPr>
        <p:blipFill>
          <a:blip r:embed="rId2" cstate="print"/>
          <a:stretch>
            <a:fillRect/>
          </a:stretch>
        </p:blipFill>
        <p:spPr>
          <a:xfrm>
            <a:off x="469963" y="212381"/>
            <a:ext cx="263438" cy="264034"/>
          </a:xfrm>
          <a:prstGeom prst="rect">
            <a:avLst/>
          </a:prstGeom>
        </p:spPr>
      </p:pic>
      <p:sp>
        <p:nvSpPr>
          <p:cNvPr id="6" name="TextBox 5"/>
          <p:cNvSpPr txBox="1"/>
          <p:nvPr userDrawn="1"/>
        </p:nvSpPr>
        <p:spPr>
          <a:xfrm>
            <a:off x="733401" y="202215"/>
            <a:ext cx="1023037" cy="261610"/>
          </a:xfrm>
          <a:prstGeom prst="rect">
            <a:avLst/>
          </a:prstGeom>
          <a:noFill/>
        </p:spPr>
        <p:txBody>
          <a:bodyPr wrap="none" rtlCol="0">
            <a:spAutoFit/>
          </a:bodyPr>
          <a:lstStyle/>
          <a:p>
            <a:r>
              <a:rPr lang="en-US" sz="1100" dirty="0" smtClean="0">
                <a:latin typeface="Arial" pitchFamily="34" charset="0"/>
                <a:cs typeface="Arial" pitchFamily="34" charset="0"/>
              </a:rPr>
              <a:t>Binary Affairs</a:t>
            </a:r>
            <a:endParaRPr lang="en-US" sz="1100" dirty="0"/>
          </a:p>
        </p:txBody>
      </p:sp>
      <p:sp>
        <p:nvSpPr>
          <p:cNvPr id="7" name="TextBox 6"/>
          <p:cNvSpPr txBox="1"/>
          <p:nvPr userDrawn="1"/>
        </p:nvSpPr>
        <p:spPr>
          <a:xfrm>
            <a:off x="1346120" y="348533"/>
            <a:ext cx="1252266" cy="215444"/>
          </a:xfrm>
          <a:prstGeom prst="rect">
            <a:avLst/>
          </a:prstGeom>
          <a:noFill/>
        </p:spPr>
        <p:txBody>
          <a:bodyPr wrap="none" rtlCol="0">
            <a:spAutoFit/>
          </a:bodyPr>
          <a:lstStyle/>
          <a:p>
            <a:r>
              <a:rPr lang="en-US" sz="800" kern="0" dirty="0">
                <a:latin typeface="Brush Script MT" panose="03060802040406070304" pitchFamily="66" charset="0"/>
              </a:rPr>
              <a:t>Where mind and technology </a:t>
            </a:r>
            <a:r>
              <a:rPr lang="en-US" sz="800" kern="0" dirty="0" smtClean="0">
                <a:latin typeface="Brush Script MT" panose="03060802040406070304" pitchFamily="66" charset="0"/>
              </a:rPr>
              <a:t>meet</a:t>
            </a:r>
            <a:endParaRPr lang="en-US" sz="800" kern="0" dirty="0">
              <a:latin typeface="Brush Script MT" panose="03060802040406070304" pitchFamily="66" charset="0"/>
            </a:endParaRPr>
          </a:p>
        </p:txBody>
      </p:sp>
      <p:sp>
        <p:nvSpPr>
          <p:cNvPr id="8" name="図形 3"/>
          <p:cNvSpPr>
            <a:spLocks noGrp="1"/>
          </p:cNvSpPr>
          <p:nvPr>
            <p:ph type="dt" sz="half" idx="10"/>
          </p:nvPr>
        </p:nvSpPr>
        <p:spPr>
          <a:xfrm>
            <a:off x="6948264" y="6492875"/>
            <a:ext cx="1528802" cy="365125"/>
          </a:xfrm>
        </p:spPr>
        <p:txBody>
          <a:bodyPr/>
          <a:lstStyle>
            <a:lvl1pPr>
              <a:defRPr>
                <a:solidFill>
                  <a:schemeClr val="tx1"/>
                </a:solidFill>
              </a:defRPr>
            </a:lvl1pPr>
          </a:lstStyle>
          <a:p>
            <a:fld id="{CBA07A30-F6A4-4E65-A48E-B5F3F43A8C37}" type="datetime1">
              <a:rPr lang="en-US" smtClean="0"/>
              <a:pPr/>
              <a:t>10/15/2015</a:t>
            </a:fld>
            <a:endParaRPr lang="en-US" dirty="0"/>
          </a:p>
        </p:txBody>
      </p:sp>
      <p:sp>
        <p:nvSpPr>
          <p:cNvPr id="9" name="図形 5"/>
          <p:cNvSpPr>
            <a:spLocks noGrp="1"/>
          </p:cNvSpPr>
          <p:nvPr>
            <p:ph type="sldNum" sz="quarter" idx="12"/>
          </p:nvPr>
        </p:nvSpPr>
        <p:spPr>
          <a:xfrm>
            <a:off x="8501090" y="6492900"/>
            <a:ext cx="642942" cy="365125"/>
          </a:xfrm>
        </p:spPr>
        <p:txBody>
          <a:bodyPr/>
          <a:lstStyle>
            <a:lvl1pPr>
              <a:defRPr>
                <a:solidFill>
                  <a:schemeClr val="tx1"/>
                </a:solidFill>
              </a:defRPr>
            </a:lvl1pPr>
          </a:lstStyle>
          <a:p>
            <a:fld id="{C4A1868C-F31D-4567-8308-D2775FECFC52}" type="slidenum">
              <a:rPr lang="en-US" smtClean="0"/>
              <a:pPr/>
              <a:t>‹#›</a:t>
            </a:fld>
            <a:endParaRPr lang="en-US"/>
          </a:p>
        </p:txBody>
      </p:sp>
      <p:sp>
        <p:nvSpPr>
          <p:cNvPr id="10" name="TextBox 9">
            <a:hlinkClick r:id="rId3"/>
          </p:cNvPr>
          <p:cNvSpPr txBox="1"/>
          <p:nvPr userDrawn="1"/>
        </p:nvSpPr>
        <p:spPr>
          <a:xfrm>
            <a:off x="469963" y="6581001"/>
            <a:ext cx="1713546" cy="276999"/>
          </a:xfrm>
          <a:prstGeom prst="rect">
            <a:avLst/>
          </a:prstGeom>
          <a:noFill/>
        </p:spPr>
        <p:txBody>
          <a:bodyPr wrap="none" rtlCol="0">
            <a:spAutoFit/>
          </a:bodyPr>
          <a:lstStyle/>
          <a:p>
            <a:r>
              <a:rPr lang="en-IN" sz="1200" kern="1200" dirty="0" smtClean="0">
                <a:solidFill>
                  <a:schemeClr val="tx1"/>
                </a:solidFill>
                <a:latin typeface="+mn-lt"/>
                <a:ea typeface="+mn-ea"/>
                <a:cs typeface="+mn-cs"/>
              </a:rPr>
              <a:t>www.binaryaffairs.com</a:t>
            </a:r>
            <a:endParaRPr lang="en-IN" sz="1200" kern="1200"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en-IN" altLang="ja-JP" dirty="0" smtClean="0"/>
              <a:t>Business Goal</a:t>
            </a:r>
            <a:endParaRPr lang="ja-JP" dirty="0"/>
          </a:p>
          <a:p>
            <a:pPr lvl="1"/>
            <a:r>
              <a:rPr kumimoji="1" lang="en-US" altLang="ja-JP" dirty="0" smtClean="0"/>
              <a:t>2</a:t>
            </a:r>
            <a:endParaRPr kumimoji="1" lang="ja-JP" altLang="en-US" dirty="0" smtClean="0"/>
          </a:p>
          <a:p>
            <a:pPr lvl="2"/>
            <a:r>
              <a:rPr kumimoji="1" lang="en-US" altLang="ja-JP" dirty="0" smtClean="0"/>
              <a:t>3</a:t>
            </a:r>
            <a:endParaRPr kumimoji="1" lang="ja-JP" altLang="en-US" dirty="0" smtClean="0"/>
          </a:p>
          <a:p>
            <a:pPr lvl="3"/>
            <a:r>
              <a:rPr kumimoji="1" lang="en-US" altLang="ja-JP" dirty="0" smtClean="0"/>
              <a:t>4</a:t>
            </a:r>
            <a:endParaRPr kumimoji="1" lang="ja-JP" altLang="en-US" dirty="0" smtClean="0"/>
          </a:p>
          <a:p>
            <a:pPr lvl="4"/>
            <a:r>
              <a:rPr kumimoji="1" lang="en-US" altLang="ja-JP" dirty="0" smtClean="0"/>
              <a:t>5</a:t>
            </a:r>
            <a:endParaRPr kumimoji="1" lang="ja-JP" altLang="en-US" dirty="0" smtClean="0"/>
          </a:p>
          <a:p>
            <a:pPr lvl="5"/>
            <a:r>
              <a:rPr kumimoji="1" lang="en-US" altLang="ja-JP" dirty="0" smtClean="0"/>
              <a:t>6</a:t>
            </a:r>
            <a:endParaRPr kumimoji="1" lang="ja-JP" altLang="en-US" dirty="0" smtClean="0"/>
          </a:p>
          <a:p>
            <a:pPr lvl="6"/>
            <a:r>
              <a:rPr kumimoji="1" lang="en-US" altLang="ja-JP" dirty="0" smtClean="0"/>
              <a:t>7</a:t>
            </a:r>
            <a:endParaRPr kumimoji="1" lang="ja-JP" altLang="en-US" dirty="0" smtClean="0"/>
          </a:p>
          <a:p>
            <a:pPr lvl="7"/>
            <a:r>
              <a:rPr kumimoji="1" lang="en-US" altLang="ja-JP" dirty="0" smtClean="0"/>
              <a:t>8</a:t>
            </a:r>
            <a:endParaRPr kumimoji="1" lang="ja-JP" altLang="en-US" dirty="0" smtClean="0"/>
          </a:p>
          <a:p>
            <a:pPr lvl="8"/>
            <a:r>
              <a:rPr kumimoji="1" lang="en-US" altLang="ja-JP" dirty="0" smtClean="0"/>
              <a:t>9</a:t>
            </a:r>
            <a:endParaRPr kumimoji="1" lang="ja-JP" altLang="en-US" dirty="0" smtClean="0"/>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fld id="{8868BA46-D0CB-4594-A530-AF9AF7340C73}" type="datetime1">
              <a:rPr lang="en-US" smtClean="0"/>
              <a:t>10/15/2015</a:t>
            </a:fld>
            <a:endParaRPr lang="en-US"/>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r>
              <a:rPr lang="en-US" smtClean="0"/>
              <a:t>www.binaryaffairs.com</a:t>
            </a:r>
            <a:endParaRPr lang="en-US"/>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fld id="{C4A1868C-F31D-4567-8308-D2775FECFC52}" type="slidenum">
              <a:rPr lang="en-US" smtClean="0"/>
              <a:pPr/>
              <a:t>‹#›</a:t>
            </a:fld>
            <a:endParaRPr lang="en-US"/>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en-IN" altLang="ja-JP" dirty="0" smtClean="0"/>
              <a:t>Binary Affairs</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721" r:id="rId1"/>
    <p:sldLayoutId id="2147483710" r:id="rId2"/>
    <p:sldLayoutId id="2147483722" r:id="rId3"/>
    <p:sldLayoutId id="2147483709"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sldNum="0"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Vision and Offering</a:t>
            </a:r>
            <a:endParaRPr lang="en-IN" dirty="0"/>
          </a:p>
        </p:txBody>
      </p:sp>
      <p:sp>
        <p:nvSpPr>
          <p:cNvPr id="3" name="Subtitle 2"/>
          <p:cNvSpPr>
            <a:spLocks noGrp="1"/>
          </p:cNvSpPr>
          <p:nvPr>
            <p:ph type="subTitle" idx="1"/>
          </p:nvPr>
        </p:nvSpPr>
        <p:spPr/>
        <p:txBody>
          <a:bodyPr/>
          <a:lstStyle/>
          <a:p>
            <a:r>
              <a:rPr lang="en-IN" dirty="0" smtClean="0"/>
              <a:t>Answers why Binary Affairs</a:t>
            </a:r>
            <a:endParaRPr lang="en-IN" dirty="0"/>
          </a:p>
        </p:txBody>
      </p:sp>
      <p:sp>
        <p:nvSpPr>
          <p:cNvPr id="4" name="Text Placeholder 3"/>
          <p:cNvSpPr>
            <a:spLocks noGrp="1"/>
          </p:cNvSpPr>
          <p:nvPr>
            <p:ph type="body" sz="quarter" idx="10"/>
          </p:nvPr>
        </p:nvSpPr>
        <p:spPr/>
        <p:txBody>
          <a:bodyPr/>
          <a:lstStyle/>
          <a:p>
            <a:r>
              <a:rPr lang="en-IN" dirty="0" smtClean="0"/>
              <a:t>Arpan Kar</a:t>
            </a:r>
            <a:endParaRPr lang="en-IN" dirty="0"/>
          </a:p>
        </p:txBody>
      </p:sp>
      <p:sp>
        <p:nvSpPr>
          <p:cNvPr id="5" name="Text Placeholder 4"/>
          <p:cNvSpPr>
            <a:spLocks noGrp="1"/>
          </p:cNvSpPr>
          <p:nvPr>
            <p:ph type="body" sz="quarter" idx="11"/>
          </p:nvPr>
        </p:nvSpPr>
        <p:spPr/>
        <p:txBody>
          <a:bodyPr/>
          <a:lstStyle/>
          <a:p>
            <a:fld id="{722FC74E-0A78-477D-A1C1-0D6073564AB0}" type="datetime2">
              <a:rPr lang="en-IN" smtClean="0"/>
              <a:t>Thursday, 15 October 2015</a:t>
            </a:fld>
            <a:endParaRPr lang="en-IN" dirty="0"/>
          </a:p>
        </p:txBody>
      </p:sp>
    </p:spTree>
    <p:extLst>
      <p:ext uri="{BB962C8B-B14F-4D97-AF65-F5344CB8AC3E}">
        <p14:creationId xmlns:p14="http://schemas.microsoft.com/office/powerpoint/2010/main" val="3055934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Vision</a:t>
            </a:r>
            <a:endParaRPr lang="en-IN" dirty="0"/>
          </a:p>
        </p:txBody>
      </p:sp>
      <p:pic>
        <p:nvPicPr>
          <p:cNvPr id="4" name="Content Placeholder 8" descr="Vision.png"/>
          <p:cNvPicPr>
            <a:picLocks noGrp="1" noChangeAspect="1"/>
          </p:cNvPicPr>
          <p:nvPr>
            <p:ph idx="1"/>
          </p:nvPr>
        </p:nvPicPr>
        <p:blipFill>
          <a:blip r:embed="rId2" cstate="print"/>
          <a:stretch>
            <a:fillRect/>
          </a:stretch>
        </p:blipFill>
        <p:spPr>
          <a:xfrm>
            <a:off x="1187624" y="1628800"/>
            <a:ext cx="6955550" cy="3877064"/>
          </a:xfrm>
        </p:spPr>
      </p:pic>
      <p:sp>
        <p:nvSpPr>
          <p:cNvPr id="5" name="TextBox 4"/>
          <p:cNvSpPr txBox="1"/>
          <p:nvPr/>
        </p:nvSpPr>
        <p:spPr>
          <a:xfrm>
            <a:off x="1259632" y="5517232"/>
            <a:ext cx="6844823" cy="923330"/>
          </a:xfrm>
          <a:prstGeom prst="rect">
            <a:avLst/>
          </a:prstGeom>
          <a:noFill/>
        </p:spPr>
        <p:txBody>
          <a:bodyPr wrap="none" rtlCol="0">
            <a:spAutoFit/>
          </a:bodyPr>
          <a:lstStyle/>
          <a:p>
            <a:pPr algn="ctr"/>
            <a:r>
              <a:rPr lang="en-US" dirty="0" smtClean="0"/>
              <a:t>Every problem has at least one solution. Our vision is to reveal that. </a:t>
            </a:r>
          </a:p>
          <a:p>
            <a:pPr algn="ctr"/>
            <a:r>
              <a:rPr lang="en-US" dirty="0" smtClean="0"/>
              <a:t>Our vision is to make affair between </a:t>
            </a:r>
            <a:r>
              <a:rPr lang="en-US" dirty="0" smtClean="0">
                <a:solidFill>
                  <a:srgbClr val="FF0000"/>
                </a:solidFill>
              </a:rPr>
              <a:t>Problem</a:t>
            </a:r>
            <a:r>
              <a:rPr lang="en-US" dirty="0" smtClean="0"/>
              <a:t> and </a:t>
            </a:r>
            <a:r>
              <a:rPr lang="en-US" dirty="0" smtClean="0">
                <a:solidFill>
                  <a:srgbClr val="92D050"/>
                </a:solidFill>
              </a:rPr>
              <a:t>Solution</a:t>
            </a:r>
            <a:r>
              <a:rPr lang="en-US" dirty="0" smtClean="0"/>
              <a:t>. </a:t>
            </a:r>
          </a:p>
          <a:p>
            <a:pPr algn="ctr"/>
            <a:r>
              <a:rPr lang="en-US" dirty="0" smtClean="0"/>
              <a:t>We are here for unique </a:t>
            </a:r>
            <a:r>
              <a:rPr lang="en-US" dirty="0" smtClean="0">
                <a:solidFill>
                  <a:srgbClr val="7030A0"/>
                </a:solidFill>
              </a:rPr>
              <a:t>binary affairs</a:t>
            </a:r>
            <a:r>
              <a:rPr lang="en-US" dirty="0" smtClean="0"/>
              <a:t> between </a:t>
            </a:r>
            <a:r>
              <a:rPr lang="en-US" dirty="0" smtClean="0">
                <a:solidFill>
                  <a:srgbClr val="FFFF00"/>
                </a:solidFill>
              </a:rPr>
              <a:t>You</a:t>
            </a:r>
            <a:r>
              <a:rPr lang="en-US" dirty="0" smtClean="0"/>
              <a:t> and </a:t>
            </a:r>
            <a:r>
              <a:rPr lang="en-US" dirty="0" smtClean="0">
                <a:solidFill>
                  <a:srgbClr val="0070C0"/>
                </a:solidFill>
              </a:rPr>
              <a:t>Us</a:t>
            </a:r>
            <a:r>
              <a:rPr lang="en-US" dirty="0" smtClean="0"/>
              <a:t>.</a:t>
            </a:r>
            <a:endParaRPr lang="en-US" dirty="0"/>
          </a:p>
        </p:txBody>
      </p:sp>
    </p:spTree>
    <p:extLst>
      <p:ext uri="{BB962C8B-B14F-4D97-AF65-F5344CB8AC3E}">
        <p14:creationId xmlns:p14="http://schemas.microsoft.com/office/powerpoint/2010/main" val="2817724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Offering</a:t>
            </a:r>
            <a:endParaRPr lang="en-IN" dirty="0"/>
          </a:p>
        </p:txBody>
      </p:sp>
      <p:sp>
        <p:nvSpPr>
          <p:cNvPr id="3" name="Content Placeholder 2"/>
          <p:cNvSpPr>
            <a:spLocks noGrp="1"/>
          </p:cNvSpPr>
          <p:nvPr>
            <p:ph idx="1"/>
          </p:nvPr>
        </p:nvSpPr>
        <p:spPr/>
        <p:txBody>
          <a:bodyPr/>
          <a:lstStyle/>
          <a:p>
            <a:r>
              <a:rPr lang="en-US" dirty="0"/>
              <a:t>Software Product</a:t>
            </a:r>
          </a:p>
          <a:p>
            <a:r>
              <a:rPr lang="en-US" dirty="0"/>
              <a:t>Consultancy</a:t>
            </a:r>
          </a:p>
          <a:p>
            <a:r>
              <a:rPr lang="en-US" dirty="0"/>
              <a:t>End to End Service</a:t>
            </a:r>
          </a:p>
          <a:p>
            <a:r>
              <a:rPr lang="en-US" dirty="0"/>
              <a:t>Infrastructure Service</a:t>
            </a:r>
            <a:endParaRPr lang="en-IN" dirty="0"/>
          </a:p>
        </p:txBody>
      </p:sp>
    </p:spTree>
    <p:extLst>
      <p:ext uri="{BB962C8B-B14F-4D97-AF65-F5344CB8AC3E}">
        <p14:creationId xmlns:p14="http://schemas.microsoft.com/office/powerpoint/2010/main" val="57052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Product</a:t>
            </a:r>
            <a:endParaRPr lang="en-IN" dirty="0"/>
          </a:p>
        </p:txBody>
      </p:sp>
      <p:sp>
        <p:nvSpPr>
          <p:cNvPr id="5" name="Content Placeholder 4"/>
          <p:cNvSpPr>
            <a:spLocks noGrp="1"/>
          </p:cNvSpPr>
          <p:nvPr>
            <p:ph idx="1"/>
          </p:nvPr>
        </p:nvSpPr>
        <p:spPr/>
        <p:txBody>
          <a:bodyPr>
            <a:normAutofit fontScale="92500" lnSpcReduction="10000"/>
          </a:bodyPr>
          <a:lstStyle/>
          <a:p>
            <a:pPr algn="just"/>
            <a:r>
              <a:rPr lang="en-US" dirty="0"/>
              <a:t>Business Accelerator</a:t>
            </a:r>
          </a:p>
          <a:p>
            <a:pPr lvl="1" algn="just"/>
            <a:r>
              <a:rPr lang="en-US" dirty="0"/>
              <a:t>Tourism</a:t>
            </a:r>
          </a:p>
          <a:p>
            <a:pPr lvl="1" algn="just"/>
            <a:r>
              <a:rPr lang="en-US" dirty="0"/>
              <a:t>Education</a:t>
            </a:r>
          </a:p>
          <a:p>
            <a:pPr lvl="1" algn="just"/>
            <a:r>
              <a:rPr lang="en-US" dirty="0"/>
              <a:t>Health Care</a:t>
            </a:r>
          </a:p>
          <a:p>
            <a:pPr lvl="1" algn="just"/>
            <a:r>
              <a:rPr lang="en-US" dirty="0"/>
              <a:t>Small Office</a:t>
            </a:r>
          </a:p>
          <a:p>
            <a:pPr lvl="1" algn="just"/>
            <a:r>
              <a:rPr lang="en-US" dirty="0"/>
              <a:t>Logistics</a:t>
            </a:r>
          </a:p>
          <a:p>
            <a:pPr lvl="1" algn="just"/>
            <a:r>
              <a:rPr lang="en-US" dirty="0"/>
              <a:t>…</a:t>
            </a:r>
          </a:p>
          <a:p>
            <a:pPr algn="just"/>
            <a:r>
              <a:rPr lang="en-US" dirty="0"/>
              <a:t>Personal Assistant</a:t>
            </a:r>
          </a:p>
          <a:p>
            <a:pPr lvl="1" algn="just"/>
            <a:r>
              <a:rPr lang="en-US" dirty="0"/>
              <a:t>CA</a:t>
            </a:r>
            <a:endParaRPr lang="en-US" dirty="0">
              <a:solidFill>
                <a:schemeClr val="dk1"/>
              </a:solidFill>
            </a:endParaRPr>
          </a:p>
          <a:p>
            <a:pPr lvl="1" algn="just"/>
            <a:r>
              <a:rPr lang="en-US" dirty="0"/>
              <a:t>Lawyers</a:t>
            </a:r>
            <a:endParaRPr lang="en-US" dirty="0">
              <a:solidFill>
                <a:schemeClr val="dk1"/>
              </a:solidFill>
            </a:endParaRPr>
          </a:p>
          <a:p>
            <a:pPr lvl="1" algn="just"/>
            <a:r>
              <a:rPr lang="en-US" dirty="0"/>
              <a:t>Doctor</a:t>
            </a:r>
          </a:p>
          <a:p>
            <a:pPr lvl="1" algn="just"/>
            <a:r>
              <a:rPr lang="en-US" dirty="0">
                <a:solidFill>
                  <a:schemeClr val="dk1"/>
                </a:solidFill>
              </a:rPr>
              <a:t>…</a:t>
            </a:r>
            <a:endParaRPr lang="en-IN" dirty="0"/>
          </a:p>
        </p:txBody>
      </p:sp>
      <p:sp>
        <p:nvSpPr>
          <p:cNvPr id="6" name="Text Placeholder 5"/>
          <p:cNvSpPr>
            <a:spLocks noGrp="1"/>
          </p:cNvSpPr>
          <p:nvPr>
            <p:ph type="body" sz="half" idx="2"/>
          </p:nvPr>
        </p:nvSpPr>
        <p:spPr/>
        <p:txBody>
          <a:bodyPr/>
          <a:lstStyle/>
          <a:p>
            <a:pPr algn="just"/>
            <a:r>
              <a:rPr lang="en-US" dirty="0"/>
              <a:t>Software products are based on most popular need from market. These Software are typically business accelerators which will help original business to grow faster.</a:t>
            </a:r>
            <a:endParaRPr lang="en-IN" dirty="0"/>
          </a:p>
        </p:txBody>
      </p:sp>
    </p:spTree>
    <p:extLst>
      <p:ext uri="{BB962C8B-B14F-4D97-AF65-F5344CB8AC3E}">
        <p14:creationId xmlns:p14="http://schemas.microsoft.com/office/powerpoint/2010/main" val="229165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Consultancy</a:t>
            </a:r>
            <a:endParaRPr lang="en-IN" dirty="0"/>
          </a:p>
        </p:txBody>
      </p:sp>
      <p:sp>
        <p:nvSpPr>
          <p:cNvPr id="3" name="Content Placeholder 2"/>
          <p:cNvSpPr>
            <a:spLocks noGrp="1"/>
          </p:cNvSpPr>
          <p:nvPr>
            <p:ph idx="1"/>
          </p:nvPr>
        </p:nvSpPr>
        <p:spPr/>
        <p:txBody>
          <a:bodyPr/>
          <a:lstStyle/>
          <a:p>
            <a:pPr marL="0" algn="just"/>
            <a:r>
              <a:rPr lang="en-US" dirty="0"/>
              <a:t>IT opportunity to improve business</a:t>
            </a:r>
            <a:endParaRPr lang="en-US" dirty="0">
              <a:solidFill>
                <a:schemeClr val="dk1"/>
              </a:solidFill>
            </a:endParaRPr>
          </a:p>
          <a:p>
            <a:pPr marL="0" algn="just"/>
            <a:r>
              <a:rPr lang="en-US" dirty="0"/>
              <a:t>Optimizing existing IT solution</a:t>
            </a:r>
            <a:endParaRPr lang="en-US" dirty="0">
              <a:solidFill>
                <a:schemeClr val="dk1"/>
              </a:solidFill>
            </a:endParaRPr>
          </a:p>
          <a:p>
            <a:pPr marL="0" algn="just"/>
            <a:r>
              <a:rPr lang="en-US" dirty="0"/>
              <a:t>Reviewing existing application</a:t>
            </a:r>
            <a:endParaRPr lang="en-US" dirty="0">
              <a:solidFill>
                <a:schemeClr val="dk1"/>
              </a:solidFill>
            </a:endParaRPr>
          </a:p>
          <a:p>
            <a:pPr marL="0" algn="just"/>
            <a:r>
              <a:rPr lang="en-US" dirty="0"/>
              <a:t>Providing architectural solution</a:t>
            </a:r>
            <a:endParaRPr lang="en-IN" dirty="0"/>
          </a:p>
        </p:txBody>
      </p:sp>
      <p:sp>
        <p:nvSpPr>
          <p:cNvPr id="4" name="Text Placeholder 3"/>
          <p:cNvSpPr>
            <a:spLocks noGrp="1"/>
          </p:cNvSpPr>
          <p:nvPr>
            <p:ph type="body" sz="half" idx="2"/>
          </p:nvPr>
        </p:nvSpPr>
        <p:spPr/>
        <p:txBody>
          <a:bodyPr/>
          <a:lstStyle/>
          <a:p>
            <a:pPr algn="just"/>
            <a:r>
              <a:rPr lang="en-US" dirty="0"/>
              <a:t>Consultancy services will provide solutions to cope with existing problems and will identify new opportunities to boost up business by automating part of the existing system. This service will typically guide IT team of the organization to resolve issues.</a:t>
            </a:r>
            <a:endParaRPr lang="en-IN" dirty="0"/>
          </a:p>
        </p:txBody>
      </p:sp>
    </p:spTree>
    <p:extLst>
      <p:ext uri="{BB962C8B-B14F-4D97-AF65-F5344CB8AC3E}">
        <p14:creationId xmlns:p14="http://schemas.microsoft.com/office/powerpoint/2010/main" val="257244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to End Service</a:t>
            </a:r>
            <a:endParaRPr lang="en-IN" dirty="0"/>
          </a:p>
        </p:txBody>
      </p:sp>
      <p:sp>
        <p:nvSpPr>
          <p:cNvPr id="3" name="Content Placeholder 2"/>
          <p:cNvSpPr>
            <a:spLocks noGrp="1"/>
          </p:cNvSpPr>
          <p:nvPr>
            <p:ph idx="1"/>
          </p:nvPr>
        </p:nvSpPr>
        <p:spPr/>
        <p:txBody>
          <a:bodyPr/>
          <a:lstStyle/>
          <a:p>
            <a:pPr marL="0"/>
            <a:r>
              <a:rPr lang="en-US" dirty="0"/>
              <a:t>Web based solution</a:t>
            </a:r>
            <a:endParaRPr lang="en-US" dirty="0">
              <a:solidFill>
                <a:schemeClr val="dk1"/>
              </a:solidFill>
            </a:endParaRPr>
          </a:p>
          <a:p>
            <a:pPr marL="0"/>
            <a:r>
              <a:rPr lang="en-US" dirty="0"/>
              <a:t>Client server solution</a:t>
            </a:r>
            <a:endParaRPr lang="en-US" dirty="0">
              <a:solidFill>
                <a:schemeClr val="dk1"/>
              </a:solidFill>
            </a:endParaRPr>
          </a:p>
          <a:p>
            <a:pPr marL="0"/>
            <a:r>
              <a:rPr lang="en-US" dirty="0"/>
              <a:t>Smart device solution</a:t>
            </a:r>
            <a:endParaRPr lang="en-US" dirty="0">
              <a:solidFill>
                <a:schemeClr val="dk1"/>
              </a:solidFill>
            </a:endParaRPr>
          </a:p>
          <a:p>
            <a:pPr marL="0"/>
            <a:r>
              <a:rPr lang="en-US" dirty="0"/>
              <a:t>Hybrid solution</a:t>
            </a:r>
            <a:endParaRPr lang="en-IN" dirty="0"/>
          </a:p>
        </p:txBody>
      </p:sp>
      <p:sp>
        <p:nvSpPr>
          <p:cNvPr id="4" name="Text Placeholder 3"/>
          <p:cNvSpPr>
            <a:spLocks noGrp="1"/>
          </p:cNvSpPr>
          <p:nvPr>
            <p:ph type="body" sz="half" idx="2"/>
          </p:nvPr>
        </p:nvSpPr>
        <p:spPr/>
        <p:txBody>
          <a:bodyPr/>
          <a:lstStyle/>
          <a:p>
            <a:pPr algn="just"/>
            <a:r>
              <a:rPr lang="en-US" dirty="0"/>
              <a:t>End to End Service will develop automated system to solve any business problem. The solution may be internal application or customer facing internet application or modern smart device application.</a:t>
            </a:r>
            <a:endParaRPr lang="en-IN" dirty="0"/>
          </a:p>
        </p:txBody>
      </p:sp>
    </p:spTree>
    <p:extLst>
      <p:ext uri="{BB962C8B-B14F-4D97-AF65-F5344CB8AC3E}">
        <p14:creationId xmlns:p14="http://schemas.microsoft.com/office/powerpoint/2010/main" val="399207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Service</a:t>
            </a:r>
            <a:endParaRPr lang="en-IN" dirty="0"/>
          </a:p>
        </p:txBody>
      </p:sp>
      <p:sp>
        <p:nvSpPr>
          <p:cNvPr id="3" name="Content Placeholder 2"/>
          <p:cNvSpPr>
            <a:spLocks noGrp="1"/>
          </p:cNvSpPr>
          <p:nvPr>
            <p:ph idx="1"/>
          </p:nvPr>
        </p:nvSpPr>
        <p:spPr/>
        <p:txBody>
          <a:bodyPr/>
          <a:lstStyle/>
          <a:p>
            <a:pPr marL="0" algn="just"/>
            <a:r>
              <a:rPr lang="en-US" dirty="0"/>
              <a:t>Networking</a:t>
            </a:r>
            <a:endParaRPr lang="en-US" dirty="0">
              <a:solidFill>
                <a:schemeClr val="dk1"/>
              </a:solidFill>
            </a:endParaRPr>
          </a:p>
          <a:p>
            <a:pPr marL="0" algn="just"/>
            <a:r>
              <a:rPr lang="en-US" dirty="0"/>
              <a:t>Infrastructure Solution</a:t>
            </a:r>
            <a:endParaRPr lang="en-US" dirty="0">
              <a:solidFill>
                <a:schemeClr val="dk1"/>
              </a:solidFill>
            </a:endParaRPr>
          </a:p>
          <a:p>
            <a:pPr marL="0" algn="just"/>
            <a:r>
              <a:rPr lang="en-US" dirty="0"/>
              <a:t>Annual Maintenance</a:t>
            </a:r>
            <a:endParaRPr lang="en-IN" dirty="0"/>
          </a:p>
        </p:txBody>
      </p:sp>
      <p:sp>
        <p:nvSpPr>
          <p:cNvPr id="4" name="Text Placeholder 3"/>
          <p:cNvSpPr>
            <a:spLocks noGrp="1"/>
          </p:cNvSpPr>
          <p:nvPr>
            <p:ph type="body" sz="half" idx="2"/>
          </p:nvPr>
        </p:nvSpPr>
        <p:spPr/>
        <p:txBody>
          <a:bodyPr/>
          <a:lstStyle/>
          <a:p>
            <a:pPr algn="just"/>
            <a:r>
              <a:rPr lang="en-US" dirty="0"/>
              <a:t>Infrastructure Service will provide hardware support and maintenance service. This may be networking in office for computers or installing web cam for security.</a:t>
            </a:r>
            <a:endParaRPr lang="en-IN" dirty="0"/>
          </a:p>
        </p:txBody>
      </p:sp>
    </p:spTree>
    <p:extLst>
      <p:ext uri="{BB962C8B-B14F-4D97-AF65-F5344CB8AC3E}">
        <p14:creationId xmlns:p14="http://schemas.microsoft.com/office/powerpoint/2010/main" val="76081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dirty="0"/>
              <a:t>a</a:t>
            </a:r>
            <a:r>
              <a:rPr lang="en-IN" dirty="0" smtClean="0"/>
              <a:t>rpan.kar@binaryaffairs.com</a:t>
            </a:r>
            <a:endParaRPr lang="en-IN" dirty="0"/>
          </a:p>
        </p:txBody>
      </p:sp>
      <p:sp>
        <p:nvSpPr>
          <p:cNvPr id="5" name="Text Placeholder 4"/>
          <p:cNvSpPr>
            <a:spLocks noGrp="1"/>
          </p:cNvSpPr>
          <p:nvPr>
            <p:ph type="body" sz="quarter" idx="15"/>
          </p:nvPr>
        </p:nvSpPr>
        <p:spPr/>
        <p:txBody>
          <a:bodyPr/>
          <a:lstStyle/>
          <a:p>
            <a:r>
              <a:rPr lang="en-IN" dirty="0" smtClean="0"/>
              <a:t>Arpan Kar</a:t>
            </a:r>
            <a:endParaRPr lang="en-IN" dirty="0"/>
          </a:p>
        </p:txBody>
      </p:sp>
      <p:sp>
        <p:nvSpPr>
          <p:cNvPr id="6" name="Text Placeholder 5"/>
          <p:cNvSpPr>
            <a:spLocks noGrp="1"/>
          </p:cNvSpPr>
          <p:nvPr>
            <p:ph type="body" sz="quarter" idx="16"/>
          </p:nvPr>
        </p:nvSpPr>
        <p:spPr/>
        <p:txBody>
          <a:bodyPr/>
          <a:lstStyle/>
          <a:p>
            <a:r>
              <a:rPr lang="en-IN" dirty="0" smtClean="0"/>
              <a:t>(91) 98864 08746</a:t>
            </a:r>
            <a:endParaRPr lang="en-IN" dirty="0"/>
          </a:p>
        </p:txBody>
      </p:sp>
    </p:spTree>
    <p:extLst>
      <p:ext uri="{BB962C8B-B14F-4D97-AF65-F5344CB8AC3E}">
        <p14:creationId xmlns:p14="http://schemas.microsoft.com/office/powerpoint/2010/main" val="840798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nary Affairs">
  <a:themeElements>
    <a:clrScheme name="Binary Affairs">
      <a:dk1>
        <a:srgbClr val="624B8A"/>
      </a:dk1>
      <a:lt1>
        <a:srgbClr val="FFFFFF"/>
      </a:lt1>
      <a:dk2>
        <a:srgbClr val="AE9ECA"/>
      </a:dk2>
      <a:lt2>
        <a:srgbClr val="E6E1EE"/>
      </a:lt2>
      <a:accent1>
        <a:srgbClr val="866EB0"/>
      </a:accent1>
      <a:accent2>
        <a:srgbClr val="5DA577"/>
      </a:accent2>
      <a:accent3>
        <a:srgbClr val="678EB9"/>
      </a:accent3>
      <a:accent4>
        <a:srgbClr val="F7A611"/>
      </a:accent4>
      <a:accent5>
        <a:srgbClr val="A1AB38"/>
      </a:accent5>
      <a:accent6>
        <a:srgbClr val="C17790"/>
      </a:accent6>
      <a:hlink>
        <a:srgbClr val="7030A0"/>
      </a:hlink>
      <a:folHlink>
        <a:srgbClr val="226CA5"/>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Binary Affairs</Template>
  <TotalTime>7</TotalTime>
  <Words>246</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Binary Affairs</vt:lpstr>
      <vt:lpstr>Vision and Offering</vt:lpstr>
      <vt:lpstr>Vision</vt:lpstr>
      <vt:lpstr>Offering</vt:lpstr>
      <vt:lpstr>Software Product</vt:lpstr>
      <vt:lpstr>Consultancy</vt:lpstr>
      <vt:lpstr>End to End Service</vt:lpstr>
      <vt:lpstr>Infrastructure Service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and Offering</dc:title>
  <dc:creator>Jsoft</dc:creator>
  <cp:lastModifiedBy>Jsoft</cp:lastModifiedBy>
  <cp:revision>8</cp:revision>
  <dcterms:created xsi:type="dcterms:W3CDTF">2015-10-15T09:47:45Z</dcterms:created>
  <dcterms:modified xsi:type="dcterms:W3CDTF">2015-10-15T09:55:41Z</dcterms:modified>
</cp:coreProperties>
</file>