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483925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15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491" y="3367089"/>
            <a:ext cx="27362944" cy="7162800"/>
          </a:xfrm>
        </p:spPr>
        <p:txBody>
          <a:bodyPr anchor="b"/>
          <a:lstStyle>
            <a:lvl1pPr algn="ctr">
              <a:defRPr sz="17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491" y="10806114"/>
            <a:ext cx="27362944" cy="4967286"/>
          </a:xfrm>
        </p:spPr>
        <p:txBody>
          <a:bodyPr/>
          <a:lstStyle>
            <a:lvl1pPr marL="0" indent="0" algn="ctr">
              <a:buNone/>
              <a:defRPr sz="7182"/>
            </a:lvl1pPr>
            <a:lvl2pPr marL="1368125" indent="0" algn="ctr">
              <a:buNone/>
              <a:defRPr sz="5985"/>
            </a:lvl2pPr>
            <a:lvl3pPr marL="2736251" indent="0" algn="ctr">
              <a:buNone/>
              <a:defRPr sz="5386"/>
            </a:lvl3pPr>
            <a:lvl4pPr marL="4104376" indent="0" algn="ctr">
              <a:buNone/>
              <a:defRPr sz="4788"/>
            </a:lvl4pPr>
            <a:lvl5pPr marL="5472501" indent="0" algn="ctr">
              <a:buNone/>
              <a:defRPr sz="4788"/>
            </a:lvl5pPr>
            <a:lvl6pPr marL="6840626" indent="0" algn="ctr">
              <a:buNone/>
              <a:defRPr sz="4788"/>
            </a:lvl6pPr>
            <a:lvl7pPr marL="8208752" indent="0" algn="ctr">
              <a:buNone/>
              <a:defRPr sz="4788"/>
            </a:lvl7pPr>
            <a:lvl8pPr marL="9576877" indent="0" algn="ctr">
              <a:buNone/>
              <a:defRPr sz="4788"/>
            </a:lvl8pPr>
            <a:lvl9pPr marL="10945002" indent="0" algn="ctr">
              <a:buNone/>
              <a:defRPr sz="47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8809" y="1095375"/>
            <a:ext cx="7866846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70" y="1095375"/>
            <a:ext cx="2314449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68" y="5129216"/>
            <a:ext cx="31467385" cy="8558211"/>
          </a:xfrm>
        </p:spPr>
        <p:txBody>
          <a:bodyPr anchor="b"/>
          <a:lstStyle>
            <a:lvl1pPr>
              <a:defRPr sz="17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9268" y="13768391"/>
            <a:ext cx="31467385" cy="4500561"/>
          </a:xfrm>
        </p:spPr>
        <p:txBody>
          <a:bodyPr/>
          <a:lstStyle>
            <a:lvl1pPr marL="0" indent="0">
              <a:buNone/>
              <a:defRPr sz="7182">
                <a:solidFill>
                  <a:schemeClr val="tx1">
                    <a:tint val="82000"/>
                  </a:schemeClr>
                </a:solidFill>
              </a:defRPr>
            </a:lvl1pPr>
            <a:lvl2pPr marL="1368125" indent="0">
              <a:buNone/>
              <a:defRPr sz="5985">
                <a:solidFill>
                  <a:schemeClr val="tx1">
                    <a:tint val="82000"/>
                  </a:schemeClr>
                </a:solidFill>
              </a:defRPr>
            </a:lvl2pPr>
            <a:lvl3pPr marL="2736251" indent="0">
              <a:buNone/>
              <a:defRPr sz="5386">
                <a:solidFill>
                  <a:schemeClr val="tx1">
                    <a:tint val="82000"/>
                  </a:schemeClr>
                </a:solidFill>
              </a:defRPr>
            </a:lvl3pPr>
            <a:lvl4pPr marL="4104376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4pPr>
            <a:lvl5pPr marL="5472501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5pPr>
            <a:lvl6pPr marL="6840626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6pPr>
            <a:lvl7pPr marL="8208752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7pPr>
            <a:lvl8pPr marL="9576877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8pPr>
            <a:lvl9pPr marL="10945002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70" y="5476875"/>
            <a:ext cx="15505668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69987" y="5476875"/>
            <a:ext cx="15505668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2" y="1095377"/>
            <a:ext cx="31467385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3023" y="5043489"/>
            <a:ext cx="15434409" cy="2471736"/>
          </a:xfrm>
        </p:spPr>
        <p:txBody>
          <a:bodyPr anchor="b"/>
          <a:lstStyle>
            <a:lvl1pPr marL="0" indent="0">
              <a:buNone/>
              <a:defRPr sz="7182" b="1"/>
            </a:lvl1pPr>
            <a:lvl2pPr marL="1368125" indent="0">
              <a:buNone/>
              <a:defRPr sz="5985" b="1"/>
            </a:lvl2pPr>
            <a:lvl3pPr marL="2736251" indent="0">
              <a:buNone/>
              <a:defRPr sz="5386" b="1"/>
            </a:lvl3pPr>
            <a:lvl4pPr marL="4104376" indent="0">
              <a:buNone/>
              <a:defRPr sz="4788" b="1"/>
            </a:lvl4pPr>
            <a:lvl5pPr marL="5472501" indent="0">
              <a:buNone/>
              <a:defRPr sz="4788" b="1"/>
            </a:lvl5pPr>
            <a:lvl6pPr marL="6840626" indent="0">
              <a:buNone/>
              <a:defRPr sz="4788" b="1"/>
            </a:lvl6pPr>
            <a:lvl7pPr marL="8208752" indent="0">
              <a:buNone/>
              <a:defRPr sz="4788" b="1"/>
            </a:lvl7pPr>
            <a:lvl8pPr marL="9576877" indent="0">
              <a:buNone/>
              <a:defRPr sz="4788" b="1"/>
            </a:lvl8pPr>
            <a:lvl9pPr marL="10945002" indent="0">
              <a:buNone/>
              <a:defRPr sz="4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3023" y="7515225"/>
            <a:ext cx="15434409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69987" y="5043489"/>
            <a:ext cx="15510420" cy="2471736"/>
          </a:xfrm>
        </p:spPr>
        <p:txBody>
          <a:bodyPr anchor="b"/>
          <a:lstStyle>
            <a:lvl1pPr marL="0" indent="0">
              <a:buNone/>
              <a:defRPr sz="7182" b="1"/>
            </a:lvl1pPr>
            <a:lvl2pPr marL="1368125" indent="0">
              <a:buNone/>
              <a:defRPr sz="5985" b="1"/>
            </a:lvl2pPr>
            <a:lvl3pPr marL="2736251" indent="0">
              <a:buNone/>
              <a:defRPr sz="5386" b="1"/>
            </a:lvl3pPr>
            <a:lvl4pPr marL="4104376" indent="0">
              <a:buNone/>
              <a:defRPr sz="4788" b="1"/>
            </a:lvl4pPr>
            <a:lvl5pPr marL="5472501" indent="0">
              <a:buNone/>
              <a:defRPr sz="4788" b="1"/>
            </a:lvl5pPr>
            <a:lvl6pPr marL="6840626" indent="0">
              <a:buNone/>
              <a:defRPr sz="4788" b="1"/>
            </a:lvl6pPr>
            <a:lvl7pPr marL="8208752" indent="0">
              <a:buNone/>
              <a:defRPr sz="4788" b="1"/>
            </a:lvl7pPr>
            <a:lvl8pPr marL="9576877" indent="0">
              <a:buNone/>
              <a:defRPr sz="4788" b="1"/>
            </a:lvl8pPr>
            <a:lvl9pPr marL="10945002" indent="0">
              <a:buNone/>
              <a:defRPr sz="4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69987" y="7515225"/>
            <a:ext cx="15510420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4" y="1371600"/>
            <a:ext cx="11767014" cy="4800600"/>
          </a:xfrm>
        </p:spPr>
        <p:txBody>
          <a:bodyPr anchor="b"/>
          <a:lstStyle>
            <a:lvl1pPr>
              <a:defRPr sz="9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0420" y="2962277"/>
            <a:ext cx="18469987" cy="14620875"/>
          </a:xfrm>
        </p:spPr>
        <p:txBody>
          <a:bodyPr/>
          <a:lstStyle>
            <a:lvl1pPr>
              <a:defRPr sz="9576"/>
            </a:lvl1pPr>
            <a:lvl2pPr>
              <a:defRPr sz="8379"/>
            </a:lvl2pPr>
            <a:lvl3pPr>
              <a:defRPr sz="7182"/>
            </a:lvl3pPr>
            <a:lvl4pPr>
              <a:defRPr sz="5985"/>
            </a:lvl4pPr>
            <a:lvl5pPr>
              <a:defRPr sz="5985"/>
            </a:lvl5pPr>
            <a:lvl6pPr>
              <a:defRPr sz="5985"/>
            </a:lvl6pPr>
            <a:lvl7pPr>
              <a:defRPr sz="5985"/>
            </a:lvl7pPr>
            <a:lvl8pPr>
              <a:defRPr sz="5985"/>
            </a:lvl8pPr>
            <a:lvl9pPr>
              <a:defRPr sz="5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3024" y="6172200"/>
            <a:ext cx="11767014" cy="11434764"/>
          </a:xfrm>
        </p:spPr>
        <p:txBody>
          <a:bodyPr/>
          <a:lstStyle>
            <a:lvl1pPr marL="0" indent="0">
              <a:buNone/>
              <a:defRPr sz="4788"/>
            </a:lvl1pPr>
            <a:lvl2pPr marL="1368125" indent="0">
              <a:buNone/>
              <a:defRPr sz="4189"/>
            </a:lvl2pPr>
            <a:lvl3pPr marL="2736251" indent="0">
              <a:buNone/>
              <a:defRPr sz="3591"/>
            </a:lvl3pPr>
            <a:lvl4pPr marL="4104376" indent="0">
              <a:buNone/>
              <a:defRPr sz="2992"/>
            </a:lvl4pPr>
            <a:lvl5pPr marL="5472501" indent="0">
              <a:buNone/>
              <a:defRPr sz="2992"/>
            </a:lvl5pPr>
            <a:lvl6pPr marL="6840626" indent="0">
              <a:buNone/>
              <a:defRPr sz="2992"/>
            </a:lvl6pPr>
            <a:lvl7pPr marL="8208752" indent="0">
              <a:buNone/>
              <a:defRPr sz="2992"/>
            </a:lvl7pPr>
            <a:lvl8pPr marL="9576877" indent="0">
              <a:buNone/>
              <a:defRPr sz="2992"/>
            </a:lvl8pPr>
            <a:lvl9pPr marL="10945002" indent="0">
              <a:buNone/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4" y="1371600"/>
            <a:ext cx="11767014" cy="4800600"/>
          </a:xfrm>
        </p:spPr>
        <p:txBody>
          <a:bodyPr anchor="b"/>
          <a:lstStyle>
            <a:lvl1pPr>
              <a:defRPr sz="9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10420" y="2962277"/>
            <a:ext cx="18469987" cy="14620875"/>
          </a:xfrm>
        </p:spPr>
        <p:txBody>
          <a:bodyPr anchor="t"/>
          <a:lstStyle>
            <a:lvl1pPr marL="0" indent="0">
              <a:buNone/>
              <a:defRPr sz="9576"/>
            </a:lvl1pPr>
            <a:lvl2pPr marL="1368125" indent="0">
              <a:buNone/>
              <a:defRPr sz="8379"/>
            </a:lvl2pPr>
            <a:lvl3pPr marL="2736251" indent="0">
              <a:buNone/>
              <a:defRPr sz="7182"/>
            </a:lvl3pPr>
            <a:lvl4pPr marL="4104376" indent="0">
              <a:buNone/>
              <a:defRPr sz="5985"/>
            </a:lvl4pPr>
            <a:lvl5pPr marL="5472501" indent="0">
              <a:buNone/>
              <a:defRPr sz="5985"/>
            </a:lvl5pPr>
            <a:lvl6pPr marL="6840626" indent="0">
              <a:buNone/>
              <a:defRPr sz="5985"/>
            </a:lvl6pPr>
            <a:lvl7pPr marL="8208752" indent="0">
              <a:buNone/>
              <a:defRPr sz="5985"/>
            </a:lvl7pPr>
            <a:lvl8pPr marL="9576877" indent="0">
              <a:buNone/>
              <a:defRPr sz="5985"/>
            </a:lvl8pPr>
            <a:lvl9pPr marL="10945002" indent="0">
              <a:buNone/>
              <a:defRPr sz="59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3024" y="6172200"/>
            <a:ext cx="11767014" cy="11434764"/>
          </a:xfrm>
        </p:spPr>
        <p:txBody>
          <a:bodyPr/>
          <a:lstStyle>
            <a:lvl1pPr marL="0" indent="0">
              <a:buNone/>
              <a:defRPr sz="4788"/>
            </a:lvl1pPr>
            <a:lvl2pPr marL="1368125" indent="0">
              <a:buNone/>
              <a:defRPr sz="4189"/>
            </a:lvl2pPr>
            <a:lvl3pPr marL="2736251" indent="0">
              <a:buNone/>
              <a:defRPr sz="3591"/>
            </a:lvl3pPr>
            <a:lvl4pPr marL="4104376" indent="0">
              <a:buNone/>
              <a:defRPr sz="2992"/>
            </a:lvl4pPr>
            <a:lvl5pPr marL="5472501" indent="0">
              <a:buNone/>
              <a:defRPr sz="2992"/>
            </a:lvl5pPr>
            <a:lvl6pPr marL="6840626" indent="0">
              <a:buNone/>
              <a:defRPr sz="2992"/>
            </a:lvl6pPr>
            <a:lvl7pPr marL="8208752" indent="0">
              <a:buNone/>
              <a:defRPr sz="2992"/>
            </a:lvl7pPr>
            <a:lvl8pPr marL="9576877" indent="0">
              <a:buNone/>
              <a:defRPr sz="2992"/>
            </a:lvl8pPr>
            <a:lvl9pPr marL="10945002" indent="0">
              <a:buNone/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70" y="1095377"/>
            <a:ext cx="31467385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70" y="5476875"/>
            <a:ext cx="31467385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8270" y="19069052"/>
            <a:ext cx="8208883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E79A2-4347-4199-9D2E-DCCB73A3C4A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5300" y="19069052"/>
            <a:ext cx="1231332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66772" y="19069052"/>
            <a:ext cx="8208883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36251" rtl="0" eaLnBrk="1" latinLnBrk="0" hangingPunct="1">
        <a:lnSpc>
          <a:spcPct val="90000"/>
        </a:lnSpc>
        <a:spcBef>
          <a:spcPct val="0"/>
        </a:spcBef>
        <a:buNone/>
        <a:defRPr sz="13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4063" indent="-684063" algn="l" defTabSz="2736251" rtl="0" eaLnBrk="1" latinLnBrk="0" hangingPunct="1">
        <a:lnSpc>
          <a:spcPct val="90000"/>
        </a:lnSpc>
        <a:spcBef>
          <a:spcPts val="2992"/>
        </a:spcBef>
        <a:buFont typeface="Arial" panose="020B0604020202020204" pitchFamily="34" charset="0"/>
        <a:buChar char="•"/>
        <a:defRPr sz="8379" kern="1200">
          <a:solidFill>
            <a:schemeClr val="tx1"/>
          </a:solidFill>
          <a:latin typeface="+mn-lt"/>
          <a:ea typeface="+mn-ea"/>
          <a:cs typeface="+mn-cs"/>
        </a:defRPr>
      </a:lvl1pPr>
      <a:lvl2pPr marL="2052188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2pPr>
      <a:lvl3pPr marL="3420313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985" kern="1200">
          <a:solidFill>
            <a:schemeClr val="tx1"/>
          </a:solidFill>
          <a:latin typeface="+mn-lt"/>
          <a:ea typeface="+mn-ea"/>
          <a:cs typeface="+mn-cs"/>
        </a:defRPr>
      </a:lvl3pPr>
      <a:lvl4pPr marL="4788438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6156564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7524689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892814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10260940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1629065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1pPr>
      <a:lvl2pPr marL="1368125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2pPr>
      <a:lvl3pPr marL="2736251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3pPr>
      <a:lvl4pPr marL="4104376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5472501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6840626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208752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9576877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0945002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0ADA75-B102-F569-793F-3F10D5A586A7}"/>
              </a:ext>
            </a:extLst>
          </p:cNvPr>
          <p:cNvSpPr/>
          <p:nvPr/>
        </p:nvSpPr>
        <p:spPr>
          <a:xfrm>
            <a:off x="13308662" y="9850349"/>
            <a:ext cx="11369252" cy="8939211"/>
          </a:xfrm>
          <a:prstGeom prst="roundRect">
            <a:avLst>
              <a:gd name="adj" fmla="val 10161"/>
            </a:avLst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66138-4DEA-9580-E2D4-C1C3DE94FEA6}"/>
              </a:ext>
            </a:extLst>
          </p:cNvPr>
          <p:cNvSpPr txBox="1"/>
          <p:nvPr/>
        </p:nvSpPr>
        <p:spPr>
          <a:xfrm>
            <a:off x="13454068" y="18975699"/>
            <a:ext cx="12272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Obstacle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5BFA2-20D6-B989-8CB4-901B4D69341E}"/>
              </a:ext>
            </a:extLst>
          </p:cNvPr>
          <p:cNvSpPr/>
          <p:nvPr/>
        </p:nvSpPr>
        <p:spPr>
          <a:xfrm>
            <a:off x="10808162" y="1529117"/>
            <a:ext cx="15428866" cy="7957479"/>
          </a:xfrm>
          <a:prstGeom prst="roundRect">
            <a:avLst>
              <a:gd name="adj" fmla="val 5240"/>
            </a:avLst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ind man - Free people icons">
            <a:extLst>
              <a:ext uri="{FF2B5EF4-FFF2-40B4-BE49-F238E27FC236}">
                <a16:creationId xmlns:a16="http://schemas.microsoft.com/office/drawing/2014/main" id="{E3DC7D9E-205F-4071-A2EA-228B25C0C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r="19424"/>
          <a:stretch/>
        </p:blipFill>
        <p:spPr bwMode="auto">
          <a:xfrm>
            <a:off x="3282121" y="2074814"/>
            <a:ext cx="3937044" cy="67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Icon Images – Browse 7,012,491 Stock Photos, Vectors, and Video |  Adobe Stock">
            <a:extLst>
              <a:ext uri="{FF2B5EF4-FFF2-40B4-BE49-F238E27FC236}">
                <a16:creationId xmlns:a16="http://schemas.microsoft.com/office/drawing/2014/main" id="{853E769A-13E8-30D3-295C-A90242607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67" y1="39722" x2="52500" y2="42778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3" t="20363" r="20363" b="20031"/>
          <a:stretch/>
        </p:blipFill>
        <p:spPr bwMode="auto">
          <a:xfrm>
            <a:off x="30349410" y="11759502"/>
            <a:ext cx="3858534" cy="38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549250-F533-6729-F345-4A1EDE76C6DB}"/>
              </a:ext>
            </a:extLst>
          </p:cNvPr>
          <p:cNvSpPr txBox="1"/>
          <p:nvPr/>
        </p:nvSpPr>
        <p:spPr>
          <a:xfrm>
            <a:off x="10761680" y="-40543"/>
            <a:ext cx="15399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Remote Server</a:t>
            </a:r>
            <a:endParaRPr lang="en-US" sz="8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12557-EB16-B805-C459-20EBD5B92D8E}"/>
              </a:ext>
            </a:extLst>
          </p:cNvPr>
          <p:cNvSpPr txBox="1"/>
          <p:nvPr/>
        </p:nvSpPr>
        <p:spPr>
          <a:xfrm>
            <a:off x="12033492" y="7173442"/>
            <a:ext cx="560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Database</a:t>
            </a:r>
            <a:endParaRPr lang="en-US" sz="7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D86A6-1CA1-393E-451F-17C4F06DDDE4}"/>
              </a:ext>
            </a:extLst>
          </p:cNvPr>
          <p:cNvSpPr txBox="1"/>
          <p:nvPr/>
        </p:nvSpPr>
        <p:spPr>
          <a:xfrm>
            <a:off x="19347177" y="7173441"/>
            <a:ext cx="560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Web Server</a:t>
            </a:r>
            <a:endParaRPr lang="en-US" sz="7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40DA73-3F15-A6DF-3BFA-0B061D50B305}"/>
              </a:ext>
            </a:extLst>
          </p:cNvPr>
          <p:cNvSpPr txBox="1"/>
          <p:nvPr/>
        </p:nvSpPr>
        <p:spPr>
          <a:xfrm>
            <a:off x="28856162" y="15639660"/>
            <a:ext cx="72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Building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F9808A-7395-765C-4CB7-DA09229A1879}"/>
              </a:ext>
            </a:extLst>
          </p:cNvPr>
          <p:cNvSpPr txBox="1"/>
          <p:nvPr/>
        </p:nvSpPr>
        <p:spPr>
          <a:xfrm>
            <a:off x="2863928" y="428930"/>
            <a:ext cx="5470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Visually impaired User</a:t>
            </a:r>
            <a:endParaRPr lang="en-US" sz="5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451EB4-2216-1588-28A0-6EE5EAC3F014}"/>
              </a:ext>
            </a:extLst>
          </p:cNvPr>
          <p:cNvSpPr txBox="1"/>
          <p:nvPr/>
        </p:nvSpPr>
        <p:spPr>
          <a:xfrm>
            <a:off x="28389959" y="1172300"/>
            <a:ext cx="775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Building Management Dashboard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2A12B-2FF1-4875-2B26-60B3E8EE83DF}"/>
              </a:ext>
            </a:extLst>
          </p:cNvPr>
          <p:cNvSpPr txBox="1"/>
          <p:nvPr/>
        </p:nvSpPr>
        <p:spPr>
          <a:xfrm>
            <a:off x="3411078" y="15801304"/>
            <a:ext cx="492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Mobile Application</a:t>
            </a:r>
          </a:p>
        </p:txBody>
      </p:sp>
      <p:pic>
        <p:nvPicPr>
          <p:cNvPr id="1030" name="Picture 6" descr="Page 14 | Pixel Browser icons for free download | Freepik">
            <a:extLst>
              <a:ext uri="{FF2B5EF4-FFF2-40B4-BE49-F238E27FC236}">
                <a16:creationId xmlns:a16="http://schemas.microsoft.com/office/drawing/2014/main" id="{6CF49951-3BA2-D186-352C-E3C06543C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542" y="2489691"/>
            <a:ext cx="4525379" cy="45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Mobile Phone icon | Freepik">
            <a:extLst>
              <a:ext uri="{FF2B5EF4-FFF2-40B4-BE49-F238E27FC236}">
                <a16:creationId xmlns:a16="http://schemas.microsoft.com/office/drawing/2014/main" id="{E92E2325-8060-9449-CF3A-93C80923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2" y="12210051"/>
            <a:ext cx="3163721" cy="31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icon - Free download on Iconfinder">
            <a:extLst>
              <a:ext uri="{FF2B5EF4-FFF2-40B4-BE49-F238E27FC236}">
                <a16:creationId xmlns:a16="http://schemas.microsoft.com/office/drawing/2014/main" id="{8B76FA96-E209-9917-4CE9-4B86249F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415" y="2936299"/>
            <a:ext cx="3762605" cy="37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erver icon for your website, mobile, presentation, and logo design.  21351649 Vector Art at Vecteezy">
            <a:extLst>
              <a:ext uri="{FF2B5EF4-FFF2-40B4-BE49-F238E27FC236}">
                <a16:creationId xmlns:a16="http://schemas.microsoft.com/office/drawing/2014/main" id="{E1E51731-D4A4-815E-784C-B92563529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24967" r="12977" b="22788"/>
          <a:stretch/>
        </p:blipFill>
        <p:spPr bwMode="auto">
          <a:xfrm>
            <a:off x="19590323" y="2936299"/>
            <a:ext cx="5364651" cy="37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10EE71-D09E-800A-B97E-F9D7FCBA85DF}"/>
              </a:ext>
            </a:extLst>
          </p:cNvPr>
          <p:cNvGrpSpPr/>
          <p:nvPr/>
        </p:nvGrpSpPr>
        <p:grpSpPr>
          <a:xfrm>
            <a:off x="13901323" y="14677839"/>
            <a:ext cx="10158984" cy="3657600"/>
            <a:chOff x="958781" y="13824014"/>
            <a:chExt cx="10158984" cy="3657600"/>
          </a:xfrm>
        </p:grpSpPr>
        <p:pic>
          <p:nvPicPr>
            <p:cNvPr id="1038" name="Picture 14" descr="Chip, component, cpu, electrical, microcontroller icon - Download on  Iconfinder">
              <a:extLst>
                <a:ext uri="{FF2B5EF4-FFF2-40B4-BE49-F238E27FC236}">
                  <a16:creationId xmlns:a16="http://schemas.microsoft.com/office/drawing/2014/main" id="{AA0E8D61-5C34-0D98-8740-2B67149E77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4988" y="14016519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vibration Icon - Free PNG &amp; SVG 4112216 - Noun Project">
              <a:extLst>
                <a:ext uri="{FF2B5EF4-FFF2-40B4-BE49-F238E27FC236}">
                  <a16:creationId xmlns:a16="http://schemas.microsoft.com/office/drawing/2014/main" id="{45A12F80-2450-2AE5-64EC-9D4C09C95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7701" y="14039026"/>
              <a:ext cx="2167663" cy="2167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FE9FB8-6D3B-5577-AE0A-025185FF071B}"/>
                </a:ext>
              </a:extLst>
            </p:cNvPr>
            <p:cNvSpPr txBox="1"/>
            <p:nvPr/>
          </p:nvSpPr>
          <p:spPr>
            <a:xfrm>
              <a:off x="6450817" y="16285271"/>
              <a:ext cx="45506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Vibration Motor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E407A7-26C3-CD58-1301-84F9670ADE7F}"/>
                </a:ext>
              </a:extLst>
            </p:cNvPr>
            <p:cNvSpPr txBox="1"/>
            <p:nvPr/>
          </p:nvSpPr>
          <p:spPr>
            <a:xfrm>
              <a:off x="2139352" y="16285272"/>
              <a:ext cx="18373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MCU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3D1CC3B-8835-2386-9915-5C0E447850C2}"/>
                </a:ext>
              </a:extLst>
            </p:cNvPr>
            <p:cNvSpPr/>
            <p:nvPr/>
          </p:nvSpPr>
          <p:spPr>
            <a:xfrm>
              <a:off x="958781" y="13824014"/>
              <a:ext cx="10158984" cy="3657600"/>
            </a:xfrm>
            <a:prstGeom prst="roundRect">
              <a:avLst>
                <a:gd name="adj" fmla="val 13263"/>
              </a:avLst>
            </a:pr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8E11AE-53B9-64B8-1E83-8A671326779C}"/>
              </a:ext>
            </a:extLst>
          </p:cNvPr>
          <p:cNvGrpSpPr/>
          <p:nvPr/>
        </p:nvGrpSpPr>
        <p:grpSpPr>
          <a:xfrm>
            <a:off x="13903832" y="10428838"/>
            <a:ext cx="10160949" cy="3657489"/>
            <a:chOff x="7325712" y="13584046"/>
            <a:chExt cx="10160949" cy="3657489"/>
          </a:xfrm>
        </p:grpSpPr>
        <p:pic>
          <p:nvPicPr>
            <p:cNvPr id="1048" name="Picture 24" descr="Ultrasonic Sensors | Hans TURCK GmbH Co. KG">
              <a:extLst>
                <a:ext uri="{FF2B5EF4-FFF2-40B4-BE49-F238E27FC236}">
                  <a16:creationId xmlns:a16="http://schemas.microsoft.com/office/drawing/2014/main" id="{4C924DD5-AF65-9C4D-262F-0A02A297B5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809" b="89713" l="5742" r="95455">
                          <a14:foregroundMark x1="20096" y1="47129" x2="20096" y2="47129"/>
                          <a14:foregroundMark x1="26077" y1="48086" x2="23923" y2="48804"/>
                          <a14:foregroundMark x1="27273" y1="48325" x2="12201" y2="44976"/>
                          <a14:foregroundMark x1="12201" y1="44976" x2="5742" y2="53589"/>
                          <a14:foregroundMark x1="5742" y1="53589" x2="18222" y2="57447"/>
                          <a14:foregroundMark x1="19254" y1="57188" x2="26316" y2="47847"/>
                          <a14:foregroundMark x1="26316" y1="47847" x2="24589" y2="45343"/>
                          <a14:foregroundMark x1="18132" y1="42396" x2="17703" y2="42584"/>
                          <a14:foregroundMark x1="33656" y1="54785" x2="33732" y2="55263"/>
                          <a14:foregroundMark x1="33505" y1="53828" x2="33656" y2="54785"/>
                          <a14:foregroundMark x1="33460" y1="53540" x2="33505" y2="53828"/>
                          <a14:foregroundMark x1="32297" y1="46172" x2="32483" y2="47348"/>
                          <a14:foregroundMark x1="33732" y1="55263" x2="33732" y2="55456"/>
                          <a14:foregroundMark x1="49522" y1="38517" x2="54067" y2="43780"/>
                          <a14:foregroundMark x1="53589" y1="46651" x2="54545" y2="53110"/>
                          <a14:foregroundMark x1="54067" y1="55981" x2="52392" y2="60048"/>
                          <a14:foregroundMark x1="61244" y1="35167" x2="66507" y2="40431"/>
                          <a14:foregroundMark x1="75120" y1="34928" x2="75120" y2="34928"/>
                          <a14:foregroundMark x1="84689" y1="36603" x2="84689" y2="36603"/>
                          <a14:foregroundMark x1="88517" y1="30144" x2="88278" y2="39952"/>
                          <a14:foregroundMark x1="88278" y1="39952" x2="85885" y2="31818"/>
                          <a14:foregroundMark x1="85646" y1="24402" x2="93541" y2="29426"/>
                          <a14:foregroundMark x1="95391" y1="56938" x2="95439" y2="57658"/>
                          <a14:foregroundMark x1="95375" y1="56699" x2="95391" y2="56938"/>
                          <a14:foregroundMark x1="95311" y1="55742" x2="95375" y2="56699"/>
                          <a14:foregroundMark x1="95247" y1="54785" x2="95311" y2="55742"/>
                          <a14:foregroundMark x1="95135" y1="53118" x2="95247" y2="54785"/>
                          <a14:foregroundMark x1="93541" y1="29426" x2="94954" y2="50429"/>
                          <a14:foregroundMark x1="95029" y1="59201" x2="88038" y2="80622"/>
                          <a14:foregroundMark x1="88038" y1="80622" x2="88038" y2="25120"/>
                          <a14:foregroundMark x1="32521" y1="47344" x2="32775" y2="45215"/>
                          <a14:foregroundMark x1="32775" y1="45215" x2="33493" y2="45215"/>
                          <a14:foregroundMark x1="41627" y1="57177" x2="44019" y2="49761"/>
                          <a14:foregroundMark x1="32919" y1="54785" x2="33254" y2="54306"/>
                          <a14:foregroundMark x1="32206" y1="55803" x2="32919" y2="54785"/>
                          <a14:foregroundMark x1="31579" y1="56699" x2="32102" y2="55952"/>
                          <a14:foregroundMark x1="32279" y1="56030" x2="33732" y2="54785"/>
                          <a14:foregroundMark x1="32057" y1="56220" x2="32159" y2="56132"/>
                          <a14:foregroundMark x1="30622" y1="54785" x2="30622" y2="54785"/>
                          <a14:foregroundMark x1="31995" y1="48325" x2="32057" y2="47368"/>
                          <a14:foregroundMark x1="31918" y1="49522" x2="31995" y2="48325"/>
                          <a14:foregroundMark x1="31817" y1="51085" x2="31918" y2="49522"/>
                          <a14:foregroundMark x1="31579" y1="54785" x2="31707" y2="52802"/>
                          <a14:backgroundMark x1="21531" y1="41148" x2="21531" y2="41148"/>
                          <a14:backgroundMark x1="24163" y1="41866" x2="17943" y2="42105"/>
                          <a14:backgroundMark x1="32297" y1="50478" x2="32775" y2="50478"/>
                          <a14:backgroundMark x1="32057" y1="48325" x2="30861" y2="52871"/>
                          <a14:backgroundMark x1="32057" y1="48804" x2="32536" y2="50957"/>
                          <a14:backgroundMark x1="32057" y1="48565" x2="32057" y2="48565"/>
                          <a14:backgroundMark x1="32297" y1="47368" x2="32536" y2="49522"/>
                          <a14:backgroundMark x1="32057" y1="53349" x2="32057" y2="53349"/>
                          <a14:backgroundMark x1="33493" y1="57177" x2="33493" y2="57177"/>
                          <a14:backgroundMark x1="34211" y1="56220" x2="33254" y2="57177"/>
                          <a14:backgroundMark x1="31818" y1="53828" x2="31818" y2="53828"/>
                          <a14:backgroundMark x1="31579" y1="53589" x2="31579" y2="53589"/>
                          <a14:backgroundMark x1="33971" y1="55742" x2="33172" y2="56061"/>
                          <a14:backgroundMark x1="31100" y1="53110" x2="31340" y2="53349"/>
                          <a14:backgroundMark x1="19856" y1="58134" x2="18660" y2="58134"/>
                          <a14:backgroundMark x1="96651" y1="60048" x2="96172" y2="55981"/>
                          <a14:backgroundMark x1="95455" y1="57895" x2="95455" y2="57895"/>
                          <a14:backgroundMark x1="95694" y1="56699" x2="95694" y2="56699"/>
                          <a14:backgroundMark x1="95694" y1="55742" x2="95694" y2="55742"/>
                          <a14:backgroundMark x1="95455" y1="54785" x2="95455" y2="54785"/>
                          <a14:backgroundMark x1="95455" y1="56938" x2="95455" y2="56938"/>
                          <a14:backgroundMark x1="95455" y1="57656" x2="95694" y2="59091"/>
                          <a14:backgroundMark x1="95455" y1="60287" x2="95215" y2="50957"/>
                          <a14:backgroundMark x1="95455" y1="50239" x2="96411" y2="52632"/>
                          <a14:backgroundMark x1="32057" y1="49522" x2="32057" y2="49522"/>
                          <a14:backgroundMark x1="31579" y1="48325" x2="31579" y2="48325"/>
                          <a14:backgroundMark x1="32057" y1="51196" x2="31340" y2="52632"/>
                          <a14:backgroundMark x1="31818" y1="50000" x2="31818" y2="51196"/>
                          <a14:backgroundMark x1="31579" y1="48086" x2="31579" y2="47129"/>
                          <a14:backgroundMark x1="29904" y1="54785" x2="29904" y2="54785"/>
                          <a14:backgroundMark x1="30383" y1="54785" x2="30383" y2="54785"/>
                          <a14:backgroundMark x1="33254" y1="59569" x2="33254" y2="59091"/>
                          <a14:backgroundMark x1="33014" y1="58612" x2="33014" y2="58612"/>
                          <a14:backgroundMark x1="32057" y1="57895" x2="32057" y2="57895"/>
                          <a14:backgroundMark x1="32775" y1="57895" x2="31100" y2="59569"/>
                        </a14:backgroundRemoval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87" b="18806"/>
            <a:stretch/>
          </p:blipFill>
          <p:spPr bwMode="auto">
            <a:xfrm>
              <a:off x="13265771" y="14175558"/>
              <a:ext cx="2632201" cy="1737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14" descr="Chip, component, cpu, electrical, microcontroller icon - Download on  Iconfinder">
              <a:extLst>
                <a:ext uri="{FF2B5EF4-FFF2-40B4-BE49-F238E27FC236}">
                  <a16:creationId xmlns:a16="http://schemas.microsoft.com/office/drawing/2014/main" id="{2EF204DF-F686-3BD4-C93B-A86CCB576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7579" y="1406634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548A91-8562-F06E-F215-BE19AD265B7D}"/>
                </a:ext>
              </a:extLst>
            </p:cNvPr>
            <p:cNvSpPr txBox="1"/>
            <p:nvPr/>
          </p:nvSpPr>
          <p:spPr>
            <a:xfrm>
              <a:off x="12716131" y="16158570"/>
              <a:ext cx="455061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Proximity Sensor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326847-A955-D3BE-7FC8-8B48DA9F4566}"/>
                </a:ext>
              </a:extLst>
            </p:cNvPr>
            <p:cNvSpPr txBox="1"/>
            <p:nvPr/>
          </p:nvSpPr>
          <p:spPr>
            <a:xfrm>
              <a:off x="8180399" y="16157484"/>
              <a:ext cx="18373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MCU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C03A4F1-7D09-CBC8-B14E-98B31D21ACCD}"/>
                </a:ext>
              </a:extLst>
            </p:cNvPr>
            <p:cNvSpPr/>
            <p:nvPr/>
          </p:nvSpPr>
          <p:spPr>
            <a:xfrm>
              <a:off x="7325712" y="13584046"/>
              <a:ext cx="10160949" cy="3657489"/>
            </a:xfrm>
            <a:prstGeom prst="roundRect">
              <a:avLst>
                <a:gd name="adj" fmla="val 13263"/>
              </a:avLst>
            </a:prstGeom>
            <a:noFill/>
            <a:ln w="730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128D96-A007-2890-D691-9E6B599E498E}"/>
              </a:ext>
            </a:extLst>
          </p:cNvPr>
          <p:cNvCxnSpPr>
            <a:cxnSpLocks/>
          </p:cNvCxnSpPr>
          <p:nvPr/>
        </p:nvCxnSpPr>
        <p:spPr>
          <a:xfrm flipH="1">
            <a:off x="7312777" y="5936295"/>
            <a:ext cx="5639638" cy="7483764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2C074DC-ACF6-2DFB-06D0-795B3634F69E}"/>
              </a:ext>
            </a:extLst>
          </p:cNvPr>
          <p:cNvCxnSpPr>
            <a:cxnSpLocks/>
          </p:cNvCxnSpPr>
          <p:nvPr/>
        </p:nvCxnSpPr>
        <p:spPr>
          <a:xfrm flipH="1">
            <a:off x="7633017" y="12105149"/>
            <a:ext cx="6662767" cy="1981178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119E4E-5A16-D378-FA5D-3EF1095E2EAE}"/>
              </a:ext>
            </a:extLst>
          </p:cNvPr>
          <p:cNvCxnSpPr>
            <a:cxnSpLocks/>
          </p:cNvCxnSpPr>
          <p:nvPr/>
        </p:nvCxnSpPr>
        <p:spPr>
          <a:xfrm>
            <a:off x="8103497" y="14820284"/>
            <a:ext cx="6804033" cy="1151869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0742003-24EC-07A2-439A-E0CE7CC5B2BA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25117070" y="4752381"/>
            <a:ext cx="4821472" cy="65220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31841B-CE48-41AE-CB80-2F7DAFB09542}"/>
              </a:ext>
            </a:extLst>
          </p:cNvPr>
          <p:cNvCxnSpPr>
            <a:cxnSpLocks/>
          </p:cNvCxnSpPr>
          <p:nvPr/>
        </p:nvCxnSpPr>
        <p:spPr>
          <a:xfrm flipH="1" flipV="1">
            <a:off x="32201231" y="6334556"/>
            <a:ext cx="64179" cy="5052719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030096-D4FE-FB48-70FC-F240DA61BC8E}"/>
              </a:ext>
            </a:extLst>
          </p:cNvPr>
          <p:cNvCxnSpPr>
            <a:cxnSpLocks/>
          </p:cNvCxnSpPr>
          <p:nvPr/>
        </p:nvCxnSpPr>
        <p:spPr>
          <a:xfrm>
            <a:off x="16715020" y="4987867"/>
            <a:ext cx="2924633" cy="0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E170DCB2-A821-3F30-6778-00413233F054}"/>
              </a:ext>
            </a:extLst>
          </p:cNvPr>
          <p:cNvCxnSpPr>
            <a:cxnSpLocks/>
          </p:cNvCxnSpPr>
          <p:nvPr/>
        </p:nvCxnSpPr>
        <p:spPr>
          <a:xfrm>
            <a:off x="5664580" y="8641678"/>
            <a:ext cx="208452" cy="3117824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0C3C936-3283-15F7-DCC2-1EA72725C208}"/>
              </a:ext>
            </a:extLst>
          </p:cNvPr>
          <p:cNvCxnSpPr>
            <a:cxnSpLocks/>
          </p:cNvCxnSpPr>
          <p:nvPr/>
        </p:nvCxnSpPr>
        <p:spPr>
          <a:xfrm flipH="1">
            <a:off x="16919258" y="11889077"/>
            <a:ext cx="2394955" cy="0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1FBDB0F3-1DAA-D5D5-1020-D7F1394526BF}"/>
              </a:ext>
            </a:extLst>
          </p:cNvPr>
          <p:cNvCxnSpPr>
            <a:cxnSpLocks/>
          </p:cNvCxnSpPr>
          <p:nvPr/>
        </p:nvCxnSpPr>
        <p:spPr>
          <a:xfrm>
            <a:off x="17309623" y="16079544"/>
            <a:ext cx="2712429" cy="0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6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23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2</cp:revision>
  <dcterms:created xsi:type="dcterms:W3CDTF">2024-11-26T20:16:32Z</dcterms:created>
  <dcterms:modified xsi:type="dcterms:W3CDTF">2024-11-26T22:59:38Z</dcterms:modified>
</cp:coreProperties>
</file>