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36483925" cy="2057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12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0491" y="3367089"/>
            <a:ext cx="27362944" cy="7162800"/>
          </a:xfrm>
        </p:spPr>
        <p:txBody>
          <a:bodyPr anchor="b"/>
          <a:lstStyle>
            <a:lvl1pPr algn="ctr">
              <a:defRPr sz="179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491" y="10806114"/>
            <a:ext cx="27362944" cy="4967286"/>
          </a:xfrm>
        </p:spPr>
        <p:txBody>
          <a:bodyPr/>
          <a:lstStyle>
            <a:lvl1pPr marL="0" indent="0" algn="ctr">
              <a:buNone/>
              <a:defRPr sz="7182"/>
            </a:lvl1pPr>
            <a:lvl2pPr marL="1368125" indent="0" algn="ctr">
              <a:buNone/>
              <a:defRPr sz="5985"/>
            </a:lvl2pPr>
            <a:lvl3pPr marL="2736251" indent="0" algn="ctr">
              <a:buNone/>
              <a:defRPr sz="5386"/>
            </a:lvl3pPr>
            <a:lvl4pPr marL="4104376" indent="0" algn="ctr">
              <a:buNone/>
              <a:defRPr sz="4788"/>
            </a:lvl4pPr>
            <a:lvl5pPr marL="5472501" indent="0" algn="ctr">
              <a:buNone/>
              <a:defRPr sz="4788"/>
            </a:lvl5pPr>
            <a:lvl6pPr marL="6840626" indent="0" algn="ctr">
              <a:buNone/>
              <a:defRPr sz="4788"/>
            </a:lvl6pPr>
            <a:lvl7pPr marL="8208752" indent="0" algn="ctr">
              <a:buNone/>
              <a:defRPr sz="4788"/>
            </a:lvl7pPr>
            <a:lvl8pPr marL="9576877" indent="0" algn="ctr">
              <a:buNone/>
              <a:defRPr sz="4788"/>
            </a:lvl8pPr>
            <a:lvl9pPr marL="10945002" indent="0" algn="ctr">
              <a:buNone/>
              <a:defRPr sz="478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5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20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08809" y="1095375"/>
            <a:ext cx="7866846" cy="1743551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70" y="1095375"/>
            <a:ext cx="23144490" cy="1743551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9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68" y="5129216"/>
            <a:ext cx="31467385" cy="8558211"/>
          </a:xfrm>
        </p:spPr>
        <p:txBody>
          <a:bodyPr anchor="b"/>
          <a:lstStyle>
            <a:lvl1pPr>
              <a:defRPr sz="1795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9268" y="13768391"/>
            <a:ext cx="31467385" cy="4500561"/>
          </a:xfrm>
        </p:spPr>
        <p:txBody>
          <a:bodyPr/>
          <a:lstStyle>
            <a:lvl1pPr marL="0" indent="0">
              <a:buNone/>
              <a:defRPr sz="7182">
                <a:solidFill>
                  <a:schemeClr val="tx1">
                    <a:tint val="82000"/>
                  </a:schemeClr>
                </a:solidFill>
              </a:defRPr>
            </a:lvl1pPr>
            <a:lvl2pPr marL="1368125" indent="0">
              <a:buNone/>
              <a:defRPr sz="5985">
                <a:solidFill>
                  <a:schemeClr val="tx1">
                    <a:tint val="82000"/>
                  </a:schemeClr>
                </a:solidFill>
              </a:defRPr>
            </a:lvl2pPr>
            <a:lvl3pPr marL="2736251" indent="0">
              <a:buNone/>
              <a:defRPr sz="5386">
                <a:solidFill>
                  <a:schemeClr val="tx1">
                    <a:tint val="82000"/>
                  </a:schemeClr>
                </a:solidFill>
              </a:defRPr>
            </a:lvl3pPr>
            <a:lvl4pPr marL="4104376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4pPr>
            <a:lvl5pPr marL="5472501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5pPr>
            <a:lvl6pPr marL="6840626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6pPr>
            <a:lvl7pPr marL="8208752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7pPr>
            <a:lvl8pPr marL="9576877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8pPr>
            <a:lvl9pPr marL="10945002" indent="0">
              <a:buNone/>
              <a:defRPr sz="478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5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70" y="5476875"/>
            <a:ext cx="15505668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69987" y="5476875"/>
            <a:ext cx="15505668" cy="130540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8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22" y="1095377"/>
            <a:ext cx="31467385" cy="39766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3023" y="5043489"/>
            <a:ext cx="15434409" cy="2471736"/>
          </a:xfrm>
        </p:spPr>
        <p:txBody>
          <a:bodyPr anchor="b"/>
          <a:lstStyle>
            <a:lvl1pPr marL="0" indent="0">
              <a:buNone/>
              <a:defRPr sz="7182" b="1"/>
            </a:lvl1pPr>
            <a:lvl2pPr marL="1368125" indent="0">
              <a:buNone/>
              <a:defRPr sz="5985" b="1"/>
            </a:lvl2pPr>
            <a:lvl3pPr marL="2736251" indent="0">
              <a:buNone/>
              <a:defRPr sz="5386" b="1"/>
            </a:lvl3pPr>
            <a:lvl4pPr marL="4104376" indent="0">
              <a:buNone/>
              <a:defRPr sz="4788" b="1"/>
            </a:lvl4pPr>
            <a:lvl5pPr marL="5472501" indent="0">
              <a:buNone/>
              <a:defRPr sz="4788" b="1"/>
            </a:lvl5pPr>
            <a:lvl6pPr marL="6840626" indent="0">
              <a:buNone/>
              <a:defRPr sz="4788" b="1"/>
            </a:lvl6pPr>
            <a:lvl7pPr marL="8208752" indent="0">
              <a:buNone/>
              <a:defRPr sz="4788" b="1"/>
            </a:lvl7pPr>
            <a:lvl8pPr marL="9576877" indent="0">
              <a:buNone/>
              <a:defRPr sz="4788" b="1"/>
            </a:lvl8pPr>
            <a:lvl9pPr marL="10945002" indent="0">
              <a:buNone/>
              <a:defRPr sz="4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3023" y="7515225"/>
            <a:ext cx="15434409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469987" y="5043489"/>
            <a:ext cx="15510420" cy="2471736"/>
          </a:xfrm>
        </p:spPr>
        <p:txBody>
          <a:bodyPr anchor="b"/>
          <a:lstStyle>
            <a:lvl1pPr marL="0" indent="0">
              <a:buNone/>
              <a:defRPr sz="7182" b="1"/>
            </a:lvl1pPr>
            <a:lvl2pPr marL="1368125" indent="0">
              <a:buNone/>
              <a:defRPr sz="5985" b="1"/>
            </a:lvl2pPr>
            <a:lvl3pPr marL="2736251" indent="0">
              <a:buNone/>
              <a:defRPr sz="5386" b="1"/>
            </a:lvl3pPr>
            <a:lvl4pPr marL="4104376" indent="0">
              <a:buNone/>
              <a:defRPr sz="4788" b="1"/>
            </a:lvl4pPr>
            <a:lvl5pPr marL="5472501" indent="0">
              <a:buNone/>
              <a:defRPr sz="4788" b="1"/>
            </a:lvl5pPr>
            <a:lvl6pPr marL="6840626" indent="0">
              <a:buNone/>
              <a:defRPr sz="4788" b="1"/>
            </a:lvl6pPr>
            <a:lvl7pPr marL="8208752" indent="0">
              <a:buNone/>
              <a:defRPr sz="4788" b="1"/>
            </a:lvl7pPr>
            <a:lvl8pPr marL="9576877" indent="0">
              <a:buNone/>
              <a:defRPr sz="4788" b="1"/>
            </a:lvl8pPr>
            <a:lvl9pPr marL="10945002" indent="0">
              <a:buNone/>
              <a:defRPr sz="478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469987" y="7515225"/>
            <a:ext cx="15510420" cy="110537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75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7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89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24" y="1371600"/>
            <a:ext cx="11767014" cy="4800600"/>
          </a:xfrm>
        </p:spPr>
        <p:txBody>
          <a:bodyPr anchor="b"/>
          <a:lstStyle>
            <a:lvl1pPr>
              <a:defRPr sz="9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10420" y="2962277"/>
            <a:ext cx="18469987" cy="14620875"/>
          </a:xfrm>
        </p:spPr>
        <p:txBody>
          <a:bodyPr/>
          <a:lstStyle>
            <a:lvl1pPr>
              <a:defRPr sz="9576"/>
            </a:lvl1pPr>
            <a:lvl2pPr>
              <a:defRPr sz="8379"/>
            </a:lvl2pPr>
            <a:lvl3pPr>
              <a:defRPr sz="7182"/>
            </a:lvl3pPr>
            <a:lvl4pPr>
              <a:defRPr sz="5985"/>
            </a:lvl4pPr>
            <a:lvl5pPr>
              <a:defRPr sz="5985"/>
            </a:lvl5pPr>
            <a:lvl6pPr>
              <a:defRPr sz="5985"/>
            </a:lvl6pPr>
            <a:lvl7pPr>
              <a:defRPr sz="5985"/>
            </a:lvl7pPr>
            <a:lvl8pPr>
              <a:defRPr sz="5985"/>
            </a:lvl8pPr>
            <a:lvl9pPr>
              <a:defRPr sz="598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3024" y="6172200"/>
            <a:ext cx="11767014" cy="11434764"/>
          </a:xfrm>
        </p:spPr>
        <p:txBody>
          <a:bodyPr/>
          <a:lstStyle>
            <a:lvl1pPr marL="0" indent="0">
              <a:buNone/>
              <a:defRPr sz="4788"/>
            </a:lvl1pPr>
            <a:lvl2pPr marL="1368125" indent="0">
              <a:buNone/>
              <a:defRPr sz="4189"/>
            </a:lvl2pPr>
            <a:lvl3pPr marL="2736251" indent="0">
              <a:buNone/>
              <a:defRPr sz="3591"/>
            </a:lvl3pPr>
            <a:lvl4pPr marL="4104376" indent="0">
              <a:buNone/>
              <a:defRPr sz="2992"/>
            </a:lvl4pPr>
            <a:lvl5pPr marL="5472501" indent="0">
              <a:buNone/>
              <a:defRPr sz="2992"/>
            </a:lvl5pPr>
            <a:lvl6pPr marL="6840626" indent="0">
              <a:buNone/>
              <a:defRPr sz="2992"/>
            </a:lvl6pPr>
            <a:lvl7pPr marL="8208752" indent="0">
              <a:buNone/>
              <a:defRPr sz="2992"/>
            </a:lvl7pPr>
            <a:lvl8pPr marL="9576877" indent="0">
              <a:buNone/>
              <a:defRPr sz="2992"/>
            </a:lvl8pPr>
            <a:lvl9pPr marL="10945002" indent="0">
              <a:buNone/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3024" y="1371600"/>
            <a:ext cx="11767014" cy="4800600"/>
          </a:xfrm>
        </p:spPr>
        <p:txBody>
          <a:bodyPr anchor="b"/>
          <a:lstStyle>
            <a:lvl1pPr>
              <a:defRPr sz="95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10420" y="2962277"/>
            <a:ext cx="18469987" cy="14620875"/>
          </a:xfrm>
        </p:spPr>
        <p:txBody>
          <a:bodyPr anchor="t"/>
          <a:lstStyle>
            <a:lvl1pPr marL="0" indent="0">
              <a:buNone/>
              <a:defRPr sz="9576"/>
            </a:lvl1pPr>
            <a:lvl2pPr marL="1368125" indent="0">
              <a:buNone/>
              <a:defRPr sz="8379"/>
            </a:lvl2pPr>
            <a:lvl3pPr marL="2736251" indent="0">
              <a:buNone/>
              <a:defRPr sz="7182"/>
            </a:lvl3pPr>
            <a:lvl4pPr marL="4104376" indent="0">
              <a:buNone/>
              <a:defRPr sz="5985"/>
            </a:lvl4pPr>
            <a:lvl5pPr marL="5472501" indent="0">
              <a:buNone/>
              <a:defRPr sz="5985"/>
            </a:lvl5pPr>
            <a:lvl6pPr marL="6840626" indent="0">
              <a:buNone/>
              <a:defRPr sz="5985"/>
            </a:lvl6pPr>
            <a:lvl7pPr marL="8208752" indent="0">
              <a:buNone/>
              <a:defRPr sz="5985"/>
            </a:lvl7pPr>
            <a:lvl8pPr marL="9576877" indent="0">
              <a:buNone/>
              <a:defRPr sz="5985"/>
            </a:lvl8pPr>
            <a:lvl9pPr marL="10945002" indent="0">
              <a:buNone/>
              <a:defRPr sz="598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3024" y="6172200"/>
            <a:ext cx="11767014" cy="11434764"/>
          </a:xfrm>
        </p:spPr>
        <p:txBody>
          <a:bodyPr/>
          <a:lstStyle>
            <a:lvl1pPr marL="0" indent="0">
              <a:buNone/>
              <a:defRPr sz="4788"/>
            </a:lvl1pPr>
            <a:lvl2pPr marL="1368125" indent="0">
              <a:buNone/>
              <a:defRPr sz="4189"/>
            </a:lvl2pPr>
            <a:lvl3pPr marL="2736251" indent="0">
              <a:buNone/>
              <a:defRPr sz="3591"/>
            </a:lvl3pPr>
            <a:lvl4pPr marL="4104376" indent="0">
              <a:buNone/>
              <a:defRPr sz="2992"/>
            </a:lvl4pPr>
            <a:lvl5pPr marL="5472501" indent="0">
              <a:buNone/>
              <a:defRPr sz="2992"/>
            </a:lvl5pPr>
            <a:lvl6pPr marL="6840626" indent="0">
              <a:buNone/>
              <a:defRPr sz="2992"/>
            </a:lvl6pPr>
            <a:lvl7pPr marL="8208752" indent="0">
              <a:buNone/>
              <a:defRPr sz="2992"/>
            </a:lvl7pPr>
            <a:lvl8pPr marL="9576877" indent="0">
              <a:buNone/>
              <a:defRPr sz="2992"/>
            </a:lvl8pPr>
            <a:lvl9pPr marL="10945002" indent="0">
              <a:buNone/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95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08270" y="1095377"/>
            <a:ext cx="31467385" cy="3976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8270" y="5476875"/>
            <a:ext cx="31467385" cy="13054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08270" y="19069052"/>
            <a:ext cx="8208883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CE79A2-4347-4199-9D2E-DCCB73A3C4A8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5300" y="19069052"/>
            <a:ext cx="12313325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766772" y="19069052"/>
            <a:ext cx="8208883" cy="10953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9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737D8-C38B-46EA-9CB4-85D2700BC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33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36251" rtl="0" eaLnBrk="1" latinLnBrk="0" hangingPunct="1">
        <a:lnSpc>
          <a:spcPct val="90000"/>
        </a:lnSpc>
        <a:spcBef>
          <a:spcPct val="0"/>
        </a:spcBef>
        <a:buNone/>
        <a:defRPr sz="131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4063" indent="-684063" algn="l" defTabSz="2736251" rtl="0" eaLnBrk="1" latinLnBrk="0" hangingPunct="1">
        <a:lnSpc>
          <a:spcPct val="90000"/>
        </a:lnSpc>
        <a:spcBef>
          <a:spcPts val="2992"/>
        </a:spcBef>
        <a:buFont typeface="Arial" panose="020B0604020202020204" pitchFamily="34" charset="0"/>
        <a:buChar char="•"/>
        <a:defRPr sz="8379" kern="1200">
          <a:solidFill>
            <a:schemeClr val="tx1"/>
          </a:solidFill>
          <a:latin typeface="+mn-lt"/>
          <a:ea typeface="+mn-ea"/>
          <a:cs typeface="+mn-cs"/>
        </a:defRPr>
      </a:lvl1pPr>
      <a:lvl2pPr marL="2052188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7182" kern="1200">
          <a:solidFill>
            <a:schemeClr val="tx1"/>
          </a:solidFill>
          <a:latin typeface="+mn-lt"/>
          <a:ea typeface="+mn-ea"/>
          <a:cs typeface="+mn-cs"/>
        </a:defRPr>
      </a:lvl2pPr>
      <a:lvl3pPr marL="3420313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985" kern="1200">
          <a:solidFill>
            <a:schemeClr val="tx1"/>
          </a:solidFill>
          <a:latin typeface="+mn-lt"/>
          <a:ea typeface="+mn-ea"/>
          <a:cs typeface="+mn-cs"/>
        </a:defRPr>
      </a:lvl3pPr>
      <a:lvl4pPr marL="4788438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4pPr>
      <a:lvl5pPr marL="6156564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5pPr>
      <a:lvl6pPr marL="7524689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6pPr>
      <a:lvl7pPr marL="8892814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7pPr>
      <a:lvl8pPr marL="10260940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8pPr>
      <a:lvl9pPr marL="11629065" indent="-684063" algn="l" defTabSz="2736251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53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1pPr>
      <a:lvl2pPr marL="1368125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2pPr>
      <a:lvl3pPr marL="2736251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3pPr>
      <a:lvl4pPr marL="4104376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4pPr>
      <a:lvl5pPr marL="5472501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5pPr>
      <a:lvl6pPr marL="6840626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6pPr>
      <a:lvl7pPr marL="8208752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7pPr>
      <a:lvl8pPr marL="9576877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8pPr>
      <a:lvl9pPr marL="10945002" algn="l" defTabSz="2736251" rtl="0" eaLnBrk="1" latinLnBrk="0" hangingPunct="1">
        <a:defRPr sz="53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F9BBF-FCFB-3E14-0C0D-8D3E6D413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B6FF165-02BA-7B5C-27D8-D49DA7884A9B}"/>
              </a:ext>
            </a:extLst>
          </p:cNvPr>
          <p:cNvSpPr/>
          <p:nvPr/>
        </p:nvSpPr>
        <p:spPr>
          <a:xfrm>
            <a:off x="12721176" y="10527257"/>
            <a:ext cx="12395894" cy="7110446"/>
          </a:xfrm>
          <a:prstGeom prst="roundRect">
            <a:avLst>
              <a:gd name="adj" fmla="val 10161"/>
            </a:avLst>
          </a:pr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69F16D-270C-8143-1A24-C5FFF408E346}"/>
              </a:ext>
            </a:extLst>
          </p:cNvPr>
          <p:cNvSpPr txBox="1"/>
          <p:nvPr/>
        </p:nvSpPr>
        <p:spPr>
          <a:xfrm>
            <a:off x="13454068" y="17777671"/>
            <a:ext cx="1227251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/>
              <a:t>Obstacle Detection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B2741C8-BFCC-0454-C81F-59C07D605E96}"/>
              </a:ext>
            </a:extLst>
          </p:cNvPr>
          <p:cNvSpPr/>
          <p:nvPr/>
        </p:nvSpPr>
        <p:spPr>
          <a:xfrm>
            <a:off x="10808162" y="1529117"/>
            <a:ext cx="15428866" cy="7957479"/>
          </a:xfrm>
          <a:prstGeom prst="roundRect">
            <a:avLst>
              <a:gd name="adj" fmla="val 5240"/>
            </a:avLst>
          </a:pr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lind man - Free people icons">
            <a:extLst>
              <a:ext uri="{FF2B5EF4-FFF2-40B4-BE49-F238E27FC236}">
                <a16:creationId xmlns:a16="http://schemas.microsoft.com/office/drawing/2014/main" id="{F00A4415-C905-87E8-E2E4-79A88138BA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9" r="19424"/>
          <a:stretch/>
        </p:blipFill>
        <p:spPr bwMode="auto">
          <a:xfrm>
            <a:off x="3282121" y="2074814"/>
            <a:ext cx="3937044" cy="6769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son Icon Images – Browse 7,012,491 Stock Photos, Vectors, and Video |  Adobe Stock">
            <a:extLst>
              <a:ext uri="{FF2B5EF4-FFF2-40B4-BE49-F238E27FC236}">
                <a16:creationId xmlns:a16="http://schemas.microsoft.com/office/drawing/2014/main" id="{B2780BA5-59D6-E7F0-62A6-48AF33E533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667" y1="39722" x2="52500" y2="42778"/>
                      </a14:backgroundRemoval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363" t="20363" r="20363" b="20031"/>
          <a:stretch/>
        </p:blipFill>
        <p:spPr bwMode="auto">
          <a:xfrm>
            <a:off x="30349410" y="11759502"/>
            <a:ext cx="3858534" cy="388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7BD7705-CEE1-541A-3A25-BCDDCCDA81E9}"/>
              </a:ext>
            </a:extLst>
          </p:cNvPr>
          <p:cNvSpPr txBox="1"/>
          <p:nvPr/>
        </p:nvSpPr>
        <p:spPr>
          <a:xfrm>
            <a:off x="10761680" y="-40543"/>
            <a:ext cx="153994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/>
              <a:t>Remote Server</a:t>
            </a:r>
            <a:endParaRPr lang="en-US" sz="88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C567A3-EBDB-F8CA-F71F-9248BCF69341}"/>
              </a:ext>
            </a:extLst>
          </p:cNvPr>
          <p:cNvSpPr txBox="1"/>
          <p:nvPr/>
        </p:nvSpPr>
        <p:spPr>
          <a:xfrm>
            <a:off x="12033492" y="7173442"/>
            <a:ext cx="5607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Database</a:t>
            </a:r>
            <a:endParaRPr lang="en-US" sz="72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064463-5E27-841D-AD47-90B25909BA0D}"/>
              </a:ext>
            </a:extLst>
          </p:cNvPr>
          <p:cNvSpPr txBox="1"/>
          <p:nvPr/>
        </p:nvSpPr>
        <p:spPr>
          <a:xfrm>
            <a:off x="19347177" y="7173441"/>
            <a:ext cx="5607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Web Server</a:t>
            </a:r>
            <a:endParaRPr lang="en-US" sz="72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F1C275-F33A-537F-76E2-73FD15D33A0D}"/>
              </a:ext>
            </a:extLst>
          </p:cNvPr>
          <p:cNvSpPr txBox="1"/>
          <p:nvPr/>
        </p:nvSpPr>
        <p:spPr>
          <a:xfrm>
            <a:off x="28856162" y="15639660"/>
            <a:ext cx="72847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Building Manager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B9A49-269C-A165-93B2-0F592560E669}"/>
              </a:ext>
            </a:extLst>
          </p:cNvPr>
          <p:cNvSpPr txBox="1"/>
          <p:nvPr/>
        </p:nvSpPr>
        <p:spPr>
          <a:xfrm>
            <a:off x="2863928" y="428930"/>
            <a:ext cx="54708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Visually impaired User</a:t>
            </a:r>
            <a:endParaRPr lang="en-US" sz="5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29A88B-5962-3ECC-E5CB-96D0732EC6C6}"/>
              </a:ext>
            </a:extLst>
          </p:cNvPr>
          <p:cNvSpPr txBox="1"/>
          <p:nvPr/>
        </p:nvSpPr>
        <p:spPr>
          <a:xfrm>
            <a:off x="28389959" y="1172300"/>
            <a:ext cx="775090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Building Management Dashboard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85D15B-1249-51E0-6136-E72A4897C04E}"/>
              </a:ext>
            </a:extLst>
          </p:cNvPr>
          <p:cNvSpPr txBox="1"/>
          <p:nvPr/>
        </p:nvSpPr>
        <p:spPr>
          <a:xfrm>
            <a:off x="3411078" y="15801304"/>
            <a:ext cx="492390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Mobile Application</a:t>
            </a:r>
          </a:p>
        </p:txBody>
      </p:sp>
      <p:pic>
        <p:nvPicPr>
          <p:cNvPr id="1030" name="Picture 6" descr="Page 14 | Pixel Browser icons for free download | Freepik">
            <a:extLst>
              <a:ext uri="{FF2B5EF4-FFF2-40B4-BE49-F238E27FC236}">
                <a16:creationId xmlns:a16="http://schemas.microsoft.com/office/drawing/2014/main" id="{52ED8A8D-A713-934D-CA42-09B008A19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8542" y="2489691"/>
            <a:ext cx="4525379" cy="4525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w Mobile Phone icon | Freepik">
            <a:extLst>
              <a:ext uri="{FF2B5EF4-FFF2-40B4-BE49-F238E27FC236}">
                <a16:creationId xmlns:a16="http://schemas.microsoft.com/office/drawing/2014/main" id="{1AE24C80-6C47-F351-8453-0CEDA9EF56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1172" y="12210051"/>
            <a:ext cx="3163721" cy="316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tabase icon - Free download on Iconfinder">
            <a:extLst>
              <a:ext uri="{FF2B5EF4-FFF2-40B4-BE49-F238E27FC236}">
                <a16:creationId xmlns:a16="http://schemas.microsoft.com/office/drawing/2014/main" id="{5D0CDA74-ED15-39DB-3DA5-67D467FEB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2415" y="2936299"/>
            <a:ext cx="3762605" cy="37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web server icon for your website, mobile, presentation, and logo design.  21351649 Vector Art at Vecteezy">
            <a:extLst>
              <a:ext uri="{FF2B5EF4-FFF2-40B4-BE49-F238E27FC236}">
                <a16:creationId xmlns:a16="http://schemas.microsoft.com/office/drawing/2014/main" id="{8EC4F3C9-A37D-17E5-5DE1-A0A7E929CB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 t="24967" r="12977" b="22788"/>
          <a:stretch/>
        </p:blipFill>
        <p:spPr bwMode="auto">
          <a:xfrm>
            <a:off x="19590323" y="2936299"/>
            <a:ext cx="5364651" cy="376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hip, component, cpu, electrical, microcontroller icon - Download on  Iconfinder">
            <a:extLst>
              <a:ext uri="{FF2B5EF4-FFF2-40B4-BE49-F238E27FC236}">
                <a16:creationId xmlns:a16="http://schemas.microsoft.com/office/drawing/2014/main" id="{1D6092EE-FC42-DAD0-8BB8-A542BCC67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8694" y="12740416"/>
            <a:ext cx="2337747" cy="2337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vibration Icon - Free PNG &amp; SVG 4112216 - Noun Project">
            <a:extLst>
              <a:ext uri="{FF2B5EF4-FFF2-40B4-BE49-F238E27FC236}">
                <a16:creationId xmlns:a16="http://schemas.microsoft.com/office/drawing/2014/main" id="{A4B01ACC-6C99-84EE-AF6D-243E4DE84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243" y="14093671"/>
            <a:ext cx="2167663" cy="21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CF0C3D-4165-4119-64B6-A3ED1294876E}"/>
              </a:ext>
            </a:extLst>
          </p:cNvPr>
          <p:cNvSpPr txBox="1"/>
          <p:nvPr/>
        </p:nvSpPr>
        <p:spPr>
          <a:xfrm>
            <a:off x="20047717" y="16357932"/>
            <a:ext cx="4550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Vibration Motor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1422EF-AD21-9451-20DF-67F68540C9D0}"/>
              </a:ext>
            </a:extLst>
          </p:cNvPr>
          <p:cNvSpPr txBox="1"/>
          <p:nvPr/>
        </p:nvSpPr>
        <p:spPr>
          <a:xfrm>
            <a:off x="14790821" y="15532378"/>
            <a:ext cx="18373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MCU</a:t>
            </a:r>
          </a:p>
        </p:txBody>
      </p:sp>
      <p:pic>
        <p:nvPicPr>
          <p:cNvPr id="1048" name="Picture 24" descr="Ultrasonic Sensors | Hans TURCK GmbH Co. KG">
            <a:extLst>
              <a:ext uri="{FF2B5EF4-FFF2-40B4-BE49-F238E27FC236}">
                <a16:creationId xmlns:a16="http://schemas.microsoft.com/office/drawing/2014/main" id="{E9C3B715-4B8E-04B8-2380-FCF631F670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809" b="89713" l="5742" r="95455">
                        <a14:foregroundMark x1="20096" y1="47129" x2="20096" y2="47129"/>
                        <a14:foregroundMark x1="26077" y1="48086" x2="23923" y2="48804"/>
                        <a14:foregroundMark x1="27273" y1="48325" x2="12201" y2="44976"/>
                        <a14:foregroundMark x1="12201" y1="44976" x2="5742" y2="53589"/>
                        <a14:foregroundMark x1="5742" y1="53589" x2="18222" y2="57447"/>
                        <a14:foregroundMark x1="19254" y1="57188" x2="26316" y2="47847"/>
                        <a14:foregroundMark x1="26316" y1="47847" x2="24589" y2="45343"/>
                        <a14:foregroundMark x1="18132" y1="42396" x2="17703" y2="42584"/>
                        <a14:foregroundMark x1="33656" y1="54785" x2="33732" y2="55263"/>
                        <a14:foregroundMark x1="33505" y1="53828" x2="33656" y2="54785"/>
                        <a14:foregroundMark x1="33460" y1="53540" x2="33505" y2="53828"/>
                        <a14:foregroundMark x1="32297" y1="46172" x2="32483" y2="47348"/>
                        <a14:foregroundMark x1="33732" y1="55263" x2="33732" y2="55456"/>
                        <a14:foregroundMark x1="49522" y1="38517" x2="54067" y2="43780"/>
                        <a14:foregroundMark x1="53589" y1="46651" x2="54545" y2="53110"/>
                        <a14:foregroundMark x1="54067" y1="55981" x2="52392" y2="60048"/>
                        <a14:foregroundMark x1="61244" y1="35167" x2="66507" y2="40431"/>
                        <a14:foregroundMark x1="75120" y1="34928" x2="75120" y2="34928"/>
                        <a14:foregroundMark x1="84689" y1="36603" x2="84689" y2="36603"/>
                        <a14:foregroundMark x1="88517" y1="30144" x2="88278" y2="39952"/>
                        <a14:foregroundMark x1="88278" y1="39952" x2="85885" y2="31818"/>
                        <a14:foregroundMark x1="85646" y1="24402" x2="93541" y2="29426"/>
                        <a14:foregroundMark x1="95391" y1="56938" x2="95439" y2="57658"/>
                        <a14:foregroundMark x1="95375" y1="56699" x2="95391" y2="56938"/>
                        <a14:foregroundMark x1="95311" y1="55742" x2="95375" y2="56699"/>
                        <a14:foregroundMark x1="95247" y1="54785" x2="95311" y2="55742"/>
                        <a14:foregroundMark x1="95135" y1="53118" x2="95247" y2="54785"/>
                        <a14:foregroundMark x1="93541" y1="29426" x2="94954" y2="50429"/>
                        <a14:foregroundMark x1="95029" y1="59201" x2="88038" y2="80622"/>
                        <a14:foregroundMark x1="88038" y1="80622" x2="88038" y2="25120"/>
                        <a14:foregroundMark x1="32521" y1="47344" x2="32775" y2="45215"/>
                        <a14:foregroundMark x1="32775" y1="45215" x2="33493" y2="45215"/>
                        <a14:foregroundMark x1="41627" y1="57177" x2="44019" y2="49761"/>
                        <a14:foregroundMark x1="32919" y1="54785" x2="33254" y2="54306"/>
                        <a14:foregroundMark x1="32206" y1="55803" x2="32919" y2="54785"/>
                        <a14:foregroundMark x1="31579" y1="56699" x2="32102" y2="55952"/>
                        <a14:foregroundMark x1="32279" y1="56030" x2="33732" y2="54785"/>
                        <a14:foregroundMark x1="32057" y1="56220" x2="32159" y2="56132"/>
                        <a14:foregroundMark x1="30622" y1="54785" x2="30622" y2="54785"/>
                        <a14:foregroundMark x1="31995" y1="48325" x2="32057" y2="47368"/>
                        <a14:foregroundMark x1="31918" y1="49522" x2="31995" y2="48325"/>
                        <a14:foregroundMark x1="31817" y1="51085" x2="31918" y2="49522"/>
                        <a14:foregroundMark x1="31579" y1="54785" x2="31707" y2="52802"/>
                        <a14:backgroundMark x1="21531" y1="41148" x2="21531" y2="41148"/>
                        <a14:backgroundMark x1="24163" y1="41866" x2="17943" y2="42105"/>
                        <a14:backgroundMark x1="32297" y1="50478" x2="32775" y2="50478"/>
                        <a14:backgroundMark x1="32057" y1="48325" x2="30861" y2="52871"/>
                        <a14:backgroundMark x1="32057" y1="48804" x2="32536" y2="50957"/>
                        <a14:backgroundMark x1="32057" y1="48565" x2="32057" y2="48565"/>
                        <a14:backgroundMark x1="32297" y1="47368" x2="32536" y2="49522"/>
                        <a14:backgroundMark x1="32057" y1="53349" x2="32057" y2="53349"/>
                        <a14:backgroundMark x1="33493" y1="57177" x2="33493" y2="57177"/>
                        <a14:backgroundMark x1="34211" y1="56220" x2="33254" y2="57177"/>
                        <a14:backgroundMark x1="31818" y1="53828" x2="31818" y2="53828"/>
                        <a14:backgroundMark x1="31579" y1="53589" x2="31579" y2="53589"/>
                        <a14:backgroundMark x1="33971" y1="55742" x2="33172" y2="56061"/>
                        <a14:backgroundMark x1="31100" y1="53110" x2="31340" y2="53349"/>
                        <a14:backgroundMark x1="19856" y1="58134" x2="18660" y2="58134"/>
                        <a14:backgroundMark x1="96651" y1="60048" x2="96172" y2="55981"/>
                        <a14:backgroundMark x1="95455" y1="57895" x2="95455" y2="57895"/>
                        <a14:backgroundMark x1="95694" y1="56699" x2="95694" y2="56699"/>
                        <a14:backgroundMark x1="95694" y1="55742" x2="95694" y2="55742"/>
                        <a14:backgroundMark x1="95455" y1="54785" x2="95455" y2="54785"/>
                        <a14:backgroundMark x1="95455" y1="56938" x2="95455" y2="56938"/>
                        <a14:backgroundMark x1="95455" y1="57656" x2="95694" y2="59091"/>
                        <a14:backgroundMark x1="95455" y1="60287" x2="95215" y2="50957"/>
                        <a14:backgroundMark x1="95455" y1="50239" x2="96411" y2="52632"/>
                        <a14:backgroundMark x1="32057" y1="49522" x2="32057" y2="49522"/>
                        <a14:backgroundMark x1="31579" y1="48325" x2="31579" y2="48325"/>
                        <a14:backgroundMark x1="32057" y1="51196" x2="31340" y2="52632"/>
                        <a14:backgroundMark x1="31818" y1="50000" x2="31818" y2="51196"/>
                        <a14:backgroundMark x1="31579" y1="48086" x2="31579" y2="47129"/>
                        <a14:backgroundMark x1="29904" y1="54785" x2="29904" y2="54785"/>
                        <a14:backgroundMark x1="30383" y1="54785" x2="30383" y2="54785"/>
                        <a14:backgroundMark x1="33254" y1="59569" x2="33254" y2="59091"/>
                        <a14:backgroundMark x1="33014" y1="58612" x2="33014" y2="58612"/>
                        <a14:backgroundMark x1="32057" y1="57895" x2="32057" y2="57895"/>
                        <a14:backgroundMark x1="32775" y1="57895" x2="31100" y2="5956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5187" b="18806"/>
          <a:stretch/>
        </p:blipFill>
        <p:spPr bwMode="auto">
          <a:xfrm>
            <a:off x="20475732" y="11018220"/>
            <a:ext cx="2632201" cy="173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01CB50-710D-E8F1-33C6-4A4DF236A986}"/>
              </a:ext>
            </a:extLst>
          </p:cNvPr>
          <p:cNvSpPr txBox="1"/>
          <p:nvPr/>
        </p:nvSpPr>
        <p:spPr>
          <a:xfrm>
            <a:off x="19849114" y="12906992"/>
            <a:ext cx="45506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Proximity Sensor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54A7B4-BA0E-0E0B-8F25-4FC5A229E57F}"/>
              </a:ext>
            </a:extLst>
          </p:cNvPr>
          <p:cNvCxnSpPr>
            <a:cxnSpLocks/>
          </p:cNvCxnSpPr>
          <p:nvPr/>
        </p:nvCxnSpPr>
        <p:spPr>
          <a:xfrm flipH="1">
            <a:off x="7312777" y="5936295"/>
            <a:ext cx="5639638" cy="7483764"/>
          </a:xfrm>
          <a:prstGeom prst="straightConnector1">
            <a:avLst/>
          </a:prstGeom>
          <a:ln w="234950"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7D67763-1987-CEF9-7BC7-7946C76A66F6}"/>
              </a:ext>
            </a:extLst>
          </p:cNvPr>
          <p:cNvCxnSpPr>
            <a:cxnSpLocks/>
          </p:cNvCxnSpPr>
          <p:nvPr/>
        </p:nvCxnSpPr>
        <p:spPr>
          <a:xfrm flipH="1">
            <a:off x="7633017" y="14086327"/>
            <a:ext cx="6167447" cy="0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C0F41E9-EBA5-9BC1-D1C2-67DDCE1D71C7}"/>
              </a:ext>
            </a:extLst>
          </p:cNvPr>
          <p:cNvCxnSpPr>
            <a:cxnSpLocks/>
            <a:stCxn id="1030" idx="1"/>
          </p:cNvCxnSpPr>
          <p:nvPr/>
        </p:nvCxnSpPr>
        <p:spPr>
          <a:xfrm flipH="1">
            <a:off x="25117070" y="4752381"/>
            <a:ext cx="4821472" cy="65220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27E7710-B87F-E24D-CE46-23903397EDB7}"/>
              </a:ext>
            </a:extLst>
          </p:cNvPr>
          <p:cNvCxnSpPr>
            <a:cxnSpLocks/>
          </p:cNvCxnSpPr>
          <p:nvPr/>
        </p:nvCxnSpPr>
        <p:spPr>
          <a:xfrm flipH="1" flipV="1">
            <a:off x="32201231" y="6334556"/>
            <a:ext cx="64179" cy="5052719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DEA106-6FDD-20BE-B9F4-4E8B8C3856F0}"/>
              </a:ext>
            </a:extLst>
          </p:cNvPr>
          <p:cNvCxnSpPr>
            <a:cxnSpLocks/>
          </p:cNvCxnSpPr>
          <p:nvPr/>
        </p:nvCxnSpPr>
        <p:spPr>
          <a:xfrm>
            <a:off x="16715020" y="4987867"/>
            <a:ext cx="2924633" cy="0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F7800046-04A2-9A1B-8DA1-43EA153C18E1}"/>
              </a:ext>
            </a:extLst>
          </p:cNvPr>
          <p:cNvCxnSpPr>
            <a:cxnSpLocks/>
          </p:cNvCxnSpPr>
          <p:nvPr/>
        </p:nvCxnSpPr>
        <p:spPr>
          <a:xfrm>
            <a:off x="5664580" y="8641678"/>
            <a:ext cx="208452" cy="3117824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E52918-3418-8FCD-D659-3A1C00C46A0F}"/>
              </a:ext>
            </a:extLst>
          </p:cNvPr>
          <p:cNvCxnSpPr>
            <a:cxnSpLocks/>
          </p:cNvCxnSpPr>
          <p:nvPr/>
        </p:nvCxnSpPr>
        <p:spPr>
          <a:xfrm flipV="1">
            <a:off x="17054671" y="12210051"/>
            <a:ext cx="2993046" cy="1699238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EDABEB-A2AD-18CC-D176-A0A3A7AFDFD9}"/>
              </a:ext>
            </a:extLst>
          </p:cNvPr>
          <p:cNvCxnSpPr>
            <a:cxnSpLocks/>
          </p:cNvCxnSpPr>
          <p:nvPr/>
        </p:nvCxnSpPr>
        <p:spPr>
          <a:xfrm>
            <a:off x="17203824" y="14205384"/>
            <a:ext cx="3138626" cy="1168388"/>
          </a:xfrm>
          <a:prstGeom prst="straightConnector1">
            <a:avLst/>
          </a:prstGeom>
          <a:ln w="23495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029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22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3</cp:revision>
  <dcterms:created xsi:type="dcterms:W3CDTF">2024-11-26T20:16:32Z</dcterms:created>
  <dcterms:modified xsi:type="dcterms:W3CDTF">2025-04-28T00:04:38Z</dcterms:modified>
</cp:coreProperties>
</file>