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4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4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39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24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09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93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78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718" autoAdjust="0"/>
  </p:normalViewPr>
  <p:slideViewPr>
    <p:cSldViewPr snapToGrid="0">
      <p:cViewPr>
        <p:scale>
          <a:sx n="300" d="100"/>
          <a:sy n="300" d="100"/>
        </p:scale>
        <p:origin x="-16176" y="-580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3E4B9-5B3C-4816-B2D3-F1D664329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631EE0-EDB8-42F9-B1AE-5ED79F93D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5" indent="0" algn="ctr">
              <a:buNone/>
              <a:defRPr sz="2000"/>
            </a:lvl2pPr>
            <a:lvl3pPr marL="914349" indent="0" algn="ctr">
              <a:buNone/>
              <a:defRPr sz="1800"/>
            </a:lvl3pPr>
            <a:lvl4pPr marL="1371525" indent="0" algn="ctr">
              <a:buNone/>
              <a:defRPr sz="1600"/>
            </a:lvl4pPr>
            <a:lvl5pPr marL="1828700" indent="0" algn="ctr">
              <a:buNone/>
              <a:defRPr sz="1600"/>
            </a:lvl5pPr>
            <a:lvl6pPr marL="2285874" indent="0" algn="ctr">
              <a:buNone/>
              <a:defRPr sz="1600"/>
            </a:lvl6pPr>
            <a:lvl7pPr marL="2743048" indent="0" algn="ctr">
              <a:buNone/>
              <a:defRPr sz="1600"/>
            </a:lvl7pPr>
            <a:lvl8pPr marL="3200223" indent="0" algn="ctr">
              <a:buNone/>
              <a:defRPr sz="1600"/>
            </a:lvl8pPr>
            <a:lvl9pPr marL="365739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04C337-EC90-4615-8072-59378B78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5D8C-4BF9-4A3F-B730-7454190D4246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0EC12C-776A-4348-A81A-E0063253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74FB17-FA54-4DA4-886F-CF20F00F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8D80-BE14-4C90-AACC-AC12514C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8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25400-110D-4AE9-B5E7-38C74143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D768E4-F317-42B0-A468-0A6C3EF4E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5448EA-77FF-49B8-A68C-002DBE4D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5D8C-4BF9-4A3F-B730-7454190D4246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CD2295-25C6-434A-AC35-50F472D3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DB86FA-C73F-45A9-AF80-D8C4CC0F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8D80-BE14-4C90-AACC-AC12514C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13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704D89-7A43-4E46-B835-8EB7D17CC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56D978-FE05-40B5-9678-A66E95536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480862-96E7-4CE8-8144-534E5259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5D8C-4BF9-4A3F-B730-7454190D4246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81DD58-DD3E-4E5C-88D0-C6A2BA79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EE4692-11B2-4173-9D7D-C0DEE22C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8D80-BE14-4C90-AACC-AC12514C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3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8C8D8-A4DD-45EC-B9B9-441CDE9C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C48922-5F29-4B1C-A9F7-71AEF6CE9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0D552C-5DA8-41D6-A41E-6E003A20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5D8C-4BF9-4A3F-B730-7454190D4246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D43DCB-DA79-4740-93E7-01FB2FE1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65E627-673B-4711-849B-AC8F4F0B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8D80-BE14-4C90-AACC-AC12514C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22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4656E-048F-44AC-98AF-00F63A60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0D456F-0C81-4344-8D9F-69FEB3A5E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314EC1-A4F7-4C52-9B17-FE96A3A5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5D8C-4BF9-4A3F-B730-7454190D4246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BE2E40-A2F2-4B7E-B66D-5309E332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445650-25E7-402E-A6C4-4985139D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8D80-BE14-4C90-AACC-AC12514C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62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0A875-B37A-41B9-BE9F-7D564CFF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D161A-2D58-47FE-81A3-7BE0A63F6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303ACE-18EB-4F44-8F58-E57496383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7A8CDF-6DCC-4C28-82B6-B05FB4F4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5D8C-4BF9-4A3F-B730-7454190D4246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58F6D9-99D0-4580-BCE2-E28AF375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6CFCAC-263C-4A52-9851-B64A4767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8D80-BE14-4C90-AACC-AC12514C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17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11614-3F66-41DE-8BBF-D6CB2C1D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40C2DB-84E6-4A16-84B0-742E58E5A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800" b="1"/>
            </a:lvl3pPr>
            <a:lvl4pPr marL="1371525" indent="0">
              <a:buNone/>
              <a:defRPr sz="1600" b="1"/>
            </a:lvl4pPr>
            <a:lvl5pPr marL="1828700" indent="0">
              <a:buNone/>
              <a:defRPr sz="1600" b="1"/>
            </a:lvl5pPr>
            <a:lvl6pPr marL="2285874" indent="0">
              <a:buNone/>
              <a:defRPr sz="1600" b="1"/>
            </a:lvl6pPr>
            <a:lvl7pPr marL="2743048" indent="0">
              <a:buNone/>
              <a:defRPr sz="1600" b="1"/>
            </a:lvl7pPr>
            <a:lvl8pPr marL="3200223" indent="0">
              <a:buNone/>
              <a:defRPr sz="1600" b="1"/>
            </a:lvl8pPr>
            <a:lvl9pPr marL="3657399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E67DC9-0D51-44A1-8BF5-A78A19BC8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BA2B6D-2A13-4FA9-B535-9687891DB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800" b="1"/>
            </a:lvl3pPr>
            <a:lvl4pPr marL="1371525" indent="0">
              <a:buNone/>
              <a:defRPr sz="1600" b="1"/>
            </a:lvl4pPr>
            <a:lvl5pPr marL="1828700" indent="0">
              <a:buNone/>
              <a:defRPr sz="1600" b="1"/>
            </a:lvl5pPr>
            <a:lvl6pPr marL="2285874" indent="0">
              <a:buNone/>
              <a:defRPr sz="1600" b="1"/>
            </a:lvl6pPr>
            <a:lvl7pPr marL="2743048" indent="0">
              <a:buNone/>
              <a:defRPr sz="1600" b="1"/>
            </a:lvl7pPr>
            <a:lvl8pPr marL="3200223" indent="0">
              <a:buNone/>
              <a:defRPr sz="1600" b="1"/>
            </a:lvl8pPr>
            <a:lvl9pPr marL="3657399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BD9C7C-4D41-4B30-A4CA-6BE56DCA8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E29056-CB91-4ED5-9319-C75BF3F0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5D8C-4BF9-4A3F-B730-7454190D4246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8ED6A3-A9CD-4BA9-ACC4-12AF0E18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A64700-1A45-4A98-8CCB-427F09C2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8D80-BE14-4C90-AACC-AC12514C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26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648ECB-2998-4695-822C-0A716225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CABEB5D-3A70-4074-B199-186CF005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5D8C-4BF9-4A3F-B730-7454190D4246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D63F33-A3D2-4A43-BE1A-3A130BC2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E1B302-474B-45E8-87E3-C968F2B1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8D80-BE14-4C90-AACC-AC12514C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78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11BE29F-DCA3-4034-89C0-CE845790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5D8C-4BF9-4A3F-B730-7454190D4246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2C7FF4-C723-4975-97CB-202E5984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824321-B690-4C0D-BC54-5CEF99E4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8D80-BE14-4C90-AACC-AC12514C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52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17024-AE0B-4D66-96D1-31238273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1EB797-702C-4B83-AA07-26305CE5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9A9FE1-280E-4A4A-93A7-1E0167C6C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5" indent="0">
              <a:buNone/>
              <a:defRPr sz="1400"/>
            </a:lvl2pPr>
            <a:lvl3pPr marL="914349" indent="0">
              <a:buNone/>
              <a:defRPr sz="1200"/>
            </a:lvl3pPr>
            <a:lvl4pPr marL="1371525" indent="0">
              <a:buNone/>
              <a:defRPr sz="1000"/>
            </a:lvl4pPr>
            <a:lvl5pPr marL="1828700" indent="0">
              <a:buNone/>
              <a:defRPr sz="1000"/>
            </a:lvl5pPr>
            <a:lvl6pPr marL="2285874" indent="0">
              <a:buNone/>
              <a:defRPr sz="1000"/>
            </a:lvl6pPr>
            <a:lvl7pPr marL="2743048" indent="0">
              <a:buNone/>
              <a:defRPr sz="1000"/>
            </a:lvl7pPr>
            <a:lvl8pPr marL="3200223" indent="0">
              <a:buNone/>
              <a:defRPr sz="1000"/>
            </a:lvl8pPr>
            <a:lvl9pPr marL="365739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41F6E4-9F1B-41C5-ABA9-09B2C078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5D8C-4BF9-4A3F-B730-7454190D4246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5044E7-DF1A-4E02-86F7-B5C88EC8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193F65-E85C-49D8-BC65-ACAF38AB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8D80-BE14-4C90-AACC-AC12514C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4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5A1D6-9C02-454A-B560-6650F284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D1D947-075F-4350-9ABE-2DD87FE7C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5" indent="0">
              <a:buNone/>
              <a:defRPr sz="2800"/>
            </a:lvl2pPr>
            <a:lvl3pPr marL="914349" indent="0">
              <a:buNone/>
              <a:defRPr sz="2400"/>
            </a:lvl3pPr>
            <a:lvl4pPr marL="1371525" indent="0">
              <a:buNone/>
              <a:defRPr sz="2000"/>
            </a:lvl4pPr>
            <a:lvl5pPr marL="1828700" indent="0">
              <a:buNone/>
              <a:defRPr sz="2000"/>
            </a:lvl5pPr>
            <a:lvl6pPr marL="2285874" indent="0">
              <a:buNone/>
              <a:defRPr sz="2000"/>
            </a:lvl6pPr>
            <a:lvl7pPr marL="2743048" indent="0">
              <a:buNone/>
              <a:defRPr sz="2000"/>
            </a:lvl7pPr>
            <a:lvl8pPr marL="3200223" indent="0">
              <a:buNone/>
              <a:defRPr sz="2000"/>
            </a:lvl8pPr>
            <a:lvl9pPr marL="365739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931927-EA39-48A6-8026-EC2E282A1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5" indent="0">
              <a:buNone/>
              <a:defRPr sz="1400"/>
            </a:lvl2pPr>
            <a:lvl3pPr marL="914349" indent="0">
              <a:buNone/>
              <a:defRPr sz="1200"/>
            </a:lvl3pPr>
            <a:lvl4pPr marL="1371525" indent="0">
              <a:buNone/>
              <a:defRPr sz="1000"/>
            </a:lvl4pPr>
            <a:lvl5pPr marL="1828700" indent="0">
              <a:buNone/>
              <a:defRPr sz="1000"/>
            </a:lvl5pPr>
            <a:lvl6pPr marL="2285874" indent="0">
              <a:buNone/>
              <a:defRPr sz="1000"/>
            </a:lvl6pPr>
            <a:lvl7pPr marL="2743048" indent="0">
              <a:buNone/>
              <a:defRPr sz="1000"/>
            </a:lvl7pPr>
            <a:lvl8pPr marL="3200223" indent="0">
              <a:buNone/>
              <a:defRPr sz="1000"/>
            </a:lvl8pPr>
            <a:lvl9pPr marL="365739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C914A7-74EA-4969-8E11-102044B0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5D8C-4BF9-4A3F-B730-7454190D4246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2771E8-69A4-4499-8D6C-D9B56974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8CE19B-EDBB-403D-AB3F-D8150F95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8D80-BE14-4C90-AACC-AC12514C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43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D032F0-DD41-4AC5-A77E-EC39DB8F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1549A7-9720-4F62-9D02-ED52378CD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0D55E2-4AA5-44F8-9DAC-B1AA10199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5D8C-4BF9-4A3F-B730-7454190D4246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6D9EA-47A6-47B2-9D20-8FA9DDA9D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D01A6A-ED70-4B42-BAE0-DB9038648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8D80-BE14-4C90-AACC-AC12514C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63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4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7" indent="-228587" algn="l" defTabSz="91434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2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6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2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6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2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6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12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6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9" algn="l" defTabSz="914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5" algn="l" defTabSz="914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0" algn="l" defTabSz="914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4" algn="l" defTabSz="914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8" algn="l" defTabSz="914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3" algn="l" defTabSz="914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9" algn="l" defTabSz="914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nerdrug.org/blog/gestione-delle-credenziali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1AFACFD1-6B12-449B-A2D8-4EA831586A1B}"/>
              </a:ext>
            </a:extLst>
          </p:cNvPr>
          <p:cNvSpPr/>
          <p:nvPr/>
        </p:nvSpPr>
        <p:spPr>
          <a:xfrm>
            <a:off x="2086100" y="1255851"/>
            <a:ext cx="7373883" cy="544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2"/>
                </a:solidFill>
              </a:rPr>
              <a:t>Win32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93C70C-562E-4A2D-BB80-136739C60275}"/>
              </a:ext>
            </a:extLst>
          </p:cNvPr>
          <p:cNvSpPr/>
          <p:nvPr/>
        </p:nvSpPr>
        <p:spPr>
          <a:xfrm>
            <a:off x="6587069" y="2592598"/>
            <a:ext cx="2048933" cy="1962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225" dirty="0"/>
              <a:t>sockets</a:t>
            </a:r>
          </a:p>
        </p:txBody>
      </p:sp>
      <p:sp>
        <p:nvSpPr>
          <p:cNvPr id="6" name="Nuage 5">
            <a:extLst>
              <a:ext uri="{FF2B5EF4-FFF2-40B4-BE49-F238E27FC236}">
                <a16:creationId xmlns:a16="http://schemas.microsoft.com/office/drawing/2014/main" id="{F2A8A9DC-4DD6-4F8B-A0C8-2CB4AEB11E37}"/>
              </a:ext>
            </a:extLst>
          </p:cNvPr>
          <p:cNvSpPr/>
          <p:nvPr/>
        </p:nvSpPr>
        <p:spPr>
          <a:xfrm>
            <a:off x="0" y="3623154"/>
            <a:ext cx="1566917" cy="1160518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/>
              <a:t>OCSP</a:t>
            </a:r>
          </a:p>
          <a:p>
            <a:pPr algn="ctr"/>
            <a:r>
              <a:rPr lang="fr-FR" sz="1400" dirty="0"/>
              <a:t>X.509</a:t>
            </a:r>
          </a:p>
          <a:p>
            <a:pPr algn="ctr"/>
            <a:r>
              <a:rPr lang="fr-FR" sz="1400" dirty="0" err="1"/>
              <a:t>Keyservers</a:t>
            </a:r>
            <a:endParaRPr lang="fr-FR" sz="1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4357BD-425C-471E-A9DF-BEC609F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3434" y="1811866"/>
            <a:ext cx="889000" cy="889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A18EFB3-4700-4C7F-A982-0C5526A19B79}"/>
              </a:ext>
            </a:extLst>
          </p:cNvPr>
          <p:cNvSpPr txBox="1"/>
          <p:nvPr/>
        </p:nvSpPr>
        <p:spPr>
          <a:xfrm>
            <a:off x="223436" y="2832099"/>
            <a:ext cx="822533" cy="43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25" dirty="0"/>
              <a:t>*.</a:t>
            </a:r>
            <a:r>
              <a:rPr lang="fr-FR" sz="2225" dirty="0" err="1"/>
              <a:t>gpg</a:t>
            </a:r>
            <a:endParaRPr lang="fr-FR" sz="222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8C7E-3CEF-4712-8E8B-5161162FCDAF}"/>
              </a:ext>
            </a:extLst>
          </p:cNvPr>
          <p:cNvSpPr/>
          <p:nvPr/>
        </p:nvSpPr>
        <p:spPr>
          <a:xfrm>
            <a:off x="2302933" y="1981201"/>
            <a:ext cx="1591734" cy="524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scdaemon.exe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11F7C31-BFB6-4FEA-8013-37D168E22270}"/>
              </a:ext>
            </a:extLst>
          </p:cNvPr>
          <p:cNvCxnSpPr>
            <a:cxnSpLocks/>
          </p:cNvCxnSpPr>
          <p:nvPr/>
        </p:nvCxnSpPr>
        <p:spPr>
          <a:xfrm flipH="1">
            <a:off x="1229775" y="2226733"/>
            <a:ext cx="1056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60450635-D2E0-42B6-AE64-A280CC9E1FAF}"/>
              </a:ext>
            </a:extLst>
          </p:cNvPr>
          <p:cNvGrpSpPr/>
          <p:nvPr/>
        </p:nvGrpSpPr>
        <p:grpSpPr>
          <a:xfrm>
            <a:off x="4250269" y="3944472"/>
            <a:ext cx="4185557" cy="524933"/>
            <a:chOff x="4284134" y="2832099"/>
            <a:chExt cx="4185557" cy="52493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288480-4C25-456E-9C68-93C08CC34326}"/>
                </a:ext>
              </a:extLst>
            </p:cNvPr>
            <p:cNvSpPr/>
            <p:nvPr/>
          </p:nvSpPr>
          <p:spPr>
            <a:xfrm>
              <a:off x="4284134" y="2832099"/>
              <a:ext cx="1591734" cy="524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/>
                <a:t>dirmngr.exe</a:t>
              </a:r>
            </a:p>
          </p:txBody>
        </p: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5C7BCDF2-1AF7-4D12-A6B4-87AD8CFEB789}"/>
                </a:ext>
              </a:extLst>
            </p:cNvPr>
            <p:cNvCxnSpPr/>
            <p:nvPr/>
          </p:nvCxnSpPr>
          <p:spPr>
            <a:xfrm>
              <a:off x="5875868" y="3086099"/>
              <a:ext cx="9736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71EB909-29BF-4888-B476-4557E4B27EA7}"/>
                </a:ext>
              </a:extLst>
            </p:cNvPr>
            <p:cNvSpPr txBox="1"/>
            <p:nvPr/>
          </p:nvSpPr>
          <p:spPr>
            <a:xfrm>
              <a:off x="7003210" y="2901433"/>
              <a:ext cx="14664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/>
                <a:t>S.dirmngr</a:t>
              </a:r>
              <a:endParaRPr lang="fr-FR" sz="1600" dirty="0"/>
            </a:p>
          </p:txBody>
        </p: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53CF8F7-4FDD-4BBC-88EF-81B7DE936D6C}"/>
              </a:ext>
            </a:extLst>
          </p:cNvPr>
          <p:cNvGrpSpPr/>
          <p:nvPr/>
        </p:nvGrpSpPr>
        <p:grpSpPr>
          <a:xfrm>
            <a:off x="4233521" y="2899249"/>
            <a:ext cx="4202303" cy="1088311"/>
            <a:chOff x="4284134" y="3577742"/>
            <a:chExt cx="4202303" cy="108831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3CFCEF15-C57B-48D1-B494-E9D9D968AB5F}"/>
                </a:ext>
              </a:extLst>
            </p:cNvPr>
            <p:cNvCxnSpPr/>
            <p:nvPr/>
          </p:nvCxnSpPr>
          <p:spPr>
            <a:xfrm>
              <a:off x="6362701" y="3840206"/>
              <a:ext cx="0" cy="359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539B1142-6C71-487C-9BA3-5171BD67E981}"/>
                </a:ext>
              </a:extLst>
            </p:cNvPr>
            <p:cNvCxnSpPr/>
            <p:nvPr/>
          </p:nvCxnSpPr>
          <p:spPr>
            <a:xfrm>
              <a:off x="6362701" y="4200043"/>
              <a:ext cx="0" cy="359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e 69">
              <a:extLst>
                <a:ext uri="{FF2B5EF4-FFF2-40B4-BE49-F238E27FC236}">
                  <a16:creationId xmlns:a16="http://schemas.microsoft.com/office/drawing/2014/main" id="{C4C27D73-DED5-45B0-AFCF-758CBB885444}"/>
                </a:ext>
              </a:extLst>
            </p:cNvPr>
            <p:cNvGrpSpPr/>
            <p:nvPr/>
          </p:nvGrpSpPr>
          <p:grpSpPr>
            <a:xfrm>
              <a:off x="4284134" y="3577742"/>
              <a:ext cx="4202303" cy="1088311"/>
              <a:chOff x="4284134" y="3577742"/>
              <a:chExt cx="4202303" cy="108831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7EF7C6-7B5C-4B3F-AA37-600A650C447B}"/>
                  </a:ext>
                </a:extLst>
              </p:cNvPr>
              <p:cNvSpPr/>
              <p:nvPr/>
            </p:nvSpPr>
            <p:spPr>
              <a:xfrm>
                <a:off x="4284134" y="3577742"/>
                <a:ext cx="1591734" cy="5249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dirty="0"/>
                  <a:t>gpg-agent.exe</a:t>
                </a:r>
              </a:p>
            </p:txBody>
          </p:sp>
          <p:cxnSp>
            <p:nvCxnSpPr>
              <p:cNvPr id="23" name="Connecteur droit avec flèche 22">
                <a:extLst>
                  <a:ext uri="{FF2B5EF4-FFF2-40B4-BE49-F238E27FC236}">
                    <a16:creationId xmlns:a16="http://schemas.microsoft.com/office/drawing/2014/main" id="{66A43BEB-7E03-4168-8903-A7F906DAA1B5}"/>
                  </a:ext>
                </a:extLst>
              </p:cNvPr>
              <p:cNvCxnSpPr/>
              <p:nvPr/>
            </p:nvCxnSpPr>
            <p:spPr>
              <a:xfrm>
                <a:off x="5875868" y="3840206"/>
                <a:ext cx="9736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139B1BA0-412E-4E79-851F-242A18228AF8}"/>
                  </a:ext>
                </a:extLst>
              </p:cNvPr>
              <p:cNvSpPr txBox="1"/>
              <p:nvPr/>
            </p:nvSpPr>
            <p:spPr>
              <a:xfrm>
                <a:off x="7003210" y="3655540"/>
                <a:ext cx="14832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/>
                  <a:t>S.gpg-agent.ssh</a:t>
                </a:r>
                <a:endParaRPr lang="fr-FR" sz="1600" dirty="0"/>
              </a:p>
            </p:txBody>
          </p:sp>
          <p:cxnSp>
            <p:nvCxnSpPr>
              <p:cNvPr id="29" name="Connecteur droit avec flèche 28">
                <a:extLst>
                  <a:ext uri="{FF2B5EF4-FFF2-40B4-BE49-F238E27FC236}">
                    <a16:creationId xmlns:a16="http://schemas.microsoft.com/office/drawing/2014/main" id="{D1667DE1-2817-48E9-810C-4625282430C4}"/>
                  </a:ext>
                </a:extLst>
              </p:cNvPr>
              <p:cNvCxnSpPr/>
              <p:nvPr/>
            </p:nvCxnSpPr>
            <p:spPr>
              <a:xfrm>
                <a:off x="6362701" y="4191576"/>
                <a:ext cx="4868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A0BFBF1-7868-41DA-8602-FE571B9A0E7C}"/>
                  </a:ext>
                </a:extLst>
              </p:cNvPr>
              <p:cNvSpPr txBox="1"/>
              <p:nvPr/>
            </p:nvSpPr>
            <p:spPr>
              <a:xfrm>
                <a:off x="6991533" y="3988945"/>
                <a:ext cx="14949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S.gpg</a:t>
                </a:r>
                <a:r>
                  <a:rPr lang="fr-FR" sz="1600" dirty="0"/>
                  <a:t>-agent</a:t>
                </a:r>
              </a:p>
            </p:txBody>
          </p:sp>
          <p:cxnSp>
            <p:nvCxnSpPr>
              <p:cNvPr id="32" name="Connecteur droit avec flèche 31">
                <a:extLst>
                  <a:ext uri="{FF2B5EF4-FFF2-40B4-BE49-F238E27FC236}">
                    <a16:creationId xmlns:a16="http://schemas.microsoft.com/office/drawing/2014/main" id="{58394741-4504-41C2-849D-B959D7F6A186}"/>
                  </a:ext>
                </a:extLst>
              </p:cNvPr>
              <p:cNvCxnSpPr/>
              <p:nvPr/>
            </p:nvCxnSpPr>
            <p:spPr>
              <a:xfrm>
                <a:off x="6362701" y="4551413"/>
                <a:ext cx="4868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D657F1D7-B7D7-4B8A-9662-D501E4C8BC39}"/>
                  </a:ext>
                </a:extLst>
              </p:cNvPr>
              <p:cNvSpPr txBox="1"/>
              <p:nvPr/>
            </p:nvSpPr>
            <p:spPr>
              <a:xfrm>
                <a:off x="6991532" y="4327499"/>
                <a:ext cx="3257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…</a:t>
                </a: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F3BBBA8A-2426-4FE3-AE6C-F88EEEBE91EB}"/>
              </a:ext>
            </a:extLst>
          </p:cNvPr>
          <p:cNvSpPr/>
          <p:nvPr/>
        </p:nvSpPr>
        <p:spPr>
          <a:xfrm>
            <a:off x="2302934" y="5854259"/>
            <a:ext cx="1947334" cy="6413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ssh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D7A1A7-47C4-4F97-A0C3-6D60D8573799}"/>
              </a:ext>
            </a:extLst>
          </p:cNvPr>
          <p:cNvSpPr/>
          <p:nvPr/>
        </p:nvSpPr>
        <p:spPr>
          <a:xfrm>
            <a:off x="2302934" y="4891224"/>
            <a:ext cx="1947334" cy="79313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gpg</a:t>
            </a:r>
            <a:r>
              <a:rPr lang="fr-FR" dirty="0"/>
              <a:t>-</a:t>
            </a:r>
            <a:r>
              <a:rPr lang="fr-FR" dirty="0" err="1"/>
              <a:t>connect</a:t>
            </a:r>
            <a:r>
              <a:rPr lang="fr-FR" dirty="0"/>
              <a:t>-agent</a:t>
            </a:r>
          </a:p>
          <a:p>
            <a:pPr algn="ctr"/>
            <a:r>
              <a:rPr lang="fr-FR" dirty="0" err="1"/>
              <a:t>gpg</a:t>
            </a:r>
            <a:endParaRPr lang="fr-FR" dirty="0"/>
          </a:p>
        </p:txBody>
      </p: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9F2EF3AE-D3C3-47D5-AB61-3DEB90B41EB8}"/>
              </a:ext>
            </a:extLst>
          </p:cNvPr>
          <p:cNvCxnSpPr>
            <a:cxnSpLocks/>
            <a:stCxn id="36" idx="3"/>
            <a:endCxn id="30" idx="3"/>
          </p:cNvCxnSpPr>
          <p:nvPr/>
        </p:nvCxnSpPr>
        <p:spPr>
          <a:xfrm flipV="1">
            <a:off x="4250268" y="3479729"/>
            <a:ext cx="4185556" cy="1808063"/>
          </a:xfrm>
          <a:prstGeom prst="bentConnector3">
            <a:avLst>
              <a:gd name="adj1" fmla="val 112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A3A39934-4D03-4D53-9EA5-CE68FABDEFA4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3098801" y="2506132"/>
            <a:ext cx="1134721" cy="655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1114FD60-866F-4207-8381-AE4C39E35A5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435826" y="4183083"/>
            <a:ext cx="504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02B79783-E407-4EB9-949B-104F8AF72C09}"/>
              </a:ext>
            </a:extLst>
          </p:cNvPr>
          <p:cNvCxnSpPr>
            <a:stCxn id="34" idx="3"/>
            <a:endCxn id="25" idx="3"/>
          </p:cNvCxnSpPr>
          <p:nvPr/>
        </p:nvCxnSpPr>
        <p:spPr>
          <a:xfrm flipV="1">
            <a:off x="4250268" y="3146324"/>
            <a:ext cx="4185556" cy="3028599"/>
          </a:xfrm>
          <a:prstGeom prst="bentConnector3">
            <a:avLst>
              <a:gd name="adj1" fmla="val 118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E84B839-75BE-4755-8847-0B29C8AAF7BC}"/>
              </a:ext>
            </a:extLst>
          </p:cNvPr>
          <p:cNvSpPr/>
          <p:nvPr/>
        </p:nvSpPr>
        <p:spPr>
          <a:xfrm>
            <a:off x="9842260" y="1255851"/>
            <a:ext cx="2112674" cy="54440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2225" dirty="0">
                <a:solidFill>
                  <a:schemeClr val="accent2">
                    <a:lumMod val="50000"/>
                  </a:schemeClr>
                </a:solidFill>
              </a:rPr>
              <a:t>WSL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079B8E6-ECB7-4143-85C8-CA2F5840E6FF}"/>
              </a:ext>
            </a:extLst>
          </p:cNvPr>
          <p:cNvSpPr/>
          <p:nvPr/>
        </p:nvSpPr>
        <p:spPr>
          <a:xfrm>
            <a:off x="10058399" y="3924216"/>
            <a:ext cx="1693292" cy="5451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ssh</a:t>
            </a:r>
            <a:endParaRPr lang="fr-FR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8410B88-24CA-49E5-84C7-A01159A862D5}"/>
              </a:ext>
            </a:extLst>
          </p:cNvPr>
          <p:cNvSpPr/>
          <p:nvPr/>
        </p:nvSpPr>
        <p:spPr>
          <a:xfrm>
            <a:off x="10058399" y="1882485"/>
            <a:ext cx="1687891" cy="4471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weasel-pageant</a:t>
            </a:r>
            <a:endParaRPr lang="fr-FR" dirty="0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9951344E-3473-46C4-8540-8094E5651882}"/>
              </a:ext>
            </a:extLst>
          </p:cNvPr>
          <p:cNvSpPr txBox="1"/>
          <p:nvPr/>
        </p:nvSpPr>
        <p:spPr>
          <a:xfrm>
            <a:off x="9971008" y="2990761"/>
            <a:ext cx="1875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weasel-agent.socket</a:t>
            </a:r>
            <a:endParaRPr lang="fr-FR" sz="1600" dirty="0"/>
          </a:p>
        </p:txBody>
      </p:sp>
      <p:cxnSp>
        <p:nvCxnSpPr>
          <p:cNvPr id="110" name="Connecteur : en angle 109">
            <a:extLst>
              <a:ext uri="{FF2B5EF4-FFF2-40B4-BE49-F238E27FC236}">
                <a16:creationId xmlns:a16="http://schemas.microsoft.com/office/drawing/2014/main" id="{28F825EB-5827-4F52-BBCD-27C0587C085D}"/>
              </a:ext>
            </a:extLst>
          </p:cNvPr>
          <p:cNvCxnSpPr>
            <a:cxnSpLocks/>
            <a:stCxn id="98" idx="1"/>
            <a:endCxn id="12" idx="0"/>
          </p:cNvCxnSpPr>
          <p:nvPr/>
        </p:nvCxnSpPr>
        <p:spPr>
          <a:xfrm rot="10800000" flipV="1">
            <a:off x="5029389" y="2106053"/>
            <a:ext cx="5029011" cy="793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DBD87160-3F48-41B7-8EFC-88FF638D7E89}"/>
              </a:ext>
            </a:extLst>
          </p:cNvPr>
          <p:cNvCxnSpPr>
            <a:cxnSpLocks/>
            <a:stCxn id="13" idx="1"/>
            <a:endCxn id="6" idx="0"/>
          </p:cNvCxnSpPr>
          <p:nvPr/>
        </p:nvCxnSpPr>
        <p:spPr>
          <a:xfrm flipH="1" flipV="1">
            <a:off x="1565611" y="4203413"/>
            <a:ext cx="2684658" cy="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B640F80-F4F8-4B4A-A3E8-16448FB9C2E3}"/>
              </a:ext>
            </a:extLst>
          </p:cNvPr>
          <p:cNvSpPr txBox="1"/>
          <p:nvPr/>
        </p:nvSpPr>
        <p:spPr>
          <a:xfrm>
            <a:off x="6690048" y="174058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&lt;pipe&gt;</a:t>
            </a:r>
          </a:p>
        </p:txBody>
      </p: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9BDBEBF6-492F-47A9-8457-531BC74F7D5A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10902345" y="2329620"/>
            <a:ext cx="6420" cy="66114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69E7D7FB-EC53-4900-B044-DA38EA9CC4D0}"/>
              </a:ext>
            </a:extLst>
          </p:cNvPr>
          <p:cNvCxnSpPr>
            <a:stCxn id="96" idx="0"/>
            <a:endCxn id="99" idx="2"/>
          </p:cNvCxnSpPr>
          <p:nvPr/>
        </p:nvCxnSpPr>
        <p:spPr>
          <a:xfrm flipV="1">
            <a:off x="10905045" y="3329315"/>
            <a:ext cx="3720" cy="59490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B8B3B65-9674-4FA5-8CF5-86F3A3D6BB36}"/>
              </a:ext>
            </a:extLst>
          </p:cNvPr>
          <p:cNvSpPr/>
          <p:nvPr/>
        </p:nvSpPr>
        <p:spPr>
          <a:xfrm>
            <a:off x="10061099" y="4660623"/>
            <a:ext cx="1687891" cy="8669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gpg</a:t>
            </a:r>
            <a:r>
              <a:rPr lang="fr-FR" dirty="0"/>
              <a:t>-</a:t>
            </a:r>
            <a:r>
              <a:rPr lang="fr-FR" dirty="0" err="1"/>
              <a:t>connect</a:t>
            </a:r>
            <a:r>
              <a:rPr lang="fr-FR" dirty="0"/>
              <a:t>-agent</a:t>
            </a:r>
          </a:p>
          <a:p>
            <a:pPr algn="ctr"/>
            <a:r>
              <a:rPr lang="fr-FR" dirty="0" err="1"/>
              <a:t>gpg</a:t>
            </a:r>
            <a:endParaRPr lang="fr-FR" dirty="0"/>
          </a:p>
        </p:txBody>
      </p:sp>
      <p:sp>
        <p:nvSpPr>
          <p:cNvPr id="139" name="Interdiction 138">
            <a:extLst>
              <a:ext uri="{FF2B5EF4-FFF2-40B4-BE49-F238E27FC236}">
                <a16:creationId xmlns:a16="http://schemas.microsoft.com/office/drawing/2014/main" id="{C1C083F7-0B58-4436-9A6B-DB52A458D629}"/>
              </a:ext>
            </a:extLst>
          </p:cNvPr>
          <p:cNvSpPr/>
          <p:nvPr/>
        </p:nvSpPr>
        <p:spPr>
          <a:xfrm>
            <a:off x="11975592" y="4030587"/>
            <a:ext cx="195481" cy="192941"/>
          </a:xfrm>
          <a:prstGeom prst="noSmoking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42" name="Connecteur : en angle 141">
            <a:extLst>
              <a:ext uri="{FF2B5EF4-FFF2-40B4-BE49-F238E27FC236}">
                <a16:creationId xmlns:a16="http://schemas.microsoft.com/office/drawing/2014/main" id="{D2698E56-2172-4A4F-B433-7E4CA29B9026}"/>
              </a:ext>
            </a:extLst>
          </p:cNvPr>
          <p:cNvCxnSpPr>
            <a:cxnSpLocks/>
            <a:stCxn id="136" idx="3"/>
            <a:endCxn id="99" idx="3"/>
          </p:cNvCxnSpPr>
          <p:nvPr/>
        </p:nvCxnSpPr>
        <p:spPr>
          <a:xfrm flipV="1">
            <a:off x="11748990" y="3160038"/>
            <a:ext cx="97531" cy="1934040"/>
          </a:xfrm>
          <a:prstGeom prst="bentConnector3">
            <a:avLst>
              <a:gd name="adj1" fmla="val 334387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5925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5759</TotalTime>
  <Words>44</Words>
  <Application>Microsoft Office PowerPoint</Application>
  <PresentationFormat>Grand écran</PresentationFormat>
  <Paragraphs>23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GAGNAGE Brice</dc:creator>
  <cp:lastModifiedBy>GAGNAGE Brice</cp:lastModifiedBy>
  <cp:revision>4</cp:revision>
  <dcterms:created xsi:type="dcterms:W3CDTF">2018-11-29T12:45:22Z</dcterms:created>
  <dcterms:modified xsi:type="dcterms:W3CDTF">2018-12-03T12:45:03Z</dcterms:modified>
</cp:coreProperties>
</file>