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71" r:id="rId10"/>
    <p:sldId id="27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4694"/>
  </p:normalViewPr>
  <p:slideViewPr>
    <p:cSldViewPr snapToGrid="0" snapToObjects="1">
      <p:cViewPr varScale="1">
        <p:scale>
          <a:sx n="149" d="100"/>
          <a:sy n="149" d="100"/>
        </p:scale>
        <p:origin x="18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dirty="0"/>
              <a:t>How to python and variable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Introduction to getting input </a:t>
            </a:r>
            <a:br>
              <a:rPr lang="en-US" dirty="0"/>
            </a:br>
            <a:r>
              <a:rPr lang="en-US" dirty="0"/>
              <a:t>from 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1562505" y="3429000"/>
            <a:ext cx="6308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&gt;&gt;&gt;name = input("enter your name: ") # I will enter Joe when prompted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name: Joe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&gt;&gt;&gt;print(name)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F99C6-B203-0042-A579-F5F657AC4383}"/>
              </a:ext>
            </a:extLst>
          </p:cNvPr>
          <p:cNvSpPr txBox="1"/>
          <p:nvPr/>
        </p:nvSpPr>
        <p:spPr>
          <a:xfrm>
            <a:off x="551793" y="1462087"/>
            <a:ext cx="804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Most programs you have used require you to input some data, the simplest way to do this in python is with the `input` function</a:t>
            </a:r>
          </a:p>
        </p:txBody>
      </p:sp>
    </p:spTree>
    <p:extLst>
      <p:ext uri="{BB962C8B-B14F-4D97-AF65-F5344CB8AC3E}">
        <p14:creationId xmlns:p14="http://schemas.microsoft.com/office/powerpoint/2010/main" val="241486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C827F5-D280-CC4F-828E-E086D6C8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9EF6-F240-3344-8593-616570BDC74F}"/>
              </a:ext>
            </a:extLst>
          </p:cNvPr>
          <p:cNvSpPr txBox="1"/>
          <p:nvPr/>
        </p:nvSpPr>
        <p:spPr>
          <a:xfrm>
            <a:off x="474936" y="2775880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Write a program that takes a number as an input and prints out whether it is odd or even</a:t>
            </a:r>
          </a:p>
        </p:txBody>
      </p:sp>
    </p:spTree>
    <p:extLst>
      <p:ext uri="{BB962C8B-B14F-4D97-AF65-F5344CB8AC3E}">
        <p14:creationId xmlns:p14="http://schemas.microsoft.com/office/powerpoint/2010/main" val="282946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F101-DFD0-A949-A2A0-87E043A2D9B5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1: Use the command line interpreter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C8EC7-8616-3049-83F9-EF61DD4D4292}"/>
              </a:ext>
            </a:extLst>
          </p:cNvPr>
          <p:cNvSpPr txBox="1"/>
          <p:nvPr/>
        </p:nvSpPr>
        <p:spPr>
          <a:xfrm>
            <a:off x="378372" y="2287370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print(“hello world”)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this is a comment, python ignores these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exit() # how you leave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28336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6229D4-5978-FD4A-9D4F-C9060F17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8CE93-C196-2A49-B984-463F6CEC34E5}"/>
              </a:ext>
            </a:extLst>
          </p:cNvPr>
          <p:cNvSpPr txBox="1"/>
          <p:nvPr/>
        </p:nvSpPr>
        <p:spPr>
          <a:xfrm>
            <a:off x="378372" y="1462087"/>
            <a:ext cx="804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2: execute a script, always have the extension of your script be ".</a:t>
            </a:r>
            <a:r>
              <a:rPr lang="en-US" sz="2800" dirty="0" err="1">
                <a:latin typeface="Helvetica Light" panose="020B0403020202020204" pitchFamily="34" charset="0"/>
              </a:rPr>
              <a:t>py</a:t>
            </a:r>
            <a:r>
              <a:rPr lang="en-US" sz="2800" dirty="0">
                <a:latin typeface="Helvetica Light" panose="020B0403020202020204" pitchFamily="34" charset="0"/>
              </a:rPr>
              <a:t>"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B7BE1-5051-4D4B-883A-7E8272D46FD9}"/>
              </a:ext>
            </a:extLst>
          </p:cNvPr>
          <p:cNvSpPr txBox="1"/>
          <p:nvPr/>
        </p:nvSpPr>
        <p:spPr>
          <a:xfrm>
            <a:off x="378372" y="2655232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CEAF47-07B0-1141-8746-222823DB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B6D70-3ED1-E54A-8756-59E3D01E88D4}"/>
              </a:ext>
            </a:extLst>
          </p:cNvPr>
          <p:cNvSpPr txBox="1"/>
          <p:nvPr/>
        </p:nvSpPr>
        <p:spPr>
          <a:xfrm>
            <a:off x="378372" y="1462087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Numbers: 2, 3.14, 94504050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Strings: “hello”, ‘100’, “““ this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string has multiple lines”””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Lists: [1 , 2], [“this”, “is”, “a list”]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Dictionary: {0 : 1, 1 : 2}, {“key” : “value” } </a:t>
            </a:r>
          </a:p>
        </p:txBody>
      </p:sp>
    </p:spTree>
    <p:extLst>
      <p:ext uri="{BB962C8B-B14F-4D97-AF65-F5344CB8AC3E}">
        <p14:creationId xmlns:p14="http://schemas.microsoft.com/office/powerpoint/2010/main" val="390533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D0CB43-13FE-8C41-87A9-00A79197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2C1C-9E82-B642-8419-E83EFE7DF4FE}"/>
              </a:ext>
            </a:extLst>
          </p:cNvPr>
          <p:cNvSpPr txBox="1"/>
          <p:nvPr/>
        </p:nvSpPr>
        <p:spPr>
          <a:xfrm>
            <a:off x="378372" y="3429000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Number examples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num_1 = 1 # int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num_2 = 1.5 # float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num_3 = 1. # float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3FA67-FE21-0044-9ED0-67CA818BB571}"/>
              </a:ext>
            </a:extLst>
          </p:cNvPr>
          <p:cNvSpPr txBox="1"/>
          <p:nvPr/>
        </p:nvSpPr>
        <p:spPr>
          <a:xfrm>
            <a:off x="378372" y="1462087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There are two types of numbers: int or integers, cannot store fractional values, and float or floating point numbers can store any number in a huge range. </a:t>
            </a:r>
          </a:p>
        </p:txBody>
      </p:sp>
    </p:spTree>
    <p:extLst>
      <p:ext uri="{BB962C8B-B14F-4D97-AF65-F5344CB8AC3E}">
        <p14:creationId xmlns:p14="http://schemas.microsoft.com/office/powerpoint/2010/main" val="288570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 # int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+ 3. # float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 # still float addition since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one of the two number is a float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/ 2 # int division, there can be no fractional values in int, thus is rounded down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5. / 2. # float division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-, *, /, //, %, &gt;, &lt;, ==, !=, &gt;=, &lt;=, *=, +=, -=, /=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== 1 #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 is always possible to check to see if they are same value with "==" operator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&gt;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6476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0E03-0AE4-244E-971F-8A8306CFA7E3}"/>
              </a:ext>
            </a:extLst>
          </p:cNvPr>
          <p:cNvSpPr txBox="1"/>
          <p:nvPr/>
        </p:nvSpPr>
        <p:spPr>
          <a:xfrm>
            <a:off x="378372" y="2167758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can use 'single quotes' or "double quotes" or """triple quotes"""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triple quotes and span multiple lines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str_1 = "Hello World"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str_2 = '100'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str_3 = """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sdgwerg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@#$@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 #$%343 """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Strings store text or any series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43739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+ "world" # concatenation or string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&gt;&gt;&gt;"hello"*3 # repetition or string multiplication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hellohellohello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&gt;&gt;&gt;"hello"[0] # indexing, getting a specific character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&gt;&gt;&gt;"hello"[-1] # indexing from the 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‘o’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 # get the length or size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&gt;, &lt;, ==, !=, &gt;=, &lt;=, *=, +=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.lower(), .upper(), .count(), .index()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&lt;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# comparison, compares each letter at a time, the letter that later in the alphabet is 'larger'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&gt;&gt;&gt;”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hello”.upper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all characters become uppercase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’HELLO’</a:t>
            </a:r>
          </a:p>
        </p:txBody>
      </p:sp>
    </p:spTree>
    <p:extLst>
      <p:ext uri="{BB962C8B-B14F-4D97-AF65-F5344CB8AC3E}">
        <p14:creationId xmlns:p14="http://schemas.microsoft.com/office/powerpoint/2010/main" val="150664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control structures and indentation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376148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if statements allow decisions to be made based on the resultant values of conditionals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6E3F5-273D-FE4B-8977-896A1083CF41}"/>
              </a:ext>
            </a:extLst>
          </p:cNvPr>
          <p:cNvSpPr txBox="1"/>
          <p:nvPr/>
        </p:nvSpPr>
        <p:spPr>
          <a:xfrm>
            <a:off x="367862" y="2535715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5 &gt; 2: #5 is greater than 2 so will execute statement within the if statement. Statements within the if statement are tabbed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print("this is always true")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always 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5 &gt; 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...print("wrong")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print("wrong")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IndentationError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an indented block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5 &gt; 2: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print("correct tabbing")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correct tabbing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7582C-8F3D-6746-AA17-ACC9CC61EE9A}"/>
              </a:ext>
            </a:extLst>
          </p:cNvPr>
          <p:cNvSpPr txBox="1"/>
          <p:nvPr/>
        </p:nvSpPr>
        <p:spPr>
          <a:xfrm>
            <a:off x="4729654" y="2427992"/>
            <a:ext cx="4414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if statements can be paired with else statements,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2 &gt; 5: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print("will not execute")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print("will execute")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will execute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if statements can also include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statements which are a combination of a if and else statement.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&gt;&gt;&gt;num 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&gt;&gt;&gt;if num == 4: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print("num is 4")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 == 5: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print("num is 5")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print("num is something else")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 is 5</a:t>
            </a:r>
          </a:p>
        </p:txBody>
      </p:sp>
    </p:spTree>
    <p:extLst>
      <p:ext uri="{BB962C8B-B14F-4D97-AF65-F5344CB8AC3E}">
        <p14:creationId xmlns:p14="http://schemas.microsoft.com/office/powerpoint/2010/main" val="187972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868</Words>
  <Application>Microsoft Macintosh PowerPoint</Application>
  <PresentationFormat>On-screen Show (4:3)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Helvetica Light</vt:lpstr>
      <vt:lpstr>Office Theme</vt:lpstr>
      <vt:lpstr>How to python and variable types</vt:lpstr>
      <vt:lpstr>How to run python</vt:lpstr>
      <vt:lpstr>How to run python</vt:lpstr>
      <vt:lpstr>Variable types</vt:lpstr>
      <vt:lpstr>Numbers</vt:lpstr>
      <vt:lpstr>Number Operations</vt:lpstr>
      <vt:lpstr>Strings</vt:lpstr>
      <vt:lpstr>String Operations</vt:lpstr>
      <vt:lpstr>Introduction to control structures and indentation</vt:lpstr>
      <vt:lpstr>Introduction to getting input  from users</vt:lpstr>
      <vt:lpstr>Practice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35</cp:revision>
  <cp:lastPrinted>2019-08-22T21:48:25Z</cp:lastPrinted>
  <dcterms:created xsi:type="dcterms:W3CDTF">2019-08-17T19:17:39Z</dcterms:created>
  <dcterms:modified xsi:type="dcterms:W3CDTF">2019-08-25T18:29:59Z</dcterms:modified>
</cp:coreProperties>
</file>