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/>
    <p:restoredTop sz="94687"/>
  </p:normalViewPr>
  <p:slideViewPr>
    <p:cSldViewPr snapToGrid="0" snapToObjects="1">
      <p:cViewPr varScale="1">
        <p:scale>
          <a:sx n="149" d="100"/>
          <a:sy n="149" d="100"/>
        </p:scale>
        <p:origin x="1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dirty="0"/>
              <a:t>How to python and variable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&gt;&gt;&gt;[] # empty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([]) # get the number of elements in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[99, "hello", ["nested", "list"]] # lists can store any value, even other lists!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 # prints the values of the list that is stored in variable 'a'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[99, 'hello', ['nested', 'list']]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[0,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[2, 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 b # list addition, joins them together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84082" y="5644203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==, [], .append(), .clear(), .copy(), .count(), .extend(), .index(), .insert(), .pop(), .remove(), .reverse()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* 3 # list multiplication creates with duplicate elements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0, 1, 0, 1]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range(5) # creates a list with elements 0 to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append adds a element to end of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removes last element for list and returns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71326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'paired' elements, one is a unique key and one is a value. Instead of using indices like in lists to get values you can specify any value for a key. Dictionaries are defined using {} brackets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67862" y="3447246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= {'key1' : 'value1’}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d_1 = {0 : 1, 1: 2}</a:t>
            </a:r>
          </a:p>
        </p:txBody>
      </p:sp>
    </p:spTree>
    <p:extLst>
      <p:ext uri="{BB962C8B-B14F-4D97-AF65-F5344CB8AC3E}">
        <p14:creationId xmlns:p14="http://schemas.microsoft.com/office/powerpoint/2010/main" val="88626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 = {'key1' : 'value1', 'key2' : 'value2'}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{'key2': 'value2', 'key1': 'value1'}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 # get number of items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&gt;&gt;&gt;d['key1'] # get specific value by a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# error for an invalid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'key3'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70946" y="5202769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.append(), .clear(), .copy(), .pop(), .get(), .keys(), .values(), .items()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'value3' # add new key/value to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'value3'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# override previous value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&gt;&gt;&gt;del d['key'] # removes key/value pair from dictionary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['key2', 'key1']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['value2', 'value1']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C9B4C297-61BE-024B-9408-94E6CD1A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292923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41B88DC7-6982-F441-9794-DA3E325F0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3200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58BF7E07-AD73-BB49-A8FB-FBB2C831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30D6C53-3C73-1F46-8EF6-8DE4F8FA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A7BD930-CE21-884E-BDCD-9C792A5F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CD812839-8D2B-C24B-87BC-4C4C0FFC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3887677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6D281986-D98C-F244-B8FD-40D8AEEA45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3733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4A41210F-7B16-3144-B369-9919561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042" y="464585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6DCE570B-A498-974A-9159-C84DDAC2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527B13E1-0776-6A4E-97B5-28296B27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C98C258C-A93B-8E4E-AD13-4884FDE2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BC794E4-754A-F641-9C23-D20C579C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A579AF1E-A007-3E4C-B89F-15258D952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E5F71708-7266-D44D-80D6-4F12A0DE2D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2AA44A3D-1A1A-DA45-8A62-1AEF6887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D63B916B-808F-A647-952C-3F6C659C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753AAC1B-5E70-9045-A4C6-016A3A5D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1905000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 = [1, 2, 3]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515C68B7-22E0-734B-816B-E1AA708A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81600"/>
            <a:ext cx="189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 err="1">
                <a:latin typeface="Helvetica Light" panose="020B0403020202020204" pitchFamily="34" charset="0"/>
              </a:rPr>
              <a:t>a.append</a:t>
            </a:r>
            <a:r>
              <a:rPr lang="en-US" altLang="en-US" sz="2400" dirty="0">
                <a:latin typeface="Helvetica Light" panose="020B0403020202020204" pitchFamily="34" charset="0"/>
              </a:rPr>
              <a:t>(4)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66DC5C47-E74B-3740-A75E-1463BDA3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3418674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 = a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3EB86AA9-4BE8-C846-9CFE-37C2702D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91063CBE-A3F3-0C45-A5A9-C0D81B79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3218" y="2149363"/>
            <a:ext cx="992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6AC6D2FA-61CC-1741-A50F-534E4990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6B0AC35C-BA2B-4E4B-966E-1FF850A9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8D83EB13-3192-CD44-A1B8-A9C60BB7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875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02684" y="1727007"/>
            <a:ext cx="6308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[1, 2, 3,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	# now b is another reference or 'name' for the same list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&gt;&gt;&gt;[1, 2, 3, 4]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create a new list instead of giving the same list a new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any of these will work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list(a)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a[::]</a:t>
            </a:r>
          </a:p>
        </p:txBody>
      </p:sp>
    </p:spTree>
    <p:extLst>
      <p:ext uri="{BB962C8B-B14F-4D97-AF65-F5344CB8AC3E}">
        <p14:creationId xmlns:p14="http://schemas.microsoft.com/office/powerpoint/2010/main" val="292835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control structures and indentation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376148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if statements allow decisions to be made based on the resultant values of conditionals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6E3F5-273D-FE4B-8977-896A1083CF41}"/>
              </a:ext>
            </a:extLst>
          </p:cNvPr>
          <p:cNvSpPr txBox="1"/>
          <p:nvPr/>
        </p:nvSpPr>
        <p:spPr>
          <a:xfrm>
            <a:off x="367862" y="2535715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2: #5 is greater than 2 so will execute statement within the if statement. Statements within the if statement are tabbed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print("this is always true")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always 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5 &gt;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...print("wrong")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print("wrong")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5 &gt;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print("correct tabbing")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correct tabbing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7582C-8F3D-6746-AA17-ACC9CC61EE9A}"/>
              </a:ext>
            </a:extLst>
          </p:cNvPr>
          <p:cNvSpPr txBox="1"/>
          <p:nvPr/>
        </p:nvSpPr>
        <p:spPr>
          <a:xfrm>
            <a:off x="4729654" y="2427992"/>
            <a:ext cx="4414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statements can be paired with else statements,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2 &gt; 5: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print("will not execute")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print("will execute")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will execute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statements can also include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statements which are a combination of a if and else statement.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&gt;&gt;&gt;num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num == 4: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4")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 == 5: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5")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something else")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 is 5</a:t>
            </a:r>
          </a:p>
        </p:txBody>
      </p:sp>
    </p:spTree>
    <p:extLst>
      <p:ext uri="{BB962C8B-B14F-4D97-AF65-F5344CB8AC3E}">
        <p14:creationId xmlns:p14="http://schemas.microsoft.com/office/powerpoint/2010/main" val="187972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Introduction to getting input </a:t>
            </a:r>
            <a:br>
              <a:rPr lang="en-US" dirty="0"/>
            </a:br>
            <a:r>
              <a:rPr lang="en-US" dirty="0"/>
              <a:t>from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62505" y="3429000"/>
            <a:ext cx="630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&gt;&gt;&gt;name = input("enter your name: ") # I will enter Joe when prompted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name: Joe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F99C6-B203-0042-A579-F5F657AC4383}"/>
              </a:ext>
            </a:extLst>
          </p:cNvPr>
          <p:cNvSpPr txBox="1"/>
          <p:nvPr/>
        </p:nvSpPr>
        <p:spPr>
          <a:xfrm>
            <a:off x="551793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Most programs you have used require you to input some data, the simplest way to do this in python is with the `input` function</a:t>
            </a:r>
          </a:p>
        </p:txBody>
      </p:sp>
    </p:spTree>
    <p:extLst>
      <p:ext uri="{BB962C8B-B14F-4D97-AF65-F5344CB8AC3E}">
        <p14:creationId xmlns:p14="http://schemas.microsoft.com/office/powerpoint/2010/main" val="241486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827F5-D280-CC4F-828E-E086D6C8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9EF6-F240-3344-8593-616570BDC74F}"/>
              </a:ext>
            </a:extLst>
          </p:cNvPr>
          <p:cNvSpPr txBox="1"/>
          <p:nvPr/>
        </p:nvSpPr>
        <p:spPr>
          <a:xfrm>
            <a:off x="474936" y="2775880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Write a program that takes a number as an input and prints out whether it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28294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01-DFD0-A949-A2A0-87E043A2D9B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1: Use the command line interpreter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8EC7-8616-3049-83F9-EF61DD4D4292}"/>
              </a:ext>
            </a:extLst>
          </p:cNvPr>
          <p:cNvSpPr txBox="1"/>
          <p:nvPr/>
        </p:nvSpPr>
        <p:spPr>
          <a:xfrm>
            <a:off x="378372" y="2287370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print(“hello world”)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comment, python ignores these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 # how you leave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229D4-5978-FD4A-9D4F-C9060F1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8CE93-C196-2A49-B984-463F6CEC34E5}"/>
              </a:ext>
            </a:extLst>
          </p:cNvPr>
          <p:cNvSpPr txBox="1"/>
          <p:nvPr/>
        </p:nvSpPr>
        <p:spPr>
          <a:xfrm>
            <a:off x="378372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2: execute a script, always have the extension of your script be ".</a:t>
            </a:r>
            <a:r>
              <a:rPr lang="en-US" sz="2800" dirty="0" err="1">
                <a:latin typeface="Helvetica Light" panose="020B0403020202020204" pitchFamily="34" charset="0"/>
              </a:rPr>
              <a:t>py</a:t>
            </a:r>
            <a:r>
              <a:rPr lang="en-US" sz="2800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B7BE1-5051-4D4B-883A-7E8272D46FD9}"/>
              </a:ext>
            </a:extLst>
          </p:cNvPr>
          <p:cNvSpPr txBox="1"/>
          <p:nvPr/>
        </p:nvSpPr>
        <p:spPr>
          <a:xfrm>
            <a:off x="378372" y="2655232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CEAF47-07B0-1141-8746-222823D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B6D70-3ED1-E54A-8756-59E3D01E88D4}"/>
              </a:ext>
            </a:extLst>
          </p:cNvPr>
          <p:cNvSpPr txBox="1"/>
          <p:nvPr/>
        </p:nvSpPr>
        <p:spPr>
          <a:xfrm>
            <a:off x="378372" y="1462087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Numbers: 2, 3.14, 94504050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Strings: “hello”, ‘100’, “““ this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string has multiple lines”””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Lists: [1 , 2], [“this”, “is”, “a list”]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Dictionary: {0 : 1, 1 : 2}, {“key” : “value” } </a:t>
            </a:r>
          </a:p>
        </p:txBody>
      </p:sp>
    </p:spTree>
    <p:extLst>
      <p:ext uri="{BB962C8B-B14F-4D97-AF65-F5344CB8AC3E}">
        <p14:creationId xmlns:p14="http://schemas.microsoft.com/office/powerpoint/2010/main" val="390533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D0CB43-13FE-8C41-87A9-00A7919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2C1C-9E82-B642-8419-E83EFE7DF4FE}"/>
              </a:ext>
            </a:extLst>
          </p:cNvPr>
          <p:cNvSpPr txBox="1"/>
          <p:nvPr/>
        </p:nvSpPr>
        <p:spPr>
          <a:xfrm>
            <a:off x="378372" y="3429000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examples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num_1 = 1 # int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num_2 = 1.5 # float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num_3 = 1. # float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FA67-FE21-0044-9ED0-67CA818BB571}"/>
              </a:ext>
            </a:extLst>
          </p:cNvPr>
          <p:cNvSpPr txBox="1"/>
          <p:nvPr/>
        </p:nvSpPr>
        <p:spPr>
          <a:xfrm>
            <a:off x="378372" y="1462087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There are two types of numbers: int or integers, cannot store fractional values, and float or floating point numbers can store any number in a huge range. </a:t>
            </a:r>
          </a:p>
        </p:txBody>
      </p:sp>
    </p:spTree>
    <p:extLst>
      <p:ext uri="{BB962C8B-B14F-4D97-AF65-F5344CB8AC3E}">
        <p14:creationId xmlns:p14="http://schemas.microsoft.com/office/powerpoint/2010/main" val="28857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# int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+ 3. # float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 # still float addition since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one of the two number is a float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 2 # int division, there can be no fractional values in int, thus is rounded down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5. / 2. # float division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-, *, /, //, %, &gt;, &lt;, ==, !=, &gt;=, &lt;=, *=, +=, -=, /=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== 1 #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 is always possible to check to see if they are same value with "==" operator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&gt;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76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0E03-0AE4-244E-971F-8A8306CFA7E3}"/>
              </a:ext>
            </a:extLst>
          </p:cNvPr>
          <p:cNvSpPr txBox="1"/>
          <p:nvPr/>
        </p:nvSpPr>
        <p:spPr>
          <a:xfrm>
            <a:off x="378372" y="2167758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can use 'single quotes' or "double quotes" or """triple quotes"""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triple quotes and span multiple lines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"Hello World"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str_2 = '100'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str_3 = """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sdgwerg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@#$@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 #$%343 """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Strings store text or any series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3739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+ "world" # concatenation or string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&gt;&gt;&gt;"hello"*3 # repetition or string multiplication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&gt;&gt;&gt;"hello"[0] # indexing, getting a specific character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&gt;&gt;&gt;"hello"[-1] # indexing from the 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 # get the length or size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&gt;, &lt;, ==, !=, &gt;=, &lt;=, *=, +=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.lower(), .upper(), .count(), .index()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&lt;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# comparison, compares each letter at a time, the letter that later in the alphabet is 'larger'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all characters become uppercase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</p:txBody>
      </p:sp>
    </p:spTree>
    <p:extLst>
      <p:ext uri="{BB962C8B-B14F-4D97-AF65-F5344CB8AC3E}">
        <p14:creationId xmlns:p14="http://schemas.microsoft.com/office/powerpoint/2010/main" val="150664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elements, initialized with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78372" y="2167758"/>
            <a:ext cx="8040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list_1 = [] # empty list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list_2 = [1, 2] # a list of two elements, first is 1 and second is 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list_3 = [“element_1”, 1, [“sub”, ”list]] # lists can be composed on any of the other types even other lists! 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1561</Words>
  <Application>Microsoft Macintosh PowerPoint</Application>
  <PresentationFormat>On-screen Show (4:3)</PresentationFormat>
  <Paragraphs>246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Helvetica Light</vt:lpstr>
      <vt:lpstr>Office Theme</vt:lpstr>
      <vt:lpstr>How to python and variable types</vt:lpstr>
      <vt:lpstr>How to run python</vt:lpstr>
      <vt:lpstr>How to run python</vt:lpstr>
      <vt:lpstr>Variable types</vt:lpstr>
      <vt:lpstr>Numbers</vt:lpstr>
      <vt:lpstr>Number Operations</vt:lpstr>
      <vt:lpstr>Strings</vt:lpstr>
      <vt:lpstr>String Operations</vt:lpstr>
      <vt:lpstr>Lists</vt:lpstr>
      <vt:lpstr>List Operations</vt:lpstr>
      <vt:lpstr>Dictionaries </vt:lpstr>
      <vt:lpstr>Dictionary Operations</vt:lpstr>
      <vt:lpstr>Reference Semantics</vt:lpstr>
      <vt:lpstr>Reference Semantics</vt:lpstr>
      <vt:lpstr>Introduction to control structures and indentation</vt:lpstr>
      <vt:lpstr>Introduction to getting input  from users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34</cp:revision>
  <cp:lastPrinted>2019-08-22T21:48:25Z</cp:lastPrinted>
  <dcterms:created xsi:type="dcterms:W3CDTF">2019-08-17T19:17:39Z</dcterms:created>
  <dcterms:modified xsi:type="dcterms:W3CDTF">2019-08-24T20:20:34Z</dcterms:modified>
</cp:coreProperties>
</file>