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basics II: lists, dictionaries and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241739" y="1200477"/>
            <a:ext cx="875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break will exit from a loop once its reached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73573" y="1849821"/>
            <a:ext cx="39623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print("looped")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 # will only loop once since exits here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#looped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print(count)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count +=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count &gt; 1: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	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2E24E-6059-234F-ACC5-BC1491C94129}"/>
              </a:ext>
            </a:extLst>
          </p:cNvPr>
          <p:cNvSpPr/>
          <p:nvPr/>
        </p:nvSpPr>
        <p:spPr>
          <a:xfrm>
            <a:off x="4572000" y="15743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 # will only exit out the of most recent loop, this will still run forever</a:t>
            </a:r>
          </a:p>
        </p:txBody>
      </p:sp>
    </p:spTree>
    <p:extLst>
      <p:ext uri="{BB962C8B-B14F-4D97-AF65-F5344CB8AC3E}">
        <p14:creationId xmlns:p14="http://schemas.microsoft.com/office/powerpoint/2010/main" val="9626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168166" y="1200477"/>
            <a:ext cx="890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continue forces the next iteration of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2711669" y="1841095"/>
            <a:ext cx="3962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 this is never reached, no output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8: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5687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168166" y="1200477"/>
            <a:ext cx="890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an else at the end of a loop executes only when the loop has completely finished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446690" y="2301252"/>
            <a:ext cx="396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print("finished loop")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#finished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35363-21A7-B84B-82C6-B5AAA8F02F8C}"/>
              </a:ext>
            </a:extLst>
          </p:cNvPr>
          <p:cNvSpPr txBox="1"/>
          <p:nvPr/>
        </p:nvSpPr>
        <p:spPr>
          <a:xfrm>
            <a:off x="4734911" y="2301252"/>
            <a:ext cx="3962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 # now the else will not execute since this loop did not finish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print("finished loop")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</p:txBody>
      </p:sp>
    </p:spTree>
    <p:extLst>
      <p:ext uri="{BB962C8B-B14F-4D97-AF65-F5344CB8AC3E}">
        <p14:creationId xmlns:p14="http://schemas.microsoft.com/office/powerpoint/2010/main" val="9548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elements, initialized with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78372" y="2167758"/>
            <a:ext cx="8040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list_1 = [] # empty list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list_2 = [1, 2] # a list of two elements, first is 1 and second is 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list_3 = [“element_1”, 1, [“sub”, ”list]] # lists can be composed on any of the other types even other lists! 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&gt;&gt;&gt;[] # empty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([]) # get the number of elements in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[99, "hello", ["nested", "list"]] # lists can store any value, even other lists!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 # prints the values of the list that is stored in variable 'a'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[99, 'hello', ['nested', 'list']]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[0,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[2, 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 b # list addition, joins them together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84082" y="5644203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==, [], .append(), .clear(), .copy(), .count(), .extend(), .index(), .insert(), .pop(), .remove(), .reverse()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* 3 # list multiplication creates with duplicate elements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0, 1, 0, 1]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range(5) # creates a list with elements 0 to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append adds a element to end of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removes last element for list and returns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71326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'paired' elements, one is a unique key and one is a value. Instead of using indices like in lists to get values you can specify any value for a key. Dictionaries are defined using {} brackets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67862" y="3447246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= {'key1' : 'value1’}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d_1 = {0 : 1, 1: 2}</a:t>
            </a:r>
          </a:p>
        </p:txBody>
      </p:sp>
    </p:spTree>
    <p:extLst>
      <p:ext uri="{BB962C8B-B14F-4D97-AF65-F5344CB8AC3E}">
        <p14:creationId xmlns:p14="http://schemas.microsoft.com/office/powerpoint/2010/main" val="8862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 = {'key1' : 'value1', 'key2' : 'value2'}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{'key2': 'value2', 'key1': 'value1'}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 # get number of items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&gt;&gt;&gt;d['key1'] # get specific value by a key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'value1’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# error for an invalid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'key3'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70946" y="5202769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.append(), .clear(), .copy(), .pop(), .get(), .keys(), .values(), .items()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'value3' # add new key/value to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'value3'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# override previous value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&gt;&gt;&gt;del d['key'] # removes key/value pair from dictionary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['key2', 'key1']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['value2', 'value1']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C9B4C297-61BE-024B-9408-94E6CD1A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292923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41B88DC7-6982-F441-9794-DA3E325F0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3200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58BF7E07-AD73-BB49-A8FB-FBB2C831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30D6C53-3C73-1F46-8EF6-8DE4F8FA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A7BD930-CE21-884E-BDCD-9C792A5F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CD812839-8D2B-C24B-87BC-4C4C0FFC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3887677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6D281986-D98C-F244-B8FD-40D8AEEA45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3733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4A41210F-7B16-3144-B369-9919561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042" y="464585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6DCE570B-A498-974A-9159-C84DDAC2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527B13E1-0776-6A4E-97B5-28296B27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C98C258C-A93B-8E4E-AD13-4884FDE2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BC794E4-754A-F641-9C23-D20C579C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A579AF1E-A007-3E4C-B89F-15258D952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E5F71708-7266-D44D-80D6-4F12A0DE2D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2AA44A3D-1A1A-DA45-8A62-1AEF6887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D63B916B-808F-A647-952C-3F6C659C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753AAC1B-5E70-9045-A4C6-016A3A5D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1905000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 = [1, 2, 3]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515C68B7-22E0-734B-816B-E1AA708A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81600"/>
            <a:ext cx="189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 err="1">
                <a:latin typeface="Helvetica Light" panose="020B0403020202020204" pitchFamily="34" charset="0"/>
              </a:rPr>
              <a:t>a.append</a:t>
            </a:r>
            <a:r>
              <a:rPr lang="en-US" altLang="en-US" sz="2400" dirty="0">
                <a:latin typeface="Helvetica Light" panose="020B0403020202020204" pitchFamily="34" charset="0"/>
              </a:rPr>
              <a:t>(4)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66DC5C47-E74B-3740-A75E-1463BDA3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3418674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 = a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3EB86AA9-4BE8-C846-9CFE-37C2702D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91063CBE-A3F3-0C45-A5A9-C0D81B79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3218" y="2149363"/>
            <a:ext cx="992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6AC6D2FA-61CC-1741-A50F-534E4990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6B0AC35C-BA2B-4E4B-966E-1FF850A9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8D83EB13-3192-CD44-A1B8-A9C60BB7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87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02684" y="1727007"/>
            <a:ext cx="6308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[1, 2, 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	# now b is another reference or 'name' for the same list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&gt;&gt;&gt;[1, 2, 3, 4]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create a new list instead of giving the same list a new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any of these will work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list(a)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a[::]</a:t>
            </a:r>
          </a:p>
        </p:txBody>
      </p:sp>
    </p:spTree>
    <p:extLst>
      <p:ext uri="{BB962C8B-B14F-4D97-AF65-F5344CB8AC3E}">
        <p14:creationId xmlns:p14="http://schemas.microsoft.com/office/powerpoint/2010/main" val="29283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3289738" y="1715596"/>
            <a:ext cx="5728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format of a for loop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element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print(element) # would print each element once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[0, 5, 8, 9]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checks to see if n is equal to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="+str(n))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 =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721E-506F-4F41-A37C-3FC9DFC0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3" y="1535658"/>
            <a:ext cx="2615543" cy="46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367862" y="1200477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 while loop is a more generalized loop, it continue to repeat until its condition is NOT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1902372" y="2402213"/>
            <a:ext cx="6264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will continue until count is equal to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 5: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count +=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print(count)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infinite loop will never end </a:t>
            </a:r>
          </a:p>
        </p:txBody>
      </p:sp>
    </p:spTree>
    <p:extLst>
      <p:ext uri="{BB962C8B-B14F-4D97-AF65-F5344CB8AC3E}">
        <p14:creationId xmlns:p14="http://schemas.microsoft.com/office/powerpoint/2010/main" val="15407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821</Words>
  <Application>Microsoft Macintosh PowerPoint</Application>
  <PresentationFormat>On-screen Show (4:3)</PresentationFormat>
  <Paragraphs>196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Helvetica Light</vt:lpstr>
      <vt:lpstr>Office Theme</vt:lpstr>
      <vt:lpstr>Python basics II: lists, dictionaries and loops </vt:lpstr>
      <vt:lpstr>Lists</vt:lpstr>
      <vt:lpstr>List Operations</vt:lpstr>
      <vt:lpstr>Dictionaries </vt:lpstr>
      <vt:lpstr>Dictionary Operations</vt:lpstr>
      <vt:lpstr>Reference Semantics</vt:lpstr>
      <vt:lpstr>Reference Semantics</vt:lpstr>
      <vt:lpstr>For loop</vt:lpstr>
      <vt:lpstr>While loop</vt:lpstr>
      <vt:lpstr>Break</vt:lpstr>
      <vt:lpstr>Continue</vt:lpstr>
      <vt:lpstr>Loop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53</cp:revision>
  <cp:lastPrinted>2019-08-22T21:48:25Z</cp:lastPrinted>
  <dcterms:created xsi:type="dcterms:W3CDTF">2019-08-17T19:17:39Z</dcterms:created>
  <dcterms:modified xsi:type="dcterms:W3CDTF">2019-08-29T20:37:51Z</dcterms:modified>
</cp:coreProperties>
</file>