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BA87C-04DC-4E4F-8A0F-F4C0AE996CF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E604-2188-D74A-A057-CDD40C0C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B5068F-028C-A84E-89DC-424F93FB8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48AE38-194B-1E4D-A331-CD656AC9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34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9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354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3904-39EC-F544-B9DC-0F99F641AF46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119AA-FDFC-D54B-99E5-BFBAB0547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7123-B70F-0249-8261-D5528BA0F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/>
              <a:t>Errors, Error Handling and </a:t>
            </a:r>
            <a:r>
              <a:rPr lang="en-US" dirty="0" err="1"/>
              <a:t>Unittests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283A0-D14E-8A47-A1EF-DF1C981E4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1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246B7-2C24-FE41-B43D-32A0095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8DE52-25BE-8941-8AB2-674097226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776"/>
            <a:ext cx="9144000" cy="417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8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246B7-2C24-FE41-B43D-32A0095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A2403-FEB5-1745-8917-7FA361CC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793"/>
            <a:ext cx="9144000" cy="28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4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246B7-2C24-FE41-B43D-32A0095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C0961-0424-C24D-A26A-8B4A96CDA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8885"/>
            <a:ext cx="9144000" cy="31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5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246B7-2C24-FE41-B43D-32A0095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Raising your own errors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10FA8-C7EC-B94D-BB8E-3EA59C08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6652"/>
            <a:ext cx="9144000" cy="32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5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246B7-2C24-FE41-B43D-32A0095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Defining new exceptions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6F8DC-6BE7-9B44-B7AD-2A9DB433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067"/>
            <a:ext cx="9144000" cy="58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7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246B7-2C24-FE41-B43D-32A0095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 err="1"/>
              <a:t>Unittesting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20C6E-637B-E045-9C4A-187E140FA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36" y="1055704"/>
            <a:ext cx="7481019" cy="566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5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246B7-2C24-FE41-B43D-32A0095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 err="1"/>
              <a:t>Unittesting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E9A62-2DC5-144E-B5D0-4E37FB37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89" y="1019614"/>
            <a:ext cx="6049422" cy="57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.potx" id="{3F688327-CA36-8C47-83BE-292ED07D1C94}" vid="{4C6DF2C6-E297-D442-B05D-EB3661C76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3196</TotalTime>
  <Words>21</Words>
  <Application>Microsoft Macintosh PowerPoint</Application>
  <PresentationFormat>On-screen Show (4:3)</PresentationFormat>
  <Paragraphs>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 Light</vt:lpstr>
      <vt:lpstr>Office Theme</vt:lpstr>
      <vt:lpstr>Errors, Error Handling and Unittests</vt:lpstr>
      <vt:lpstr>Errors</vt:lpstr>
      <vt:lpstr>Error Handling</vt:lpstr>
      <vt:lpstr>Error Handling</vt:lpstr>
      <vt:lpstr>Raising your own errors</vt:lpstr>
      <vt:lpstr>Defining new exceptions</vt:lpstr>
      <vt:lpstr>Unittesting</vt:lpstr>
      <vt:lpstr>Unittesting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David Yesselman</dc:creator>
  <cp:lastModifiedBy>Joseph David Yesselman</cp:lastModifiedBy>
  <cp:revision>88</cp:revision>
  <cp:lastPrinted>2019-09-12T17:14:24Z</cp:lastPrinted>
  <dcterms:created xsi:type="dcterms:W3CDTF">2019-08-17T19:17:39Z</dcterms:created>
  <dcterms:modified xsi:type="dcterms:W3CDTF">2019-09-23T22:10:55Z</dcterms:modified>
</cp:coreProperties>
</file>