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73" r:id="rId2"/>
    <p:sldId id="256" r:id="rId3"/>
    <p:sldId id="258" r:id="rId4"/>
    <p:sldId id="259" r:id="rId5"/>
    <p:sldId id="261" r:id="rId6"/>
    <p:sldId id="260" r:id="rId7"/>
    <p:sldId id="257" r:id="rId8"/>
    <p:sldId id="262" r:id="rId9"/>
    <p:sldId id="263" r:id="rId10"/>
    <p:sldId id="271" r:id="rId11"/>
    <p:sldId id="27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/>
    <p:restoredTop sz="94694"/>
  </p:normalViewPr>
  <p:slideViewPr>
    <p:cSldViewPr snapToGrid="0" snapToObjects="1">
      <p:cViewPr varScale="1">
        <p:scale>
          <a:sx n="149" d="100"/>
          <a:sy n="149" d="100"/>
        </p:scale>
        <p:origin x="18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BA87C-04DC-4E4F-8A0F-F4C0AE996CF7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2E604-2188-D74A-A057-CDD40C0C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2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2E604-2188-D74A-A057-CDD40C0C13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0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1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B5068F-028C-A84E-89DC-424F93FB8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48AE38-194B-1E4D-A331-CD656AC9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347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9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8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1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1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3354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73904-39EC-F544-B9DC-0F99F641AF46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119AA-FDFC-D54B-99E5-BFBAB0547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Helvetica Light" panose="020B04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yesselm/Chem991E/tree/master/00_getting_started" TargetMode="External"/><Relationship Id="rId2" Type="http://schemas.openxmlformats.org/officeDocument/2006/relationships/hyperlink" Target="https://github.com/jyesselm/Chem991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BsTuzKRdwufXfgor5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32CE00-E1AC-C444-AB65-A5012430C7A8}"/>
              </a:ext>
            </a:extLst>
          </p:cNvPr>
          <p:cNvSpPr txBox="1"/>
          <p:nvPr/>
        </p:nvSpPr>
        <p:spPr>
          <a:xfrm>
            <a:off x="551793" y="1120255"/>
            <a:ext cx="8040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hlinkClick r:id="rId2"/>
              </a:rPr>
              <a:t>https://github.com/jyesselm/Chem991E</a:t>
            </a:r>
            <a:r>
              <a:rPr lang="en-US" sz="2800" dirty="0">
                <a:latin typeface="Helvetica Light" panose="020B0403020202020204" pitchFamily="34" charset="0"/>
              </a:rPr>
              <a:t> all course 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14E9A-4C51-5042-836F-B1A1F75185A4}"/>
              </a:ext>
            </a:extLst>
          </p:cNvPr>
          <p:cNvSpPr txBox="1"/>
          <p:nvPr/>
        </p:nvSpPr>
        <p:spPr>
          <a:xfrm>
            <a:off x="551793" y="2221238"/>
            <a:ext cx="8040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hlinkClick r:id="rId3"/>
              </a:rPr>
              <a:t>https://github.com/jyesselm/Chem991E/tree/master/00_getting_started</a:t>
            </a:r>
            <a:r>
              <a:rPr lang="en-US" sz="2800" dirty="0">
                <a:latin typeface="Helvetica Light" panose="020B0403020202020204" pitchFamily="34" charset="0"/>
              </a:rPr>
              <a:t> how to get python running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65A48-B09A-F641-AB3A-CD12527A296B}"/>
              </a:ext>
            </a:extLst>
          </p:cNvPr>
          <p:cNvSpPr txBox="1"/>
          <p:nvPr/>
        </p:nvSpPr>
        <p:spPr>
          <a:xfrm>
            <a:off x="551793" y="3578595"/>
            <a:ext cx="8040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Please fill out survey if you haven’t by the start of the class: </a:t>
            </a:r>
            <a:r>
              <a:rPr lang="en-US" sz="2800" dirty="0">
                <a:latin typeface="Helvetica Light" panose="020B0403020202020204" pitchFamily="34" charset="0"/>
                <a:hlinkClick r:id="rId4"/>
              </a:rPr>
              <a:t>https://forms.gle/BsTuzKRdwufXfgor5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67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control structures and indentation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48A77-B36C-D941-99FE-A27742D1BAD3}"/>
              </a:ext>
            </a:extLst>
          </p:cNvPr>
          <p:cNvSpPr txBox="1"/>
          <p:nvPr/>
        </p:nvSpPr>
        <p:spPr>
          <a:xfrm>
            <a:off x="367862" y="1376148"/>
            <a:ext cx="8040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if statements allow decisions to be made based on the resultant values of conditionals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6E3F5-273D-FE4B-8977-896A1083CF41}"/>
              </a:ext>
            </a:extLst>
          </p:cNvPr>
          <p:cNvSpPr txBox="1"/>
          <p:nvPr/>
        </p:nvSpPr>
        <p:spPr>
          <a:xfrm>
            <a:off x="367862" y="2535715"/>
            <a:ext cx="44143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5 &gt; 2: #5 is greater than 2 so will execute statement within the if statement. Statements within the if statement are tabbed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print("this is always true")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always true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&gt;&gt;&gt;if 5 &gt; 2: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...print("wrong")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"&lt;stdin&gt;", line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print("wrong")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^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IndentationError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expected an indented block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&gt;&gt;&gt;if 5 &gt; 2: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print("correct tabbing")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correct tabbing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7582C-8F3D-6746-AA17-ACC9CC61EE9A}"/>
              </a:ext>
            </a:extLst>
          </p:cNvPr>
          <p:cNvSpPr txBox="1"/>
          <p:nvPr/>
        </p:nvSpPr>
        <p:spPr>
          <a:xfrm>
            <a:off x="4729654" y="2427992"/>
            <a:ext cx="44143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if statements can be paired with else statements,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&gt;&gt;&gt;if 2 &gt; 5: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print("will not execute")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print("will execute")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will execute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if statements can also include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statements which are a combination of a if and else statement.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&gt;&gt;&gt;num =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&gt;&gt;&gt;if num == 4: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print("num is 4")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num == 5: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print("num is 5")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print("num is something else")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 is 5</a:t>
            </a:r>
          </a:p>
        </p:txBody>
      </p:sp>
    </p:spTree>
    <p:extLst>
      <p:ext uri="{BB962C8B-B14F-4D97-AF65-F5344CB8AC3E}">
        <p14:creationId xmlns:p14="http://schemas.microsoft.com/office/powerpoint/2010/main" val="187972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Introduction to getting input </a:t>
            </a:r>
            <a:br>
              <a:rPr lang="en-US" dirty="0"/>
            </a:br>
            <a:r>
              <a:rPr lang="en-US" dirty="0"/>
              <a:t>from users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1E5CD4-2110-F54B-AD6B-A791E10E83FD}"/>
              </a:ext>
            </a:extLst>
          </p:cNvPr>
          <p:cNvSpPr txBox="1"/>
          <p:nvPr/>
        </p:nvSpPr>
        <p:spPr>
          <a:xfrm>
            <a:off x="1562505" y="3429000"/>
            <a:ext cx="6308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&gt;&gt;&gt;name = input("enter your name: ") # I will enter Joe when prompted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name: Joe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&gt;&gt;&gt;print(name)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F99C6-B203-0042-A579-F5F657AC4383}"/>
              </a:ext>
            </a:extLst>
          </p:cNvPr>
          <p:cNvSpPr txBox="1"/>
          <p:nvPr/>
        </p:nvSpPr>
        <p:spPr>
          <a:xfrm>
            <a:off x="551793" y="1462087"/>
            <a:ext cx="8040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Most programs you have used require you to input some data, the simplest way to do this in python is with the `input` function</a:t>
            </a:r>
          </a:p>
        </p:txBody>
      </p:sp>
    </p:spTree>
    <p:extLst>
      <p:ext uri="{BB962C8B-B14F-4D97-AF65-F5344CB8AC3E}">
        <p14:creationId xmlns:p14="http://schemas.microsoft.com/office/powerpoint/2010/main" val="241486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C827F5-D280-CC4F-828E-E086D6C8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9EF6-F240-3344-8593-616570BDC74F}"/>
              </a:ext>
            </a:extLst>
          </p:cNvPr>
          <p:cNvSpPr txBox="1"/>
          <p:nvPr/>
        </p:nvSpPr>
        <p:spPr>
          <a:xfrm>
            <a:off x="474936" y="2775880"/>
            <a:ext cx="8040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Write a program that takes a number as an input and prints out whether it is odd or even</a:t>
            </a:r>
          </a:p>
        </p:txBody>
      </p:sp>
    </p:spTree>
    <p:extLst>
      <p:ext uri="{BB962C8B-B14F-4D97-AF65-F5344CB8AC3E}">
        <p14:creationId xmlns:p14="http://schemas.microsoft.com/office/powerpoint/2010/main" val="282946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7123-B70F-0249-8261-D5528BA0F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dirty="0"/>
              <a:t>How to python and variable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283A0-D14E-8A47-A1EF-DF1C981E4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246B7-2C24-FE41-B43D-32A0095D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How to run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1F101-DFD0-A949-A2A0-87E043A2D9B5}"/>
              </a:ext>
            </a:extLst>
          </p:cNvPr>
          <p:cNvSpPr txBox="1"/>
          <p:nvPr/>
        </p:nvSpPr>
        <p:spPr>
          <a:xfrm>
            <a:off x="378372" y="1462087"/>
            <a:ext cx="804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Option 1: Use the command line interpreter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C8EC7-8616-3049-83F9-EF61DD4D4292}"/>
              </a:ext>
            </a:extLst>
          </p:cNvPr>
          <p:cNvSpPr txBox="1"/>
          <p:nvPr/>
        </p:nvSpPr>
        <p:spPr>
          <a:xfrm>
            <a:off x="378372" y="2287370"/>
            <a:ext cx="80404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print(“hello world”)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“hello world”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# this is a comment, python ignores these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exit() # how you leave the interpreter</a:t>
            </a:r>
          </a:p>
        </p:txBody>
      </p:sp>
    </p:spTree>
    <p:extLst>
      <p:ext uri="{BB962C8B-B14F-4D97-AF65-F5344CB8AC3E}">
        <p14:creationId xmlns:p14="http://schemas.microsoft.com/office/powerpoint/2010/main" val="283368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16229D4-5978-FD4A-9D4F-C9060F17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How to run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8CE93-C196-2A49-B984-463F6CEC34E5}"/>
              </a:ext>
            </a:extLst>
          </p:cNvPr>
          <p:cNvSpPr txBox="1"/>
          <p:nvPr/>
        </p:nvSpPr>
        <p:spPr>
          <a:xfrm>
            <a:off x="378372" y="1462087"/>
            <a:ext cx="8040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Option 2: execute a script, always have the extension of your script be ".</a:t>
            </a:r>
            <a:r>
              <a:rPr lang="en-US" sz="2800" dirty="0" err="1">
                <a:latin typeface="Helvetica Light" panose="020B0403020202020204" pitchFamily="34" charset="0"/>
              </a:rPr>
              <a:t>py</a:t>
            </a:r>
            <a:r>
              <a:rPr lang="en-US" sz="2800" dirty="0">
                <a:latin typeface="Helvetica Light" panose="020B0403020202020204" pitchFamily="34" charset="0"/>
              </a:rPr>
              <a:t>"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B7BE1-5051-4D4B-883A-7E8272D46FD9}"/>
              </a:ext>
            </a:extLst>
          </p:cNvPr>
          <p:cNvSpPr txBox="1"/>
          <p:nvPr/>
        </p:nvSpPr>
        <p:spPr>
          <a:xfrm>
            <a:off x="378372" y="2655232"/>
            <a:ext cx="80404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test.py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print(“hello world”)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test.py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92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CEAF47-07B0-1141-8746-222823DB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B6D70-3ED1-E54A-8756-59E3D01E88D4}"/>
              </a:ext>
            </a:extLst>
          </p:cNvPr>
          <p:cNvSpPr txBox="1"/>
          <p:nvPr/>
        </p:nvSpPr>
        <p:spPr>
          <a:xfrm>
            <a:off x="378372" y="1462087"/>
            <a:ext cx="80404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Numbers: 2, 3.14, 94504050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Strings: “hello”, ‘100’, “““ this 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string has multiple lines”””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Lists: [1 , 2], [“this”, “is”, “a list”]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Dictionary: {0 : 1, 1 : 2}, {“key” : “value” } </a:t>
            </a:r>
          </a:p>
        </p:txBody>
      </p:sp>
    </p:spTree>
    <p:extLst>
      <p:ext uri="{BB962C8B-B14F-4D97-AF65-F5344CB8AC3E}">
        <p14:creationId xmlns:p14="http://schemas.microsoft.com/office/powerpoint/2010/main" val="390533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1D0CB43-13FE-8C41-87A9-00A79197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52C1C-9E82-B642-8419-E83EFE7DF4FE}"/>
              </a:ext>
            </a:extLst>
          </p:cNvPr>
          <p:cNvSpPr txBox="1"/>
          <p:nvPr/>
        </p:nvSpPr>
        <p:spPr>
          <a:xfrm>
            <a:off x="378372" y="3429000"/>
            <a:ext cx="80404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Number examples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num_1 = 1 # int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num_2 = 1.5 # float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num_3 = 1. # float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3FA67-FE21-0044-9ED0-67CA818BB571}"/>
              </a:ext>
            </a:extLst>
          </p:cNvPr>
          <p:cNvSpPr txBox="1"/>
          <p:nvPr/>
        </p:nvSpPr>
        <p:spPr>
          <a:xfrm>
            <a:off x="378372" y="1462087"/>
            <a:ext cx="80404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There are two types of numbers: int or integers, cannot store fractional values, and float or floating point numbers can store any number in a huge range. </a:t>
            </a:r>
          </a:p>
        </p:txBody>
      </p:sp>
    </p:spTree>
    <p:extLst>
      <p:ext uri="{BB962C8B-B14F-4D97-AF65-F5344CB8AC3E}">
        <p14:creationId xmlns:p14="http://schemas.microsoft.com/office/powerpoint/2010/main" val="288570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0CE55-0EF8-E54D-ADA1-383749BCADB3}"/>
              </a:ext>
            </a:extLst>
          </p:cNvPr>
          <p:cNvSpPr txBox="1"/>
          <p:nvPr/>
        </p:nvSpPr>
        <p:spPr>
          <a:xfrm>
            <a:off x="84082" y="1239173"/>
            <a:ext cx="441434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 # int addition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2. + 3. # float addition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2. + 3 # still float addition since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one of the two number is a float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 / 2 # int division, there can be no fractional values in int, thus is rounded down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5. / 2. # float division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2.5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F4AE6-A1A5-FD47-B4A2-0D0203772C9C}"/>
              </a:ext>
            </a:extLst>
          </p:cNvPr>
          <p:cNvSpPr txBox="1"/>
          <p:nvPr/>
        </p:nvSpPr>
        <p:spPr>
          <a:xfrm>
            <a:off x="84082" y="5242034"/>
            <a:ext cx="868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 operations: +, -, *, /, //, %, &gt;, &lt;, ==, !=, &gt;=, &lt;=, *=, +=, -=, /=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Take 5 mins to try some operations, are there any surprises?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70847-7038-7B40-88E9-508A0A4BD85D}"/>
              </a:ext>
            </a:extLst>
          </p:cNvPr>
          <p:cNvSpPr txBox="1"/>
          <p:nvPr/>
        </p:nvSpPr>
        <p:spPr>
          <a:xfrm>
            <a:off x="4729654" y="1259148"/>
            <a:ext cx="44143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&gt;&gt;&gt;1 == 1 # with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 is always possible to check to see if they are same value with "==" operator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&gt;&gt;&gt;1 &gt;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&gt;&gt;&gt;2 &gt;= 2 # greater or equal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+= 5 # same as a = a + 5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6476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B0E03-0AE4-244E-971F-8A8306CFA7E3}"/>
              </a:ext>
            </a:extLst>
          </p:cNvPr>
          <p:cNvSpPr txBox="1"/>
          <p:nvPr/>
        </p:nvSpPr>
        <p:spPr>
          <a:xfrm>
            <a:off x="378372" y="2167758"/>
            <a:ext cx="80404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can use 'single quotes' or "double quotes" or """triple quotes"""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triple quotes and span multiple lines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str_1 = "Hello World"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str_2 = '100'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str_3 = """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sdgwerg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@#$@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	 #$%343 """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48A77-B36C-D941-99FE-A27742D1BAD3}"/>
              </a:ext>
            </a:extLst>
          </p:cNvPr>
          <p:cNvSpPr txBox="1"/>
          <p:nvPr/>
        </p:nvSpPr>
        <p:spPr>
          <a:xfrm>
            <a:off x="378372" y="1462087"/>
            <a:ext cx="804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Strings store text or any series of characters</a:t>
            </a:r>
          </a:p>
        </p:txBody>
      </p:sp>
    </p:spTree>
    <p:extLst>
      <p:ext uri="{BB962C8B-B14F-4D97-AF65-F5344CB8AC3E}">
        <p14:creationId xmlns:p14="http://schemas.microsoft.com/office/powerpoint/2010/main" val="43739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0CE55-0EF8-E54D-ADA1-383749BCADB3}"/>
              </a:ext>
            </a:extLst>
          </p:cNvPr>
          <p:cNvSpPr txBox="1"/>
          <p:nvPr/>
        </p:nvSpPr>
        <p:spPr>
          <a:xfrm>
            <a:off x="84082" y="1239173"/>
            <a:ext cx="44143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&gt;&gt;&gt;"hello" + "world" # concatenation or string addition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&gt;&gt;&gt;"hello"*3 # repetition or string multiplication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hellohellohello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&gt;&gt;&gt;"hello"[0] # indexing, getting a specific character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&gt;&gt;&gt;"hello"[-1] # indexing from the 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‘o’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 # get the length or size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F4AE6-A1A5-FD47-B4A2-0D0203772C9C}"/>
              </a:ext>
            </a:extLst>
          </p:cNvPr>
          <p:cNvSpPr txBox="1"/>
          <p:nvPr/>
        </p:nvSpPr>
        <p:spPr>
          <a:xfrm>
            <a:off x="84082" y="5242034"/>
            <a:ext cx="868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 operations: +, *, &gt;, &lt;, ==, !=, &gt;=, &lt;=, *=, +=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.lower(), .upper(), .count(), .index()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Take 5 mins to try some operations, are there any surprises?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70847-7038-7B40-88E9-508A0A4BD85D}"/>
              </a:ext>
            </a:extLst>
          </p:cNvPr>
          <p:cNvSpPr txBox="1"/>
          <p:nvPr/>
        </p:nvSpPr>
        <p:spPr>
          <a:xfrm>
            <a:off x="4729654" y="1259148"/>
            <a:ext cx="441434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&gt;&gt;&gt;"hello" &lt;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jello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# comparison, compares each letter at a time, the letter that later in the alphabet is 'larger'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&gt;&gt;&gt;2 &gt;= 2 # greater or equal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+= 5 # same as a = a + 5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&gt;&gt;&gt;”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hello”.upper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# all characters become uppercase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’HELLO’</a:t>
            </a:r>
          </a:p>
        </p:txBody>
      </p:sp>
    </p:spTree>
    <p:extLst>
      <p:ext uri="{BB962C8B-B14F-4D97-AF65-F5344CB8AC3E}">
        <p14:creationId xmlns:p14="http://schemas.microsoft.com/office/powerpoint/2010/main" val="150664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.potx" id="{3F688327-CA36-8C47-83BE-292ED07D1C94}" vid="{4C6DF2C6-E297-D442-B05D-EB3661C76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2827</TotalTime>
  <Words>925</Words>
  <Application>Microsoft Macintosh PowerPoint</Application>
  <PresentationFormat>On-screen Show (4:3)</PresentationFormat>
  <Paragraphs>145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Helvetica Light</vt:lpstr>
      <vt:lpstr>Office Theme</vt:lpstr>
      <vt:lpstr>PowerPoint Presentation</vt:lpstr>
      <vt:lpstr>How to python and variable types</vt:lpstr>
      <vt:lpstr>How to run python</vt:lpstr>
      <vt:lpstr>How to run python</vt:lpstr>
      <vt:lpstr>Variable types</vt:lpstr>
      <vt:lpstr>Numbers</vt:lpstr>
      <vt:lpstr>Number Operations</vt:lpstr>
      <vt:lpstr>Strings</vt:lpstr>
      <vt:lpstr>String Operations</vt:lpstr>
      <vt:lpstr>Introduction to control structures and indentation</vt:lpstr>
      <vt:lpstr>Introduction to getting input  from users</vt:lpstr>
      <vt:lpstr>Practice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David Yesselman</dc:creator>
  <cp:lastModifiedBy>Joseph David Yesselman</cp:lastModifiedBy>
  <cp:revision>36</cp:revision>
  <cp:lastPrinted>2019-08-22T21:48:25Z</cp:lastPrinted>
  <dcterms:created xsi:type="dcterms:W3CDTF">2019-08-17T19:17:39Z</dcterms:created>
  <dcterms:modified xsi:type="dcterms:W3CDTF">2019-08-27T14:53:45Z</dcterms:modified>
</cp:coreProperties>
</file>