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/>
    <p:restoredTop sz="94700"/>
  </p:normalViewPr>
  <p:slideViewPr>
    <p:cSldViewPr snapToGrid="0" snapToObjects="1">
      <p:cViewPr varScale="1">
        <p:scale>
          <a:sx n="121" d="100"/>
          <a:sy n="121" d="100"/>
        </p:scale>
        <p:origin x="1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/>
          <a:lstStyle/>
          <a:p>
            <a:r>
              <a:rPr lang="en-US" dirty="0"/>
              <a:t>How to python and variable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246B7-2C24-FE41-B43D-32A0095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1F101-DFD0-A949-A2A0-87E043A2D9B5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1: Use the command line interpreter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C8EC7-8616-3049-83F9-EF61DD4D4292}"/>
              </a:ext>
            </a:extLst>
          </p:cNvPr>
          <p:cNvSpPr txBox="1"/>
          <p:nvPr/>
        </p:nvSpPr>
        <p:spPr>
          <a:xfrm>
            <a:off x="378372" y="2287370"/>
            <a:ext cx="80404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print(“hello world”)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# this is a comment, python ignores these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exit() # how you leave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283368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6229D4-5978-FD4A-9D4F-C9060F1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How to run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8CE93-C196-2A49-B984-463F6CEC34E5}"/>
              </a:ext>
            </a:extLst>
          </p:cNvPr>
          <p:cNvSpPr txBox="1"/>
          <p:nvPr/>
        </p:nvSpPr>
        <p:spPr>
          <a:xfrm>
            <a:off x="378372" y="146208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Option 2: execute a script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B7BE1-5051-4D4B-883A-7E8272D46FD9}"/>
              </a:ext>
            </a:extLst>
          </p:cNvPr>
          <p:cNvSpPr txBox="1"/>
          <p:nvPr/>
        </p:nvSpPr>
        <p:spPr>
          <a:xfrm>
            <a:off x="378372" y="2287370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416476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67</Words>
  <Application>Microsoft Macintosh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Helvetica Light</vt:lpstr>
      <vt:lpstr>Office Theme</vt:lpstr>
      <vt:lpstr>How to python and variable types</vt:lpstr>
      <vt:lpstr>How to run python</vt:lpstr>
      <vt:lpstr>How to run python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5</cp:revision>
  <dcterms:created xsi:type="dcterms:W3CDTF">2019-08-17T19:17:39Z</dcterms:created>
  <dcterms:modified xsi:type="dcterms:W3CDTF">2019-08-22T21:42:55Z</dcterms:modified>
</cp:coreProperties>
</file>