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BA87C-04DC-4E4F-8A0F-F4C0AE996CF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2E604-2188-D74A-A057-CDD40C0C1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2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2E604-2188-D74A-A057-CDD40C0C13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1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7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FB5068F-028C-A84E-89DC-424F93FB8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8AE38-194B-1E4D-A331-CD656AC9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347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5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9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8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3354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73904-39EC-F544-B9DC-0F99F641AF46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72ED-9B66-FE4C-A614-828ADC834A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119AA-FDFC-D54B-99E5-BFBAB0547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2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Helvetica Light" panose="020B04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7123-B70F-0249-8261-D5528BA0F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1790700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basics II: lists, dictionaries and loops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283A0-D14E-8A47-A1EF-DF1C981E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1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241739" y="1200477"/>
            <a:ext cx="8755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break will exit from a loop once its reached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73573" y="1849821"/>
            <a:ext cx="39623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print("looped")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 # will only loop once since exits here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 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#looped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print(count)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count +=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count &gt; 1: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	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2E24E-6059-234F-ACC5-BC1491C94129}"/>
              </a:ext>
            </a:extLst>
          </p:cNvPr>
          <p:cNvSpPr/>
          <p:nvPr/>
        </p:nvSpPr>
        <p:spPr>
          <a:xfrm>
            <a:off x="4572000" y="1574375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break # will only exit out the of most recent loop, this will still run forever</a:t>
            </a:r>
          </a:p>
        </p:txBody>
      </p:sp>
    </p:spTree>
    <p:extLst>
      <p:ext uri="{BB962C8B-B14F-4D97-AF65-F5344CB8AC3E}">
        <p14:creationId xmlns:p14="http://schemas.microsoft.com/office/powerpoint/2010/main" val="96262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168166" y="1200477"/>
            <a:ext cx="8902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continue forces the next iteration of a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2711669" y="1841095"/>
            <a:ext cx="39623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continue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# this is never reached, no output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8: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continue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356870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Loop 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168166" y="1200477"/>
            <a:ext cx="890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an else at the end of a loop executes only when the loop has completely finished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446690" y="2301252"/>
            <a:ext cx="39623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print("finished loop")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#finished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35363-21A7-B84B-82C6-B5AAA8F02F8C}"/>
              </a:ext>
            </a:extLst>
          </p:cNvPr>
          <p:cNvSpPr txBox="1"/>
          <p:nvPr/>
        </p:nvSpPr>
        <p:spPr>
          <a:xfrm>
            <a:off x="4734911" y="2301252"/>
            <a:ext cx="3962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break # now the else will not execute since this loop did not finish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print("finished loop")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</a:t>
            </a:r>
          </a:p>
        </p:txBody>
      </p:sp>
    </p:spTree>
    <p:extLst>
      <p:ext uri="{BB962C8B-B14F-4D97-AF65-F5344CB8AC3E}">
        <p14:creationId xmlns:p14="http://schemas.microsoft.com/office/powerpoint/2010/main" val="9548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200477"/>
            <a:ext cx="8040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 series of elements, initialized with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5F63F-50FB-F949-B008-740E6C10850F}"/>
              </a:ext>
            </a:extLst>
          </p:cNvPr>
          <p:cNvSpPr txBox="1"/>
          <p:nvPr/>
        </p:nvSpPr>
        <p:spPr>
          <a:xfrm>
            <a:off x="378372" y="2167758"/>
            <a:ext cx="80404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list_1 = [] # empty list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list_2 = [1, 2] # a list of two elements, first is 1 and second is 2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list_3 = [“element_1”, 1, [“sub”, ”list]] # lists can be composed on any of the other types even other lists! </a:t>
            </a:r>
          </a:p>
        </p:txBody>
      </p:sp>
    </p:spTree>
    <p:extLst>
      <p:ext uri="{BB962C8B-B14F-4D97-AF65-F5344CB8AC3E}">
        <p14:creationId xmlns:p14="http://schemas.microsoft.com/office/powerpoint/2010/main" val="333273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047C7-F17F-8F45-992B-DB68C0C000FB}"/>
              </a:ext>
            </a:extLst>
          </p:cNvPr>
          <p:cNvSpPr txBox="1"/>
          <p:nvPr/>
        </p:nvSpPr>
        <p:spPr>
          <a:xfrm>
            <a:off x="84082" y="1239173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&gt;&gt;&gt;[] # empty 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([]) # get the number of elements in a list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[99, "hello", ["nested", "list"]] # lists can store any value, even other lists!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 # prints the values of the list that is stored in variable 'a'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[99, 'hello', ['nested', 'list']]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[0, 1]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[2, 3]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+ b # list addition, joins them together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A4E2A-9243-1147-9DDE-32EE5031F917}"/>
              </a:ext>
            </a:extLst>
          </p:cNvPr>
          <p:cNvSpPr txBox="1"/>
          <p:nvPr/>
        </p:nvSpPr>
        <p:spPr>
          <a:xfrm>
            <a:off x="84082" y="5644203"/>
            <a:ext cx="868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+, *, ==, [], .append(), .clear(), .copy(), .count(), .extend(), .index(), .insert(), .pop(), .remove(), .reverse()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B7CAC-2E67-594A-8AC8-9C3DFA939612}"/>
              </a:ext>
            </a:extLst>
          </p:cNvPr>
          <p:cNvSpPr txBox="1"/>
          <p:nvPr/>
        </p:nvSpPr>
        <p:spPr>
          <a:xfrm>
            <a:off x="4729654" y="1259148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* 3 # list multiplication creates with duplicate elements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0, 1, 0, 1]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range(5) # creates a list with elements 0 to 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 # append adds a element to end of a list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a.pop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removes last element for list and returns 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&gt;&gt;&gt;print(a)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71326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48A77-B36C-D941-99FE-A27742D1BAD3}"/>
              </a:ext>
            </a:extLst>
          </p:cNvPr>
          <p:cNvSpPr txBox="1"/>
          <p:nvPr/>
        </p:nvSpPr>
        <p:spPr>
          <a:xfrm>
            <a:off x="367862" y="1200477"/>
            <a:ext cx="80404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A series of 'paired' elements, one is a unique key and one is a value. Instead of using indices like in lists to get values you can specify any value for a key. Dictionaries are defined using {} brackets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5F63F-50FB-F949-B008-740E6C10850F}"/>
              </a:ext>
            </a:extLst>
          </p:cNvPr>
          <p:cNvSpPr txBox="1"/>
          <p:nvPr/>
        </p:nvSpPr>
        <p:spPr>
          <a:xfrm>
            <a:off x="367862" y="3447246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 = {'key1' : 'value1’}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d_1 = {0 : 1, 1: 2}</a:t>
            </a:r>
          </a:p>
        </p:txBody>
      </p:sp>
    </p:spTree>
    <p:extLst>
      <p:ext uri="{BB962C8B-B14F-4D97-AF65-F5344CB8AC3E}">
        <p14:creationId xmlns:p14="http://schemas.microsoft.com/office/powerpoint/2010/main" val="88626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047C7-F17F-8F45-992B-DB68C0C000FB}"/>
              </a:ext>
            </a:extLst>
          </p:cNvPr>
          <p:cNvSpPr txBox="1"/>
          <p:nvPr/>
        </p:nvSpPr>
        <p:spPr>
          <a:xfrm>
            <a:off x="84082" y="1239173"/>
            <a:ext cx="4414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 = {'key1' : 'value1', 'key2' : 'value2'}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&gt;&gt;&gt;print(d)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{'key2': 'value2', 'key1': 'value1'}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(d) # get number of items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&gt;&gt;&gt;d['key1'] # get specific value by a key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'value’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# error for an invalid key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"&lt;stdin&gt;", line 1, in &lt;module&gt;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'key3'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A4E2A-9243-1147-9DDE-32EE5031F917}"/>
              </a:ext>
            </a:extLst>
          </p:cNvPr>
          <p:cNvSpPr txBox="1"/>
          <p:nvPr/>
        </p:nvSpPr>
        <p:spPr>
          <a:xfrm>
            <a:off x="70946" y="5202769"/>
            <a:ext cx="868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 operations: .append(), .clear(), .copy(), .pop(), .get(), .keys(), .values(), .items()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 5 mins to try some operations, are there any surprises?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B7CAC-2E67-594A-8AC8-9C3DFA939612}"/>
              </a:ext>
            </a:extLst>
          </p:cNvPr>
          <p:cNvSpPr txBox="1"/>
          <p:nvPr/>
        </p:nvSpPr>
        <p:spPr>
          <a:xfrm>
            <a:off x="4729654" y="1259148"/>
            <a:ext cx="441434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= 'value3' # add new key/value to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'value3'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&gt;&gt;&gt;d['key3'] =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new_value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# override previous value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&gt;&gt;&gt;del d['key'] # removes key/value pair from dictionary 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keys in the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['key2', 'key1']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# returns a list of values in the dictionary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['value2', 'value1']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72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C9B4C297-61BE-024B-9408-94E6CD1A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812" y="2929235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41B88DC7-6982-F441-9794-DA3E325F04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763" y="3200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58BF7E07-AD73-BB49-A8FB-FBB2C831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A30D6C53-3C73-1F46-8EF6-8DE4F8FA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9A7BD930-CE21-884E-BDCD-9C792A5F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32766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37" name="Text Box 12">
            <a:extLst>
              <a:ext uri="{FF2B5EF4-FFF2-40B4-BE49-F238E27FC236}">
                <a16:creationId xmlns:a16="http://schemas.microsoft.com/office/drawing/2014/main" id="{CD812839-8D2B-C24B-87BC-4C4C0FFC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5812" y="3887677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b</a:t>
            </a:r>
          </a:p>
        </p:txBody>
      </p:sp>
      <p:sp>
        <p:nvSpPr>
          <p:cNvPr id="38" name="Line 13">
            <a:extLst>
              <a:ext uri="{FF2B5EF4-FFF2-40B4-BE49-F238E27FC236}">
                <a16:creationId xmlns:a16="http://schemas.microsoft.com/office/drawing/2014/main" id="{6D281986-D98C-F244-B8FD-40D8AEEA45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6763" y="37338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4A41210F-7B16-3144-B369-99195619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042" y="4645853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6DCE570B-A498-974A-9159-C84DDAC2D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527B13E1-0776-6A4E-97B5-28296B27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42" name="Rectangle 18">
            <a:extLst>
              <a:ext uri="{FF2B5EF4-FFF2-40B4-BE49-F238E27FC236}">
                <a16:creationId xmlns:a16="http://schemas.microsoft.com/office/drawing/2014/main" id="{C98C258C-A93B-8E4E-AD13-4884FDE2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0BC794E4-754A-F641-9C23-D20C579C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3</a:t>
            </a: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A579AF1E-A007-3E4C-B89F-15258D952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38800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>
                <a:latin typeface="Helvetica Light" panose="020B0403020202020204" pitchFamily="34" charset="0"/>
              </a:rPr>
              <a:t>b</a:t>
            </a:r>
          </a:p>
        </p:txBody>
      </p:sp>
      <p:sp>
        <p:nvSpPr>
          <p:cNvPr id="45" name="Line 21">
            <a:extLst>
              <a:ext uri="{FF2B5EF4-FFF2-40B4-BE49-F238E27FC236}">
                <a16:creationId xmlns:a16="http://schemas.microsoft.com/office/drawing/2014/main" id="{E5F71708-7266-D44D-80D6-4F12A0DE2D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22">
            <a:extLst>
              <a:ext uri="{FF2B5EF4-FFF2-40B4-BE49-F238E27FC236}">
                <a16:creationId xmlns:a16="http://schemas.microsoft.com/office/drawing/2014/main" id="{2AA44A3D-1A1A-DA45-8A62-1AEF68878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3">
            <a:extLst>
              <a:ext uri="{FF2B5EF4-FFF2-40B4-BE49-F238E27FC236}">
                <a16:creationId xmlns:a16="http://schemas.microsoft.com/office/drawing/2014/main" id="{D63B916B-808F-A647-952C-3F6C659C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4</a:t>
            </a:r>
          </a:p>
        </p:txBody>
      </p:sp>
      <p:sp>
        <p:nvSpPr>
          <p:cNvPr id="48" name="Text Box 24">
            <a:extLst>
              <a:ext uri="{FF2B5EF4-FFF2-40B4-BE49-F238E27FC236}">
                <a16:creationId xmlns:a16="http://schemas.microsoft.com/office/drawing/2014/main" id="{753AAC1B-5E70-9045-A4C6-016A3A5D2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949" y="1905000"/>
            <a:ext cx="17892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 = [1, 2, 3]</a:t>
            </a:r>
          </a:p>
        </p:txBody>
      </p:sp>
      <p:sp>
        <p:nvSpPr>
          <p:cNvPr id="49" name="Text Box 26">
            <a:extLst>
              <a:ext uri="{FF2B5EF4-FFF2-40B4-BE49-F238E27FC236}">
                <a16:creationId xmlns:a16="http://schemas.microsoft.com/office/drawing/2014/main" id="{515C68B7-22E0-734B-816B-E1AA708A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181600"/>
            <a:ext cx="18950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 err="1">
                <a:latin typeface="Helvetica Light" panose="020B0403020202020204" pitchFamily="34" charset="0"/>
              </a:rPr>
              <a:t>a.append</a:t>
            </a:r>
            <a:r>
              <a:rPr lang="en-US" altLang="en-US" sz="2400" dirty="0">
                <a:latin typeface="Helvetica Light" panose="020B0403020202020204" pitchFamily="34" charset="0"/>
              </a:rPr>
              <a:t>(4)</a:t>
            </a:r>
          </a:p>
        </p:txBody>
      </p:sp>
      <p:sp>
        <p:nvSpPr>
          <p:cNvPr id="50" name="Text Box 28">
            <a:extLst>
              <a:ext uri="{FF2B5EF4-FFF2-40B4-BE49-F238E27FC236}">
                <a16:creationId xmlns:a16="http://schemas.microsoft.com/office/drawing/2014/main" id="{66DC5C47-E74B-3740-A75E-1463BDA34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949" y="3418674"/>
            <a:ext cx="917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b = a</a:t>
            </a:r>
          </a:p>
        </p:txBody>
      </p:sp>
      <p:sp>
        <p:nvSpPr>
          <p:cNvPr id="52" name="Text Box 30">
            <a:extLst>
              <a:ext uri="{FF2B5EF4-FFF2-40B4-BE49-F238E27FC236}">
                <a16:creationId xmlns:a16="http://schemas.microsoft.com/office/drawing/2014/main" id="{3EB86AA9-4BE8-C846-9CFE-37C2702D3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400" dirty="0">
                <a:latin typeface="Helvetica Light" panose="020B0403020202020204" pitchFamily="34" charset="0"/>
              </a:rPr>
              <a:t>a</a:t>
            </a:r>
          </a:p>
        </p:txBody>
      </p:sp>
      <p:sp>
        <p:nvSpPr>
          <p:cNvPr id="53" name="Line 31">
            <a:extLst>
              <a:ext uri="{FF2B5EF4-FFF2-40B4-BE49-F238E27FC236}">
                <a16:creationId xmlns:a16="http://schemas.microsoft.com/office/drawing/2014/main" id="{91063CBE-A3F3-0C45-A5A9-C0D81B79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3218" y="2149363"/>
            <a:ext cx="992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6AC6D2FA-61CC-1741-A50F-534E4990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1</a:t>
            </a:r>
          </a:p>
        </p:txBody>
      </p:sp>
      <p:sp>
        <p:nvSpPr>
          <p:cNvPr id="55" name="Rectangle 33">
            <a:extLst>
              <a:ext uri="{FF2B5EF4-FFF2-40B4-BE49-F238E27FC236}">
                <a16:creationId xmlns:a16="http://schemas.microsoft.com/office/drawing/2014/main" id="{6B0AC35C-BA2B-4E4B-966E-1FF850A99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2</a:t>
            </a:r>
          </a:p>
        </p:txBody>
      </p:sp>
      <p:sp>
        <p:nvSpPr>
          <p:cNvPr id="56" name="Rectangle 34">
            <a:extLst>
              <a:ext uri="{FF2B5EF4-FFF2-40B4-BE49-F238E27FC236}">
                <a16:creationId xmlns:a16="http://schemas.microsoft.com/office/drawing/2014/main" id="{8D83EB13-3192-CD44-A1B8-A9C60BB7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1777524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dirty="0">
                <a:latin typeface="Helvetica Light" panose="020B0403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8875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Reference Semantics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E5CD4-2110-F54B-AD6B-A791E10E83FD}"/>
              </a:ext>
            </a:extLst>
          </p:cNvPr>
          <p:cNvSpPr txBox="1"/>
          <p:nvPr/>
        </p:nvSpPr>
        <p:spPr>
          <a:xfrm>
            <a:off x="1502684" y="1727007"/>
            <a:ext cx="63081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&gt;&gt;&gt;a = [1, 2, 3, 4]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&gt;&gt;&gt;b = a	# now b is another reference or 'name' for the same list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&gt;&gt;&gt;print(b)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&gt;&gt;&gt;[1, 2, 3, 4]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create a new list instead of giving the same list a new name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any of these will work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list(a)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a[::]</a:t>
            </a:r>
          </a:p>
        </p:txBody>
      </p:sp>
    </p:spTree>
    <p:extLst>
      <p:ext uri="{BB962C8B-B14F-4D97-AF65-F5344CB8AC3E}">
        <p14:creationId xmlns:p14="http://schemas.microsoft.com/office/powerpoint/2010/main" val="292835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1E5CD4-2110-F54B-AD6B-A791E10E83FD}"/>
              </a:ext>
            </a:extLst>
          </p:cNvPr>
          <p:cNvSpPr txBox="1"/>
          <p:nvPr/>
        </p:nvSpPr>
        <p:spPr>
          <a:xfrm>
            <a:off x="3289738" y="1715596"/>
            <a:ext cx="5728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the format of a for loop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element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list_of_elements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print(element) # would print each element once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[0, 5, 8, 9]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n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 checks to see if n is equal to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if n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print("n ="+n)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#output: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 = 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D721E-506F-4F41-A37C-3FC9DFC0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3" y="1535658"/>
            <a:ext cx="2615543" cy="46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A6B4-ABC8-164D-A645-8426812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0A869-BEEB-AC49-8254-FCA2F6108F4D}"/>
              </a:ext>
            </a:extLst>
          </p:cNvPr>
          <p:cNvSpPr txBox="1"/>
          <p:nvPr/>
        </p:nvSpPr>
        <p:spPr>
          <a:xfrm>
            <a:off x="367862" y="1200477"/>
            <a:ext cx="80404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the while loop is a more generalized loop, it continue to repeat until its condition is NOT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A85A-029E-6C4E-8040-130C02634569}"/>
              </a:ext>
            </a:extLst>
          </p:cNvPr>
          <p:cNvSpPr txBox="1"/>
          <p:nvPr/>
        </p:nvSpPr>
        <p:spPr>
          <a:xfrm>
            <a:off x="1902372" y="2402213"/>
            <a:ext cx="62641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will continue until count is equal to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count &lt; 5: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count +=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print(count)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#5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# infinite loop will never end </a:t>
            </a:r>
          </a:p>
        </p:txBody>
      </p:sp>
    </p:spTree>
    <p:extLst>
      <p:ext uri="{BB962C8B-B14F-4D97-AF65-F5344CB8AC3E}">
        <p14:creationId xmlns:p14="http://schemas.microsoft.com/office/powerpoint/2010/main" val="154075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.potx" id="{3F688327-CA36-8C47-83BE-292ED07D1C94}" vid="{4C6DF2C6-E297-D442-B05D-EB3661C76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5381</TotalTime>
  <Words>823</Words>
  <Application>Microsoft Macintosh PowerPoint</Application>
  <PresentationFormat>On-screen Show (4:3)</PresentationFormat>
  <Paragraphs>196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Helvetica Light</vt:lpstr>
      <vt:lpstr>Office Theme</vt:lpstr>
      <vt:lpstr>Python basics II: lists, dictionaries and loops </vt:lpstr>
      <vt:lpstr>Lists</vt:lpstr>
      <vt:lpstr>List Operations</vt:lpstr>
      <vt:lpstr>Dictionaries </vt:lpstr>
      <vt:lpstr>Dictionary Operations</vt:lpstr>
      <vt:lpstr>Reference Semantics</vt:lpstr>
      <vt:lpstr>Reference Semantics</vt:lpstr>
      <vt:lpstr>For loop</vt:lpstr>
      <vt:lpstr>While loop</vt:lpstr>
      <vt:lpstr>Break</vt:lpstr>
      <vt:lpstr>Continue</vt:lpstr>
      <vt:lpstr>Loop 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David Yesselman</dc:creator>
  <cp:lastModifiedBy>Joseph David Yesselman</cp:lastModifiedBy>
  <cp:revision>50</cp:revision>
  <cp:lastPrinted>2019-08-22T21:48:25Z</cp:lastPrinted>
  <dcterms:created xsi:type="dcterms:W3CDTF">2019-08-17T19:17:39Z</dcterms:created>
  <dcterms:modified xsi:type="dcterms:W3CDTF">2019-08-27T14:49:51Z</dcterms:modified>
</cp:coreProperties>
</file>