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0" r:id="rId6"/>
    <p:sldId id="257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62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BA87C-04DC-4E4F-8A0F-F4C0AE996CF7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2E604-2188-D74A-A057-CDD40C0C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2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2E604-2188-D74A-A057-CDD40C0C13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0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2E604-2188-D74A-A057-CDD40C0C13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6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1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7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75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B5068F-028C-A84E-89DC-424F93FB8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648AE38-194B-1E4D-A331-CD656AC9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347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9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6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3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8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1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7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1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3354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119AA-FDFC-D54B-99E5-BFBAB0547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Helvetica Light" panose="020B04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7123-B70F-0249-8261-D5528BA0F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dirty="0"/>
              <a:t>How to python and variable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283A0-D14E-8A47-A1EF-DF1C981E4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1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047C7-F17F-8F45-992B-DB68C0C000FB}"/>
              </a:ext>
            </a:extLst>
          </p:cNvPr>
          <p:cNvSpPr txBox="1"/>
          <p:nvPr/>
        </p:nvSpPr>
        <p:spPr>
          <a:xfrm>
            <a:off x="84082" y="1239173"/>
            <a:ext cx="44143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&gt;&gt;&gt;[] # empty list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([]) # get the number of elements in a list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[99, "hello", ["nested", "list"]] # lists can store any value, even other lists!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&gt;&gt;&gt;print(a) # prints the values of the list that is stored in variable 'a'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[99, 'hello', ['nested', 'list']]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[0, 1]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&gt;&gt;&gt;b = [2, 3]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+ b # list addition, joins them together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A4E2A-9243-1147-9DDE-32EE5031F917}"/>
              </a:ext>
            </a:extLst>
          </p:cNvPr>
          <p:cNvSpPr txBox="1"/>
          <p:nvPr/>
        </p:nvSpPr>
        <p:spPr>
          <a:xfrm>
            <a:off x="84082" y="5644203"/>
            <a:ext cx="8686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 operations: +, *, ==, [], .append(), .clear(), .copy(), .count(), .extend(), .index(), .insert(), .pop(), .remove(), .reverse()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Take 5 mins to try some operations, are there any surprises?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6B7CAC-2E67-594A-8AC8-9C3DFA939612}"/>
              </a:ext>
            </a:extLst>
          </p:cNvPr>
          <p:cNvSpPr txBox="1"/>
          <p:nvPr/>
        </p:nvSpPr>
        <p:spPr>
          <a:xfrm>
            <a:off x="4729654" y="1259148"/>
            <a:ext cx="44143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* 3 # list multiplication creates with duplicate elements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1, 0, 1, 0, 1]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range(5) # creates a list with elements 0 to 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&gt;&gt;&gt;print(a)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(5) # append adds a element to end of a list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&gt;&gt;&gt;print(a)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a.pop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# removes last element for list and returns 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&gt;&gt;&gt;print(a)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4]</a:t>
            </a:r>
          </a:p>
        </p:txBody>
      </p:sp>
    </p:spTree>
    <p:extLst>
      <p:ext uri="{BB962C8B-B14F-4D97-AF65-F5344CB8AC3E}">
        <p14:creationId xmlns:p14="http://schemas.microsoft.com/office/powerpoint/2010/main" val="171326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C827F5-D280-CC4F-828E-E086D6C8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A9EF6-F240-3344-8593-616570BDC74F}"/>
              </a:ext>
            </a:extLst>
          </p:cNvPr>
          <p:cNvSpPr txBox="1"/>
          <p:nvPr/>
        </p:nvSpPr>
        <p:spPr>
          <a:xfrm>
            <a:off x="474936" y="2775880"/>
            <a:ext cx="8040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Write a program that takes a number as an input and prints out whether it is odd or even</a:t>
            </a:r>
          </a:p>
        </p:txBody>
      </p:sp>
    </p:spTree>
    <p:extLst>
      <p:ext uri="{BB962C8B-B14F-4D97-AF65-F5344CB8AC3E}">
        <p14:creationId xmlns:p14="http://schemas.microsoft.com/office/powerpoint/2010/main" val="282946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B246B7-2C24-FE41-B43D-32A0095D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How to run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1F101-DFD0-A949-A2A0-87E043A2D9B5}"/>
              </a:ext>
            </a:extLst>
          </p:cNvPr>
          <p:cNvSpPr txBox="1"/>
          <p:nvPr/>
        </p:nvSpPr>
        <p:spPr>
          <a:xfrm>
            <a:off x="378372" y="1462087"/>
            <a:ext cx="8040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Option 1: Use the command line interpreter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C8EC7-8616-3049-83F9-EF61DD4D4292}"/>
              </a:ext>
            </a:extLst>
          </p:cNvPr>
          <p:cNvSpPr txBox="1"/>
          <p:nvPr/>
        </p:nvSpPr>
        <p:spPr>
          <a:xfrm>
            <a:off x="378372" y="2287370"/>
            <a:ext cx="80404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print(“hello world”)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“hello world”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# this is a comment, python ignores these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exit() # how you leave the interpreter</a:t>
            </a:r>
          </a:p>
        </p:txBody>
      </p:sp>
    </p:spTree>
    <p:extLst>
      <p:ext uri="{BB962C8B-B14F-4D97-AF65-F5344CB8AC3E}">
        <p14:creationId xmlns:p14="http://schemas.microsoft.com/office/powerpoint/2010/main" val="283368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16229D4-5978-FD4A-9D4F-C9060F17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How to run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8CE93-C196-2A49-B984-463F6CEC34E5}"/>
              </a:ext>
            </a:extLst>
          </p:cNvPr>
          <p:cNvSpPr txBox="1"/>
          <p:nvPr/>
        </p:nvSpPr>
        <p:spPr>
          <a:xfrm>
            <a:off x="378372" y="1462087"/>
            <a:ext cx="8040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Option 2: execute a script, always have the extension of your script be ".</a:t>
            </a:r>
            <a:r>
              <a:rPr lang="en-US" sz="2800" dirty="0" err="1">
                <a:latin typeface="Helvetica Light" panose="020B0403020202020204" pitchFamily="34" charset="0"/>
              </a:rPr>
              <a:t>py</a:t>
            </a:r>
            <a:r>
              <a:rPr lang="en-US" sz="2800" dirty="0">
                <a:latin typeface="Helvetica Light" panose="020B0403020202020204" pitchFamily="34" charset="0"/>
              </a:rPr>
              <a:t>"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B7BE1-5051-4D4B-883A-7E8272D46FD9}"/>
              </a:ext>
            </a:extLst>
          </p:cNvPr>
          <p:cNvSpPr txBox="1"/>
          <p:nvPr/>
        </p:nvSpPr>
        <p:spPr>
          <a:xfrm>
            <a:off x="378372" y="2655232"/>
            <a:ext cx="80404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test.py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print(“hello world”)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test.py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92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CEAF47-07B0-1141-8746-222823DB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CB6D70-3ED1-E54A-8756-59E3D01E88D4}"/>
              </a:ext>
            </a:extLst>
          </p:cNvPr>
          <p:cNvSpPr txBox="1"/>
          <p:nvPr/>
        </p:nvSpPr>
        <p:spPr>
          <a:xfrm>
            <a:off x="378372" y="1462087"/>
            <a:ext cx="80404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Numbers: 2, 3.14, 94504050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Strings: “hello”, ‘100’, “““ this 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string has multiple lines”””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Lists: [1 , 2], [“this”, “is”, “a list”]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Dictionary: {0 : 1, 1 : 2}, {“key” : “value” } </a:t>
            </a:r>
          </a:p>
        </p:txBody>
      </p:sp>
    </p:spTree>
    <p:extLst>
      <p:ext uri="{BB962C8B-B14F-4D97-AF65-F5344CB8AC3E}">
        <p14:creationId xmlns:p14="http://schemas.microsoft.com/office/powerpoint/2010/main" val="390533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1D0CB43-13FE-8C41-87A9-00A79197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52C1C-9E82-B642-8419-E83EFE7DF4FE}"/>
              </a:ext>
            </a:extLst>
          </p:cNvPr>
          <p:cNvSpPr txBox="1"/>
          <p:nvPr/>
        </p:nvSpPr>
        <p:spPr>
          <a:xfrm>
            <a:off x="378372" y="3429000"/>
            <a:ext cx="80404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 Number examples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num_1 = 1 # int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num_2 = 1.5 # float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num_3 = 1. # float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3FA67-FE21-0044-9ED0-67CA818BB571}"/>
              </a:ext>
            </a:extLst>
          </p:cNvPr>
          <p:cNvSpPr txBox="1"/>
          <p:nvPr/>
        </p:nvSpPr>
        <p:spPr>
          <a:xfrm>
            <a:off x="378372" y="1462087"/>
            <a:ext cx="80404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There are two types of numbers: int or integers, cannot store fractional values, and float or floating point numbers can store any number in a huge range. </a:t>
            </a:r>
          </a:p>
        </p:txBody>
      </p:sp>
    </p:spTree>
    <p:extLst>
      <p:ext uri="{BB962C8B-B14F-4D97-AF65-F5344CB8AC3E}">
        <p14:creationId xmlns:p14="http://schemas.microsoft.com/office/powerpoint/2010/main" val="288570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0CE55-0EF8-E54D-ADA1-383749BCADB3}"/>
              </a:ext>
            </a:extLst>
          </p:cNvPr>
          <p:cNvSpPr txBox="1"/>
          <p:nvPr/>
        </p:nvSpPr>
        <p:spPr>
          <a:xfrm>
            <a:off x="84082" y="1239173"/>
            <a:ext cx="441434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 # int addition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2. + 3. # float addition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2. + 3 # still float addition since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one of the two number is a float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 / 2 # int division, there can be no fractional values in int, thus is rounded down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5. / 2. # float division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2.5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F4AE6-A1A5-FD47-B4A2-0D0203772C9C}"/>
              </a:ext>
            </a:extLst>
          </p:cNvPr>
          <p:cNvSpPr txBox="1"/>
          <p:nvPr/>
        </p:nvSpPr>
        <p:spPr>
          <a:xfrm>
            <a:off x="84082" y="5242034"/>
            <a:ext cx="868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 operations: +, -, *, /, //, %, &gt;, &lt;, ==, !=, &gt;=, &lt;=, *=, +=, -=, /=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Take 5 mins to try some operations, are there any surprises?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70847-7038-7B40-88E9-508A0A4BD85D}"/>
              </a:ext>
            </a:extLst>
          </p:cNvPr>
          <p:cNvSpPr txBox="1"/>
          <p:nvPr/>
        </p:nvSpPr>
        <p:spPr>
          <a:xfrm>
            <a:off x="4729654" y="1259148"/>
            <a:ext cx="44143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&gt;&gt;&gt;1 == 1 # with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 is always possible to check to see if they are same value with "==" operator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&gt;&gt;&gt;1 &gt; 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&gt;&gt;&gt;2 &gt;= 2 # greater or equal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5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+= 5 # same as a = a + 5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&gt;&gt;&gt;print(a)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6476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B0E03-0AE4-244E-971F-8A8306CFA7E3}"/>
              </a:ext>
            </a:extLst>
          </p:cNvPr>
          <p:cNvSpPr txBox="1"/>
          <p:nvPr/>
        </p:nvSpPr>
        <p:spPr>
          <a:xfrm>
            <a:off x="378372" y="2167758"/>
            <a:ext cx="80404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 can use 'single quotes' or "double quotes" or """triple quotes"""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 triple quotes and span multiple lines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str_1 = "Hello World"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str_2 = '100'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str_3 = """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sdgwerg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@#$@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	 #$%343 """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48A77-B36C-D941-99FE-A27742D1BAD3}"/>
              </a:ext>
            </a:extLst>
          </p:cNvPr>
          <p:cNvSpPr txBox="1"/>
          <p:nvPr/>
        </p:nvSpPr>
        <p:spPr>
          <a:xfrm>
            <a:off x="378372" y="1462087"/>
            <a:ext cx="8040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Strings store text or any series of characters</a:t>
            </a:r>
          </a:p>
        </p:txBody>
      </p:sp>
    </p:spTree>
    <p:extLst>
      <p:ext uri="{BB962C8B-B14F-4D97-AF65-F5344CB8AC3E}">
        <p14:creationId xmlns:p14="http://schemas.microsoft.com/office/powerpoint/2010/main" val="43739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0CE55-0EF8-E54D-ADA1-383749BCADB3}"/>
              </a:ext>
            </a:extLst>
          </p:cNvPr>
          <p:cNvSpPr txBox="1"/>
          <p:nvPr/>
        </p:nvSpPr>
        <p:spPr>
          <a:xfrm>
            <a:off x="84082" y="1239173"/>
            <a:ext cx="44143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&gt;&gt;&gt;"hello" + "world" # concatenation or string addition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&gt;&gt;&gt;"hello"*3 # repetition or string multiplication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hellohellohello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&gt;&gt;&gt;"hello"[0] # indexing, getting a specific character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&gt;&gt;&gt;"hello"[-1] # indexing from the 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‘o’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 # get the length or size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F4AE6-A1A5-FD47-B4A2-0D0203772C9C}"/>
              </a:ext>
            </a:extLst>
          </p:cNvPr>
          <p:cNvSpPr txBox="1"/>
          <p:nvPr/>
        </p:nvSpPr>
        <p:spPr>
          <a:xfrm>
            <a:off x="84082" y="5242034"/>
            <a:ext cx="868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 operations: +, *, &gt;, &lt;, ==, !=, &gt;=, &lt;=, *=, +=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.lower(), .upper(), .count(), .index()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Take 5 mins to try some operations, are there any surprises?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70847-7038-7B40-88E9-508A0A4BD85D}"/>
              </a:ext>
            </a:extLst>
          </p:cNvPr>
          <p:cNvSpPr txBox="1"/>
          <p:nvPr/>
        </p:nvSpPr>
        <p:spPr>
          <a:xfrm>
            <a:off x="4729654" y="1259148"/>
            <a:ext cx="441434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&gt;&gt;&gt;"hello" &lt;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jello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# comparison, compares each letter at a time, the letter that later in the alphabet is 'larger'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&gt;&gt;&gt;2 &gt;= 2 # greater or equal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5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+= 5 # same as a = a + 5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&gt;&gt;&gt;print(a)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&gt;&gt;&gt;”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hello”.upper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# all characters become uppercase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’HELLO’</a:t>
            </a:r>
          </a:p>
        </p:txBody>
      </p:sp>
    </p:spTree>
    <p:extLst>
      <p:ext uri="{BB962C8B-B14F-4D97-AF65-F5344CB8AC3E}">
        <p14:creationId xmlns:p14="http://schemas.microsoft.com/office/powerpoint/2010/main" val="150664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48A77-B36C-D941-99FE-A27742D1BAD3}"/>
              </a:ext>
            </a:extLst>
          </p:cNvPr>
          <p:cNvSpPr txBox="1"/>
          <p:nvPr/>
        </p:nvSpPr>
        <p:spPr>
          <a:xfrm>
            <a:off x="367862" y="1200477"/>
            <a:ext cx="8040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A series of elements, initialized with []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5F63F-50FB-F949-B008-740E6C10850F}"/>
              </a:ext>
            </a:extLst>
          </p:cNvPr>
          <p:cNvSpPr txBox="1"/>
          <p:nvPr/>
        </p:nvSpPr>
        <p:spPr>
          <a:xfrm>
            <a:off x="378372" y="2167758"/>
            <a:ext cx="80404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list_1 = [] # empty list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list_2 = [1, 2] # a list of two elements, first is 1 and second is 2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list_3 = [“element_1”, 1, [“sub”, ”list]] # lists can be composed on any of the other types even other lists! </a:t>
            </a:r>
          </a:p>
        </p:txBody>
      </p:sp>
    </p:spTree>
    <p:extLst>
      <p:ext uri="{BB962C8B-B14F-4D97-AF65-F5344CB8AC3E}">
        <p14:creationId xmlns:p14="http://schemas.microsoft.com/office/powerpoint/2010/main" val="333273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.potx" id="{3F688327-CA36-8C47-83BE-292ED07D1C94}" vid="{4C6DF2C6-E297-D442-B05D-EB3661C76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2689</TotalTime>
  <Words>962</Words>
  <Application>Microsoft Macintosh PowerPoint</Application>
  <PresentationFormat>On-screen Show (4:3)</PresentationFormat>
  <Paragraphs>140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Helvetica Light</vt:lpstr>
      <vt:lpstr>Office Theme</vt:lpstr>
      <vt:lpstr>How to python and variable types</vt:lpstr>
      <vt:lpstr>How to run python</vt:lpstr>
      <vt:lpstr>How to run python</vt:lpstr>
      <vt:lpstr>Variable types</vt:lpstr>
      <vt:lpstr>Numbers</vt:lpstr>
      <vt:lpstr>Number Operations</vt:lpstr>
      <vt:lpstr>Strings</vt:lpstr>
      <vt:lpstr>String Operations</vt:lpstr>
      <vt:lpstr>Lists</vt:lpstr>
      <vt:lpstr>List Operations</vt:lpstr>
      <vt:lpstr>Practice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David Yesselman</dc:creator>
  <cp:lastModifiedBy>Joseph David Yesselman</cp:lastModifiedBy>
  <cp:revision>28</cp:revision>
  <cp:lastPrinted>2019-08-22T21:48:25Z</cp:lastPrinted>
  <dcterms:created xsi:type="dcterms:W3CDTF">2019-08-17T19:17:39Z</dcterms:created>
  <dcterms:modified xsi:type="dcterms:W3CDTF">2019-08-24T18:06:06Z</dcterms:modified>
</cp:coreProperties>
</file>