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15310" y="1295070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Write a program that takes a list of numbers and returns the lowest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B661-25E8-AE46-9519-DC31996681D6}"/>
              </a:ext>
            </a:extLst>
          </p:cNvPr>
          <p:cNvSpPr txBox="1"/>
          <p:nvPr/>
        </p:nvSpPr>
        <p:spPr>
          <a:xfrm>
            <a:off x="399392" y="3720610"/>
            <a:ext cx="752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find_lowest_num.py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list: </a:t>
            </a:r>
            <a:r>
              <a:rPr lang="en-US" dirty="0"/>
              <a:t> 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1,2,3,4,5,6</a:t>
            </a:r>
            <a:r>
              <a:rPr lang="en-US" dirty="0"/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lowest number is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779C-3953-214E-9896-5B11F3746B3C}"/>
              </a:ext>
            </a:extLst>
          </p:cNvPr>
          <p:cNvSpPr txBox="1"/>
          <p:nvPr/>
        </p:nvSpPr>
        <p:spPr>
          <a:xfrm>
            <a:off x="399392" y="4714910"/>
            <a:ext cx="7525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cases:</a:t>
            </a:r>
          </a:p>
          <a:p>
            <a:r>
              <a:rPr lang="en-US" dirty="0"/>
              <a:t> 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7690,2,6,15,23</a:t>
            </a:r>
            <a:r>
              <a:rPr lang="en-US" dirty="0"/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 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1,1,1,1,1,1,5</a:t>
            </a:r>
            <a:r>
              <a:rPr lang="en-US" dirty="0"/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 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9,8,23,6,3,14,23</a:t>
            </a:r>
            <a:r>
              <a:rPr lang="en-US" dirty="0"/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8B5FC-5D77-AE48-8896-69653E26EE0D}"/>
              </a:ext>
            </a:extLst>
          </p:cNvPr>
          <p:cNvSpPr txBox="1"/>
          <p:nvPr/>
        </p:nvSpPr>
        <p:spPr>
          <a:xfrm>
            <a:off x="399392" y="2290959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Light" panose="020B0403020202020204" pitchFamily="34" charset="0"/>
              </a:rPr>
              <a:t>Query the user with the input() function, make sure you put quotes around your list when you type it in </a:t>
            </a:r>
          </a:p>
          <a:p>
            <a:r>
              <a:rPr lang="en-US" sz="1400" b="1" dirty="0">
                <a:latin typeface="Helvetica Light" panose="020B0403020202020204" pitchFamily="34" charset="0"/>
              </a:rPr>
              <a:t>Convert the string from input() into a list </a:t>
            </a:r>
          </a:p>
          <a:p>
            <a:r>
              <a:rPr lang="en-US" sz="1400" b="1" dirty="0">
                <a:latin typeface="Helvetica Light" panose="020B0403020202020204" pitchFamily="34" charset="0"/>
              </a:rPr>
              <a:t>Loop through the list to find the lowest number</a:t>
            </a:r>
          </a:p>
          <a:p>
            <a:r>
              <a:rPr lang="en-US" sz="1400" b="1" dirty="0">
                <a:latin typeface="Helvetica Light" panose="020B0403020202020204" pitchFamily="34" charset="0"/>
              </a:rPr>
              <a:t>Print out the lowest number</a:t>
            </a:r>
          </a:p>
          <a:p>
            <a:r>
              <a:rPr lang="en-US" sz="1400" b="1" dirty="0">
                <a:latin typeface="Helvetica Light" panose="020B0403020202020204" pitchFamily="34" charset="0"/>
              </a:rPr>
              <a:t>Tips: convert a string to an integer with int() function, you can split a string into a list </a:t>
            </a:r>
          </a:p>
        </p:txBody>
      </p:sp>
    </p:spTree>
    <p:extLst>
      <p:ext uri="{BB962C8B-B14F-4D97-AF65-F5344CB8AC3E}">
        <p14:creationId xmlns:p14="http://schemas.microsoft.com/office/powerpoint/2010/main" val="333273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5396</TotalTime>
  <Words>99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Helvetica Light</vt:lpstr>
      <vt:lpstr>Office Theme</vt:lpstr>
      <vt:lpstr>Class 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54</cp:revision>
  <cp:lastPrinted>2019-08-22T21:48:25Z</cp:lastPrinted>
  <dcterms:created xsi:type="dcterms:W3CDTF">2019-08-17T19:17:39Z</dcterms:created>
  <dcterms:modified xsi:type="dcterms:W3CDTF">2019-08-29T14:36:29Z</dcterms:modified>
</cp:coreProperties>
</file>