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75" r:id="rId4"/>
    <p:sldId id="276" r:id="rId5"/>
    <p:sldId id="27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BA87C-04DC-4E4F-8A0F-F4C0AE996CF7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E604-2188-D74A-A057-CDD40C0C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6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8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B5068F-028C-A84E-89DC-424F93FB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48AE38-194B-1E4D-A331-CD656AC9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34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354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3904-39EC-F544-B9DC-0F99F641AF4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119AA-FDFC-D54B-99E5-BFBAB054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7123-B70F-0249-8261-D5528BA0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basics V: Advanced class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283A0-D14E-8A47-A1EF-DF1C981E4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1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A1DF8-73E4-7A4A-9E89-841481016F12}"/>
              </a:ext>
            </a:extLst>
          </p:cNvPr>
          <p:cNvSpPr txBox="1"/>
          <p:nvPr/>
        </p:nvSpPr>
        <p:spPr>
          <a:xfrm>
            <a:off x="220716" y="1165133"/>
            <a:ext cx="41410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Inheritance is the capability of one class to derive or inherit the properties from some another class.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5E0D29-A657-C545-ABC7-6E7348E6D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827" y="1083989"/>
            <a:ext cx="4518791" cy="57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8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A1DF8-73E4-7A4A-9E89-841481016F12}"/>
              </a:ext>
            </a:extLst>
          </p:cNvPr>
          <p:cNvSpPr txBox="1"/>
          <p:nvPr/>
        </p:nvSpPr>
        <p:spPr>
          <a:xfrm>
            <a:off x="220717" y="1165133"/>
            <a:ext cx="37980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Calling the super or parent class constructor from the child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63573-84B7-0442-B15F-0E16264B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785" y="1462087"/>
            <a:ext cx="4978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6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Chaining Inheritance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896AF-1DE9-4E43-A7BE-BC191E9B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29" y="1186154"/>
            <a:ext cx="5058542" cy="54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Multiple Inheritance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B0E82-1D80-CB4F-9D58-A90B3CD4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92" y="1146285"/>
            <a:ext cx="4810016" cy="546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0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41574-7936-3144-9FAA-C7EF30E3F4FE}"/>
              </a:ext>
            </a:extLst>
          </p:cNvPr>
          <p:cNvSpPr txBox="1"/>
          <p:nvPr/>
        </p:nvSpPr>
        <p:spPr>
          <a:xfrm>
            <a:off x="220716" y="1165133"/>
            <a:ext cx="34473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Polymorphism means same function name (but different signatures) being uses for different types.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A9C31-6142-B046-976A-4A017F24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643" y="1165133"/>
            <a:ext cx="3207625" cy="553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0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.potx" id="{3F688327-CA36-8C47-83BE-292ED07D1C94}" vid="{4C6DF2C6-E297-D442-B05D-EB3661C76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3186</TotalTime>
  <Words>64</Words>
  <Application>Microsoft Macintosh PowerPoint</Application>
  <PresentationFormat>On-screen Show (4:3)</PresentationFormat>
  <Paragraphs>12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Light</vt:lpstr>
      <vt:lpstr>Office Theme</vt:lpstr>
      <vt:lpstr>Python basics V: Advanced class topics</vt:lpstr>
      <vt:lpstr>Class Inheritance</vt:lpstr>
      <vt:lpstr>Class Inheritance</vt:lpstr>
      <vt:lpstr>Chaining Inheritance</vt:lpstr>
      <vt:lpstr>Multiple Inheritance</vt:lpstr>
      <vt:lpstr>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David Yesselman</dc:creator>
  <cp:lastModifiedBy>Joseph David Yesselman</cp:lastModifiedBy>
  <cp:revision>82</cp:revision>
  <cp:lastPrinted>2019-09-12T17:14:24Z</cp:lastPrinted>
  <dcterms:created xsi:type="dcterms:W3CDTF">2019-08-17T19:17:39Z</dcterms:created>
  <dcterms:modified xsi:type="dcterms:W3CDTF">2019-09-12T17:14:34Z</dcterms:modified>
</cp:coreProperties>
</file>