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4" r:id="rId2"/>
    <p:sldId id="299" r:id="rId3"/>
    <p:sldId id="307" r:id="rId4"/>
    <p:sldId id="300" r:id="rId5"/>
    <p:sldId id="301" r:id="rId6"/>
    <p:sldId id="270" r:id="rId7"/>
    <p:sldId id="271" r:id="rId8"/>
    <p:sldId id="269" r:id="rId9"/>
    <p:sldId id="273" r:id="rId10"/>
    <p:sldId id="272" r:id="rId11"/>
    <p:sldId id="302" r:id="rId12"/>
    <p:sldId id="303" r:id="rId13"/>
    <p:sldId id="304" r:id="rId14"/>
    <p:sldId id="305" r:id="rId15"/>
    <p:sldId id="30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9CBE6-4933-43ED-A1E8-570BEBF95F6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8FAA2-A30A-4C11-A712-36093E6A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E90E9-6E09-455F-8C3D-25A78B742B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9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7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0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5A697E-3AFA-40F5-A3ED-120A220B57A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5A697E-3AFA-40F5-A3ED-120A220B57A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6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archive/expand-archive?view=powershell-7.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Management/New-Item?view=powershell-5.1" TargetMode="External"/><Relationship Id="rId2" Type="http://schemas.openxmlformats.org/officeDocument/2006/relationships/hyperlink" Target="https://docs.microsoft.com/en-us/powershell/module/microsoft.powershell.management/test-path?view=powershell-5.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Management/New-Item?view=powershell-5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PowerShell Files and Directories</a:t>
            </a:r>
            <a:endParaRPr lang="en-US" sz="540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Scripting Essentials</a:t>
            </a:r>
          </a:p>
          <a:p>
            <a:r>
              <a:rPr lang="en-US" dirty="0" smtClean="0"/>
              <a:t>Dr. Burkman</a:t>
            </a:r>
          </a:p>
        </p:txBody>
      </p:sp>
    </p:spTree>
    <p:extLst>
      <p:ext uri="{BB962C8B-B14F-4D97-AF65-F5344CB8AC3E}">
        <p14:creationId xmlns:p14="http://schemas.microsoft.com/office/powerpoint/2010/main" val="32962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Unwanted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things returns some execution report data.  We can stop this by piping our work through Out-Null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564752"/>
            <a:ext cx="1005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"C:\Users\Burkman\Desktop\bunny\bunny.txt"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bunny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"C:\Users\Burkman\Desktop\bunny"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bunny.txt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"C:\Users\Burkman\Desktop\bunny\bunny.txt" </a:t>
            </a:r>
          </a:p>
        </p:txBody>
      </p:sp>
    </p:spTree>
    <p:extLst>
      <p:ext uri="{BB962C8B-B14F-4D97-AF65-F5344CB8AC3E}">
        <p14:creationId xmlns:p14="http://schemas.microsoft.com/office/powerpoint/2010/main" val="250561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 Using Get-Content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79" y="2172161"/>
            <a:ext cx="81429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#make path to the user desktop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env:UserName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"\Desktop"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".\vkissoff.txt"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$line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$line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6701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Line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.</a:t>
            </a:r>
            <a:r>
              <a:rPr lang="en-US" dirty="0" err="1" smtClean="0"/>
              <a:t>readcount</a:t>
            </a:r>
            <a:r>
              <a:rPr lang="en-US" dirty="0" smtClean="0"/>
              <a:t> and IF to skip one or more rows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15383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#make path to the user desktop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env:UserName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"\Desktop"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".\vkissoff.txt"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$line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line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readcount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continue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$line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4530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File with Out-File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use –encoding asci for this to properly create csv files.  Use -append to append to an existing file or leave if off to make a new file.  Use Write-Output, not Write-Host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636" y="3741708"/>
            <a:ext cx="2419688" cy="704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280" y="245114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Name,Address,City,State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jim.csv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-encoding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ascii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"123 Oak St."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"Stillwater"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"OK"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","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","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","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$state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jim.cav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encoding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ascii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-Append </a:t>
            </a:r>
          </a:p>
        </p:txBody>
      </p:sp>
    </p:spTree>
    <p:extLst>
      <p:ext uri="{BB962C8B-B14F-4D97-AF65-F5344CB8AC3E}">
        <p14:creationId xmlns:p14="http://schemas.microsoft.com/office/powerpoint/2010/main" val="62089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a File (or Files)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5478"/>
            <a:ext cx="10058400" cy="21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2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a Zip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0" y="5951166"/>
            <a:ext cx="1005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docs.microsoft.com/en-us/powershell/module/microsoft.powershell.archive/expand-archive?view=powershell-7.1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648635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Expand-Archive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'.\myzip.zip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#-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DestinationPath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C:\archive </a:t>
            </a:r>
          </a:p>
        </p:txBody>
      </p:sp>
    </p:spTree>
    <p:extLst>
      <p:ext uri="{BB962C8B-B14F-4D97-AF65-F5344CB8AC3E}">
        <p14:creationId xmlns:p14="http://schemas.microsoft.com/office/powerpoint/2010/main" val="63727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Rethinking String slices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1450"/>
            <a:ext cx="613495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Rethinking String slices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22671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"123456789"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catlen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catpos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catlen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Substring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catpost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catlen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57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put an array inside another array you must put a comma in front of it.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214560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"dog"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"cat"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@()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"mouse"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34760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another area where .split is not really the same as -split.  Stick with .split for this class but be aware that PowerShell may return more elements than our previous programs.</a:t>
            </a:r>
          </a:p>
          <a:p>
            <a:r>
              <a:rPr lang="en-US" dirty="0" smtClean="0"/>
              <a:t>One strategy for this is to check how many items are in the new array created by .split by using .count.  Then manually iterate through the indexes (dog[0] then dog[1] </a:t>
            </a:r>
            <a:r>
              <a:rPr lang="en-US" dirty="0" err="1" smtClean="0"/>
              <a:t>etc</a:t>
            </a:r>
            <a:r>
              <a:rPr lang="en-US" dirty="0" smtClean="0"/>
              <a:t>) until you find the chunk you want.</a:t>
            </a:r>
          </a:p>
          <a:p>
            <a:r>
              <a:rPr lang="en-US" dirty="0" smtClean="0"/>
              <a:t>You can reduce many of the unnecessary indexes by formatting your .split like this: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1378" y="3997065"/>
            <a:ext cx="10058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$split1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dog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"whatever"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6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System.StringSplitOptions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RemoveEmptyEntries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57644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Easy!  Just use the + symbol.  Pay attention to making sure that there is a back slash \ between each element when you join them</a:t>
            </a:r>
          </a:p>
          <a:p>
            <a:r>
              <a:rPr lang="en-US" dirty="0" smtClean="0"/>
              <a:t>Unlike Python we can just use a single back slash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working directory with Get-Location</a:t>
            </a:r>
          </a:p>
          <a:p>
            <a:r>
              <a:rPr lang="en-US" dirty="0" smtClean="0"/>
              <a:t>Set the working directory with Set-Location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use the system variables to dynamically set the path on Windows: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9340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Get-Location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Get-Location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79" y="4623140"/>
            <a:ext cx="8928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env:UserName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"\Desktop"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6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Test-Path to find out if an item exists.  It has various switches you can use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docs.microsoft.com/en-us/powershell/module/microsoft.powershell.management/test-path?view=powershell-5.1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 New-Item to make an </a:t>
            </a:r>
            <a:r>
              <a:rPr lang="en-US" dirty="0" err="1" smtClean="0"/>
              <a:t>ItemType</a:t>
            </a:r>
            <a:r>
              <a:rPr lang="en-US" dirty="0" smtClean="0"/>
              <a:t>.  File and Directory are common data types, but there are more, and many switches you can use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docs.microsoft.com/en-us/powershell/module/Microsoft.PowerShell.Management/New-Item?view=powershell-5.1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8345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"C:\Users\Burkman\Desktop\b.py"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160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New-Item to make an </a:t>
            </a:r>
            <a:r>
              <a:rPr lang="en-US" dirty="0" err="1"/>
              <a:t>ItemType</a:t>
            </a:r>
            <a:r>
              <a:rPr lang="en-US" dirty="0"/>
              <a:t>.  File and Directory are common data types, but there are more, and many switches you can </a:t>
            </a:r>
            <a:r>
              <a:rPr lang="en-US" dirty="0" smtClean="0"/>
              <a:t>use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https://docs.microsoft.com/en-us/powershell/module/Microsoft.PowerShell.Management/New-Item?view=powershell-5.1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You can also just use </a:t>
            </a:r>
            <a:r>
              <a:rPr lang="en-US" dirty="0" err="1" smtClean="0"/>
              <a:t>mkdir</a:t>
            </a:r>
            <a:r>
              <a:rPr lang="en-US" dirty="0" smtClean="0"/>
              <a:t> to make a new directory.  That’s my favorite.  In fact most of those BASH / command line commands will work.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1" y="3318805"/>
            <a:ext cx="1005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"C:\Users\Burkman\Desktop\bunny\bunny.txt"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bunny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"C:\Users\Burkman\Desktop\bunny"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File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bunny.txt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"C:\Users\Burkman\Desktop\bunny\bunny.txt" </a:t>
            </a:r>
          </a:p>
        </p:txBody>
      </p:sp>
    </p:spTree>
    <p:extLst>
      <p:ext uri="{BB962C8B-B14F-4D97-AF65-F5344CB8AC3E}">
        <p14:creationId xmlns:p14="http://schemas.microsoft.com/office/powerpoint/2010/main" val="796291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771</TotalTime>
  <Words>814</Words>
  <Application>Microsoft Office PowerPoint</Application>
  <PresentationFormat>Widescreen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Lucida Console</vt:lpstr>
      <vt:lpstr>Retrospect</vt:lpstr>
      <vt:lpstr>PowerShell Files and Directories</vt:lpstr>
      <vt:lpstr>Rethinking String slices</vt:lpstr>
      <vt:lpstr>Rethinking String slices</vt:lpstr>
      <vt:lpstr>Arrays of arrays</vt:lpstr>
      <vt:lpstr>A Word on Splits</vt:lpstr>
      <vt:lpstr>Concatenating Paths</vt:lpstr>
      <vt:lpstr>Working Directory</vt:lpstr>
      <vt:lpstr>Checking for Directories</vt:lpstr>
      <vt:lpstr>Making Directories</vt:lpstr>
      <vt:lpstr>Stopping Unwanted Output</vt:lpstr>
      <vt:lpstr>Reading a File Using Get-Content</vt:lpstr>
      <vt:lpstr>Tracking Line Numbers</vt:lpstr>
      <vt:lpstr>Writing a File with Out-File</vt:lpstr>
      <vt:lpstr>Compressing a File (or Files)</vt:lpstr>
      <vt:lpstr>Expanding a Zip File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Burkman, Jim</cp:lastModifiedBy>
  <cp:revision>57</cp:revision>
  <dcterms:created xsi:type="dcterms:W3CDTF">2019-04-20T14:58:33Z</dcterms:created>
  <dcterms:modified xsi:type="dcterms:W3CDTF">2021-04-21T17:38:51Z</dcterms:modified>
</cp:coreProperties>
</file>