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5ADF5-DBA4-4D2D-B371-B195CF0710C1}"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BE935-D261-44D3-80F1-D5024754BF5E}" type="slidenum">
              <a:rPr lang="en-US" smtClean="0"/>
              <a:t>‹#›</a:t>
            </a:fld>
            <a:endParaRPr lang="en-US"/>
          </a:p>
        </p:txBody>
      </p:sp>
    </p:spTree>
    <p:extLst>
      <p:ext uri="{BB962C8B-B14F-4D97-AF65-F5344CB8AC3E}">
        <p14:creationId xmlns:p14="http://schemas.microsoft.com/office/powerpoint/2010/main" val="410372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241368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00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1634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388092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6F713-4A8F-419D-9A89-79C99EE12A09}"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815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6F713-4A8F-419D-9A89-79C99EE12A09}"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595F0-CAA3-4773-94D5-446CB4A6DC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96F713-4A8F-419D-9A89-79C99EE12A09}"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5541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96F713-4A8F-419D-9A89-79C99EE12A09}"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21379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96F713-4A8F-419D-9A89-79C99EE12A09}"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64914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96F713-4A8F-419D-9A89-79C99EE12A09}" type="datetimeFigureOut">
              <a:rPr lang="en-US" smtClean="0"/>
              <a:t>4/13/2021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74216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96F713-4A8F-419D-9A89-79C99EE12A09}" type="datetimeFigureOut">
              <a:rPr lang="en-US" smtClean="0"/>
              <a:t>4/13/2021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B4595F0-CAA3-4773-94D5-446CB4A6DC2B}" type="slidenum">
              <a:rPr lang="en-US" smtClean="0"/>
              <a:t>‹#›</a:t>
            </a:fld>
            <a:endParaRPr lang="en-US"/>
          </a:p>
        </p:txBody>
      </p:sp>
    </p:spTree>
    <p:extLst>
      <p:ext uri="{BB962C8B-B14F-4D97-AF65-F5344CB8AC3E}">
        <p14:creationId xmlns:p14="http://schemas.microsoft.com/office/powerpoint/2010/main" val="161261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96F713-4A8F-419D-9A89-79C99EE12A09}"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595F0-CAA3-4773-94D5-446CB4A6DC2B}" type="slidenum">
              <a:rPr lang="en-US" smtClean="0"/>
              <a:t>‹#›</a:t>
            </a:fld>
            <a:endParaRPr lang="en-US"/>
          </a:p>
        </p:txBody>
      </p:sp>
    </p:spTree>
    <p:extLst>
      <p:ext uri="{BB962C8B-B14F-4D97-AF65-F5344CB8AC3E}">
        <p14:creationId xmlns:p14="http://schemas.microsoft.com/office/powerpoint/2010/main" val="102727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96F713-4A8F-419D-9A89-79C99EE12A09}" type="datetimeFigureOut">
              <a:rPr lang="en-US" smtClean="0"/>
              <a:t>4/13/2021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B4595F0-CAA3-4773-94D5-446CB4A6DC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02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Mod 11 PowerShell Strings Homework</a:t>
            </a:r>
            <a:endParaRPr lang="en-US" sz="4400" dirty="0"/>
          </a:p>
        </p:txBody>
      </p:sp>
      <p:sp>
        <p:nvSpPr>
          <p:cNvPr id="8195" name="Subtitle 2"/>
          <p:cNvSpPr>
            <a:spLocks noGrp="1"/>
          </p:cNvSpPr>
          <p:nvPr>
            <p:ph type="subTitle" idx="1"/>
          </p:nvPr>
        </p:nvSpPr>
        <p:spPr/>
        <p:txBody>
          <a:bodyPr/>
          <a:lstStyle/>
          <a:p>
            <a:r>
              <a:rPr lang="en-US" dirty="0" smtClean="0"/>
              <a:t>Scripting Essentials</a:t>
            </a:r>
          </a:p>
          <a:p>
            <a:r>
              <a:rPr lang="en-US" dirty="0" smtClean="0"/>
              <a:t>Dr. Burkman</a:t>
            </a:r>
          </a:p>
        </p:txBody>
      </p:sp>
    </p:spTree>
    <p:extLst>
      <p:ext uri="{BB962C8B-B14F-4D97-AF65-F5344CB8AC3E}">
        <p14:creationId xmlns:p14="http://schemas.microsoft.com/office/powerpoint/2010/main" val="300442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Read through the entire homework problem before starting</a:t>
            </a:r>
            <a:r>
              <a:rPr lang="en-US" dirty="0" smtClean="0"/>
              <a:t>.</a:t>
            </a:r>
            <a:endParaRPr lang="en-US" dirty="0"/>
          </a:p>
        </p:txBody>
      </p:sp>
    </p:spTree>
    <p:extLst>
      <p:ext uri="{BB962C8B-B14F-4D97-AF65-F5344CB8AC3E}">
        <p14:creationId xmlns:p14="http://schemas.microsoft.com/office/powerpoint/2010/main" val="328667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Instructions</a:t>
            </a:r>
            <a:endParaRPr lang="en-US" dirty="0"/>
          </a:p>
        </p:txBody>
      </p:sp>
      <p:sp>
        <p:nvSpPr>
          <p:cNvPr id="4" name="Content Placeholder 3"/>
          <p:cNvSpPr>
            <a:spLocks noGrp="1"/>
          </p:cNvSpPr>
          <p:nvPr>
            <p:ph idx="1"/>
          </p:nvPr>
        </p:nvSpPr>
        <p:spPr/>
        <p:txBody>
          <a:bodyPr/>
          <a:lstStyle/>
          <a:p>
            <a:r>
              <a:rPr lang="en-US" dirty="0"/>
              <a:t>Download the starter script for this assignment and work from there.</a:t>
            </a:r>
          </a:p>
          <a:p>
            <a:r>
              <a:rPr lang="en-US" dirty="0" smtClean="0"/>
              <a:t>We are making a small menu system for looking up user names based on either their first name or last name.  We are also providing for the addition and deletion of names.  Those changes will only exist during the running of our script since we are just changing a list in real time, but that’s ok for now.</a:t>
            </a:r>
          </a:p>
          <a:p>
            <a:r>
              <a:rPr lang="en-US" dirty="0" smtClean="0"/>
              <a:t>Check my output video carefully.  Your script must work like mine and look like mine.</a:t>
            </a:r>
            <a:endParaRPr lang="en-US" dirty="0"/>
          </a:p>
        </p:txBody>
      </p:sp>
    </p:spTree>
    <p:extLst>
      <p:ext uri="{BB962C8B-B14F-4D97-AF65-F5344CB8AC3E}">
        <p14:creationId xmlns:p14="http://schemas.microsoft.com/office/powerpoint/2010/main" val="221241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p:txBody>
          <a:bodyPr/>
          <a:lstStyle/>
          <a:p>
            <a:r>
              <a:rPr lang="en-US" dirty="0" smtClean="0"/>
              <a:t>The main menu should be the body of the script.  It should include the menu text and IF/ELSEIF/ELSE statements representing each menu choice.  Each menu choice should only be a function call and either a continue or a break.  Menu choices 4 and 5 may also include one line each to assign the results of their respective function calls back to the name list.</a:t>
            </a:r>
            <a:endParaRPr lang="en-US" dirty="0"/>
          </a:p>
        </p:txBody>
      </p:sp>
    </p:spTree>
    <p:extLst>
      <p:ext uri="{BB962C8B-B14F-4D97-AF65-F5344CB8AC3E}">
        <p14:creationId xmlns:p14="http://schemas.microsoft.com/office/powerpoint/2010/main" val="179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a:t>
            </a:r>
            <a:endParaRPr lang="en-US" dirty="0"/>
          </a:p>
        </p:txBody>
      </p:sp>
      <p:sp>
        <p:nvSpPr>
          <p:cNvPr id="3" name="Content Placeholder 2"/>
          <p:cNvSpPr>
            <a:spLocks noGrp="1"/>
          </p:cNvSpPr>
          <p:nvPr>
            <p:ph idx="1"/>
          </p:nvPr>
        </p:nvSpPr>
        <p:spPr/>
        <p:txBody>
          <a:bodyPr/>
          <a:lstStyle/>
          <a:p>
            <a:r>
              <a:rPr lang="en-US" dirty="0" smtClean="0"/>
              <a:t>This function should take one or more of the letters that begin a first name.  Convert the user input to title case.  If no names matched then return the message in my example. </a:t>
            </a:r>
            <a:r>
              <a:rPr lang="en-US" dirty="0"/>
              <a:t>This function does not check for one or more letters within a </a:t>
            </a:r>
            <a:r>
              <a:rPr lang="en-US" dirty="0" smtClean="0"/>
              <a:t>first </a:t>
            </a:r>
            <a:r>
              <a:rPr lang="en-US" dirty="0"/>
              <a:t>name.</a:t>
            </a:r>
          </a:p>
          <a:p>
            <a:pPr lvl="1"/>
            <a:r>
              <a:rPr lang="en-US" dirty="0"/>
              <a:t>“am” will find </a:t>
            </a:r>
            <a:r>
              <a:rPr lang="en-US" dirty="0" smtClean="0"/>
              <a:t>“Amy Southland” </a:t>
            </a:r>
            <a:r>
              <a:rPr lang="en-US" dirty="0"/>
              <a:t>but will not find </a:t>
            </a:r>
            <a:r>
              <a:rPr lang="en-US" dirty="0" smtClean="0"/>
              <a:t>“Cameron Croix”</a:t>
            </a:r>
          </a:p>
          <a:p>
            <a:r>
              <a:rPr lang="en-US" dirty="0" smtClean="0"/>
              <a:t>It is fine if just hitting enter returns all the names</a:t>
            </a:r>
          </a:p>
          <a:p>
            <a:r>
              <a:rPr lang="en-US" dirty="0" smtClean="0"/>
              <a:t>Names will not be sorted</a:t>
            </a:r>
            <a:endParaRPr lang="en-US" dirty="0"/>
          </a:p>
          <a:p>
            <a:endParaRPr lang="en-US" dirty="0"/>
          </a:p>
        </p:txBody>
      </p:sp>
    </p:spTree>
    <p:extLst>
      <p:ext uri="{BB962C8B-B14F-4D97-AF65-F5344CB8AC3E}">
        <p14:creationId xmlns:p14="http://schemas.microsoft.com/office/powerpoint/2010/main" val="376827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2</a:t>
            </a:r>
            <a:endParaRPr lang="en-US" dirty="0"/>
          </a:p>
        </p:txBody>
      </p:sp>
      <p:sp>
        <p:nvSpPr>
          <p:cNvPr id="3" name="Content Placeholder 2"/>
          <p:cNvSpPr>
            <a:spLocks noGrp="1"/>
          </p:cNvSpPr>
          <p:nvPr>
            <p:ph idx="1"/>
          </p:nvPr>
        </p:nvSpPr>
        <p:spPr/>
        <p:txBody>
          <a:bodyPr/>
          <a:lstStyle/>
          <a:p>
            <a:r>
              <a:rPr lang="en-US" dirty="0"/>
              <a:t>This function should take one or more of the letters that begin a </a:t>
            </a:r>
            <a:r>
              <a:rPr lang="en-US" dirty="0" smtClean="0"/>
              <a:t>last </a:t>
            </a:r>
            <a:r>
              <a:rPr lang="en-US" dirty="0"/>
              <a:t>name.  Convert the user input to title case.  If no names matched then return the message in my </a:t>
            </a:r>
            <a:r>
              <a:rPr lang="en-US" dirty="0" smtClean="0"/>
              <a:t>example.  This function does not check for one or more letters within a last name.</a:t>
            </a:r>
          </a:p>
          <a:p>
            <a:pPr lvl="1"/>
            <a:r>
              <a:rPr lang="en-US" dirty="0" smtClean="0"/>
              <a:t>“am” will find “Lisa </a:t>
            </a:r>
            <a:r>
              <a:rPr lang="en-US" dirty="0" err="1" smtClean="0"/>
              <a:t>Ammond</a:t>
            </a:r>
            <a:r>
              <a:rPr lang="en-US" dirty="0" smtClean="0"/>
              <a:t>” but will not find “Linda Hammer”</a:t>
            </a:r>
          </a:p>
          <a:p>
            <a:r>
              <a:rPr lang="en-US" dirty="0"/>
              <a:t>It is fine if just hitting enter returns all the names</a:t>
            </a:r>
          </a:p>
          <a:p>
            <a:r>
              <a:rPr lang="en-US" dirty="0" smtClean="0"/>
              <a:t>Names will not be </a:t>
            </a:r>
            <a:r>
              <a:rPr lang="en-US" dirty="0" smtClean="0"/>
              <a:t>sorted</a:t>
            </a:r>
          </a:p>
          <a:p>
            <a:r>
              <a:rPr lang="en-US" dirty="0"/>
              <a:t>Note: If Option 2 throws an error </a:t>
            </a:r>
            <a:r>
              <a:rPr lang="en-US" dirty="0" smtClean="0"/>
              <a:t>“You cannot call a method on a null-valued expression” AFTER names have been deleted and/or added that’s fine.  I can’t seem to track down this problem.</a:t>
            </a:r>
            <a:endParaRPr lang="en-US" dirty="0"/>
          </a:p>
          <a:p>
            <a:endParaRPr lang="en-US" dirty="0"/>
          </a:p>
        </p:txBody>
      </p:sp>
    </p:spTree>
    <p:extLst>
      <p:ext uri="{BB962C8B-B14F-4D97-AF65-F5344CB8AC3E}">
        <p14:creationId xmlns:p14="http://schemas.microsoft.com/office/powerpoint/2010/main" val="198661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3</a:t>
            </a:r>
            <a:endParaRPr lang="en-US" dirty="0"/>
          </a:p>
        </p:txBody>
      </p:sp>
      <p:sp>
        <p:nvSpPr>
          <p:cNvPr id="3" name="Content Placeholder 2"/>
          <p:cNvSpPr>
            <a:spLocks noGrp="1"/>
          </p:cNvSpPr>
          <p:nvPr>
            <p:ph idx="1"/>
          </p:nvPr>
        </p:nvSpPr>
        <p:spPr/>
        <p:txBody>
          <a:bodyPr/>
          <a:lstStyle/>
          <a:p>
            <a:r>
              <a:rPr lang="en-US" dirty="0" smtClean="0"/>
              <a:t>This function should get the new first name and then the new last name.  Convert the user input to title case.  Add the new name to the name list then inform the user that the name has been added</a:t>
            </a:r>
            <a:r>
              <a:rPr lang="en-US" dirty="0" smtClean="0"/>
              <a:t>.  You don’t need to check to ensure they did first name then last name.</a:t>
            </a:r>
          </a:p>
        </p:txBody>
      </p:sp>
    </p:spTree>
    <p:extLst>
      <p:ext uri="{BB962C8B-B14F-4D97-AF65-F5344CB8AC3E}">
        <p14:creationId xmlns:p14="http://schemas.microsoft.com/office/powerpoint/2010/main" val="138885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4</a:t>
            </a:r>
            <a:endParaRPr lang="en-US" dirty="0"/>
          </a:p>
        </p:txBody>
      </p:sp>
      <p:sp>
        <p:nvSpPr>
          <p:cNvPr id="3" name="Content Placeholder 2"/>
          <p:cNvSpPr>
            <a:spLocks noGrp="1"/>
          </p:cNvSpPr>
          <p:nvPr>
            <p:ph idx="1"/>
          </p:nvPr>
        </p:nvSpPr>
        <p:spPr/>
        <p:txBody>
          <a:bodyPr/>
          <a:lstStyle/>
          <a:p>
            <a:r>
              <a:rPr lang="en-US" dirty="0" smtClean="0"/>
              <a:t>The full name is required to delete a name.  Give the user the option to view the names first by calling the Option 1 function (search by first name) if requested.  Give the user the option to quit with “Q” (of any case).</a:t>
            </a:r>
          </a:p>
          <a:p>
            <a:r>
              <a:rPr lang="en-US" dirty="0" smtClean="0"/>
              <a:t>You can call a function within a function.  It’s no different than calling a function from the body of the script.</a:t>
            </a:r>
            <a:endParaRPr lang="en-US" dirty="0"/>
          </a:p>
        </p:txBody>
      </p:sp>
    </p:spTree>
    <p:extLst>
      <p:ext uri="{BB962C8B-B14F-4D97-AF65-F5344CB8AC3E}">
        <p14:creationId xmlns:p14="http://schemas.microsoft.com/office/powerpoint/2010/main" val="3934348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788</TotalTime>
  <Words>527</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Mod 11 PowerShell Strings Homework</vt:lpstr>
      <vt:lpstr>Read through the entire homework problem before starting.</vt:lpstr>
      <vt:lpstr>Instructions</vt:lpstr>
      <vt:lpstr>Main Menu</vt:lpstr>
      <vt:lpstr>Option 1</vt:lpstr>
      <vt:lpstr>Option 2</vt:lpstr>
      <vt:lpstr>Option 3</vt:lpstr>
      <vt:lpstr>Option 4</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Burkman, Jim</cp:lastModifiedBy>
  <cp:revision>52</cp:revision>
  <dcterms:created xsi:type="dcterms:W3CDTF">2019-01-24T15:43:00Z</dcterms:created>
  <dcterms:modified xsi:type="dcterms:W3CDTF">2021-04-13T16:30:50Z</dcterms:modified>
</cp:coreProperties>
</file>