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5" r:id="rId9"/>
    <p:sldId id="266" r:id="rId10"/>
    <p:sldId id="267" r:id="rId11"/>
    <p:sldId id="268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87BED2-DE89-44AD-B823-8572682D428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core/about/about_special_characters?view=powershell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 11 PowerShell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11 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strings with +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79" y="2541675"/>
            <a:ext cx="70360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$first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$second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"Burkman"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$first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$second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7670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11 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still have the split method: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288194"/>
            <a:ext cx="105236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plays a lot of video games"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192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 11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trim: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replace: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380086"/>
            <a:ext cx="92177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plays a lot of video games"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seJ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4658942"/>
            <a:ext cx="92177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plays a lot of video games"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Bu"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"La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417326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Negating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opposite of:</a:t>
            </a:r>
          </a:p>
          <a:p>
            <a:r>
              <a:rPr lang="en-US" dirty="0"/>
              <a:t> if ($</a:t>
            </a:r>
            <a:r>
              <a:rPr lang="en-US" dirty="0" err="1"/>
              <a:t>i.StartsWith</a:t>
            </a:r>
            <a:r>
              <a:rPr lang="en-US" dirty="0"/>
              <a:t>($</a:t>
            </a:r>
            <a:r>
              <a:rPr lang="en-US" dirty="0" err="1"/>
              <a:t>user_input</a:t>
            </a:r>
            <a:r>
              <a:rPr lang="en-US" dirty="0"/>
              <a:t>)) {}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If(-Not $</a:t>
            </a:r>
            <a:r>
              <a:rPr lang="en-US" dirty="0" err="1"/>
              <a:t>dog.contains</a:t>
            </a:r>
            <a:r>
              <a:rPr lang="en-US" dirty="0"/>
              <a:t>(“J”){}</a:t>
            </a:r>
          </a:p>
          <a:p>
            <a:r>
              <a:rPr lang="en-US" dirty="0"/>
              <a:t>-Not will test for the opposite of a condition.  If the condition would normally return True, -Not makes it return False.  If the condition would normally return False, -Not makes it return True.</a:t>
            </a:r>
          </a:p>
          <a:p>
            <a:r>
              <a:rPr lang="en-US" dirty="0"/>
              <a:t>Careful, though.  If($dog -ne “</a:t>
            </a:r>
            <a:r>
              <a:rPr lang="en-US" dirty="0" err="1"/>
              <a:t>Woofy</a:t>
            </a:r>
            <a:r>
              <a:rPr lang="en-US" dirty="0"/>
              <a:t>”) is not the same as if(-Not $dog -</a:t>
            </a:r>
            <a:r>
              <a:rPr lang="en-US" dirty="0" err="1"/>
              <a:t>eq</a:t>
            </a:r>
            <a:r>
              <a:rPr lang="en-US" dirty="0"/>
              <a:t>  “</a:t>
            </a:r>
            <a:r>
              <a:rPr lang="en-US" dirty="0" err="1"/>
              <a:t>Woofy</a:t>
            </a:r>
            <a:r>
              <a:rPr lang="en-US" dirty="0"/>
              <a:t>”).  The latter will only activate if $dog first equals “</a:t>
            </a:r>
            <a:r>
              <a:rPr lang="en-US" dirty="0" err="1"/>
              <a:t>Woofy</a:t>
            </a:r>
            <a:r>
              <a:rPr lang="en-US" dirty="0"/>
              <a:t>”.  Then it will negate it.  The former will activate every time $dog is not equal to “</a:t>
            </a:r>
            <a:r>
              <a:rPr lang="en-US" dirty="0" err="1"/>
              <a:t>Woofy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2550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Mod 11 PowerShell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know to escape with the </a:t>
            </a:r>
            <a:r>
              <a:rPr lang="en-US" dirty="0" err="1"/>
              <a:t>backtick</a:t>
            </a:r>
            <a:r>
              <a:rPr lang="en-US" dirty="0"/>
              <a:t> `</a:t>
            </a:r>
          </a:p>
          <a:p>
            <a:pPr lvl="1"/>
            <a:r>
              <a:rPr lang="en-US" dirty="0">
                <a:hlinkClick r:id="rId2"/>
              </a:rPr>
              <a:t>https://docs.microsoft.com/en-us/powershell/module/microsoft.powershell.core/about/about_special_characters?view=powershell-6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3148081"/>
            <a:ext cx="58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"`"Escaping double quotes`"" </a:t>
            </a:r>
          </a:p>
        </p:txBody>
      </p:sp>
    </p:spTree>
    <p:extLst>
      <p:ext uri="{BB962C8B-B14F-4D97-AF65-F5344CB8AC3E}">
        <p14:creationId xmlns:p14="http://schemas.microsoft.com/office/powerpoint/2010/main" val="185530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11 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a string in single quotes sets literal values as opposed to double quotes which will expand variables: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8245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"My name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`r`n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'My name is $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`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r`n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1168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11 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multiline strings just type your string how you want.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6101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Burkman"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6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2387938"/>
            <a:ext cx="9710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dog|mouse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$rat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"\|"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"`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r`n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#$rat = $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cat.Replace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("|", "`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r`n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")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$rat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#You have to escape the pipe with -replace but not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wiht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.replace </a:t>
            </a:r>
          </a:p>
        </p:txBody>
      </p:sp>
    </p:spTree>
    <p:extLst>
      <p:ext uri="{BB962C8B-B14F-4D97-AF65-F5344CB8AC3E}">
        <p14:creationId xmlns:p14="http://schemas.microsoft.com/office/powerpoint/2010/main" val="24561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11 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in Python, except a slice is .. Instead of a comma.  Strings are still immutable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79" y="2426253"/>
            <a:ext cx="93942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Burkman"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-2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-2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-4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#Handy for reversing </a:t>
            </a:r>
          </a:p>
        </p:txBody>
      </p:sp>
    </p:spTree>
    <p:extLst>
      <p:ext uri="{BB962C8B-B14F-4D97-AF65-F5344CB8AC3E}">
        <p14:creationId xmlns:p14="http://schemas.microsoft.com/office/powerpoint/2010/main" val="381081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11 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and comparisons: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327754"/>
            <a:ext cx="94309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$myName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nita burkman TATIANA BURKMAN"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TextInfo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ToTitleCase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TextInfo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ToTitleCase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())) </a:t>
            </a:r>
          </a:p>
        </p:txBody>
      </p:sp>
    </p:spTree>
    <p:extLst>
      <p:ext uri="{BB962C8B-B14F-4D97-AF65-F5344CB8AC3E}">
        <p14:creationId xmlns:p14="http://schemas.microsoft.com/office/powerpoint/2010/main" val="358066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11 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you have to assign the change back to the string if you want it to stay: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4262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82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11 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check to see if a value is in, starts with, or ends with a value: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79" y="2670012"/>
            <a:ext cx="9089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$myName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nita burkman TATIANA BURKMAN"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StartsWith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EndsWith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5849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964</TotalTime>
  <Words>742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Lucida Console</vt:lpstr>
      <vt:lpstr>Retrospect</vt:lpstr>
      <vt:lpstr>Mod 11 PowerShell Strings</vt:lpstr>
      <vt:lpstr>Mod 11 PowerShell Strings</vt:lpstr>
      <vt:lpstr>Mod 11 PowerShell Strings</vt:lpstr>
      <vt:lpstr>Mod 11 PowerShell Strings</vt:lpstr>
      <vt:lpstr>Replace</vt:lpstr>
      <vt:lpstr>Mod 11 PowerShell Strings</vt:lpstr>
      <vt:lpstr>Mod 11 PowerShell Strings</vt:lpstr>
      <vt:lpstr>Mod 11 PowerShell Strings</vt:lpstr>
      <vt:lpstr>Mod 11 PowerShell Strings</vt:lpstr>
      <vt:lpstr>Mod 11 PowerShell Strings</vt:lpstr>
      <vt:lpstr>Mod 11 PowerShell Strings</vt:lpstr>
      <vt:lpstr>Mod 11 PowerShell Strings</vt:lpstr>
      <vt:lpstr>A Note on Negating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Qori Mysse</cp:lastModifiedBy>
  <cp:revision>68</cp:revision>
  <dcterms:created xsi:type="dcterms:W3CDTF">2018-06-23T17:14:33Z</dcterms:created>
  <dcterms:modified xsi:type="dcterms:W3CDTF">2021-04-15T13:17:45Z</dcterms:modified>
</cp:coreProperties>
</file>