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318DB-59A2-A540-84C8-F7198DD90ECF}" v="3" dt="2025-10-02T16:18:25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39"/>
  </p:normalViewPr>
  <p:slideViewPr>
    <p:cSldViewPr snapToGrid="0">
      <p:cViewPr varScale="1">
        <p:scale>
          <a:sx n="142" d="100"/>
          <a:sy n="14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Bin" userId="35398a4c-2e12-4e00-b62c-3056c7e9da62" providerId="ADAL" clId="{FF4620D5-8B0C-5998-800D-67D360F1E83A}"/>
    <pc:docChg chg="addSld modSld">
      <pc:chgData name="Hu, Bin" userId="35398a4c-2e12-4e00-b62c-3056c7e9da62" providerId="ADAL" clId="{FF4620D5-8B0C-5998-800D-67D360F1E83A}" dt="2025-10-02T20:37:21.138" v="24" actId="1076"/>
      <pc:docMkLst>
        <pc:docMk/>
      </pc:docMkLst>
      <pc:sldChg chg="addSp delSp modSp add mod">
        <pc:chgData name="Hu, Bin" userId="35398a4c-2e12-4e00-b62c-3056c7e9da62" providerId="ADAL" clId="{FF4620D5-8B0C-5998-800D-67D360F1E83A}" dt="2025-10-02T20:37:21.138" v="24" actId="1076"/>
        <pc:sldMkLst>
          <pc:docMk/>
          <pc:sldMk cId="401449660" sldId="257"/>
        </pc:sldMkLst>
        <pc:grpChg chg="add mod">
          <ac:chgData name="Hu, Bin" userId="35398a4c-2e12-4e00-b62c-3056c7e9da62" providerId="ADAL" clId="{FF4620D5-8B0C-5998-800D-67D360F1E83A}" dt="2025-10-02T20:37:21.138" v="24" actId="1076"/>
          <ac:grpSpMkLst>
            <pc:docMk/>
            <pc:sldMk cId="401449660" sldId="257"/>
            <ac:grpSpMk id="2" creationId="{742392FF-FF35-BB83-8E6E-F56555B04BD2}"/>
          </ac:grpSpMkLst>
        </pc:grpChg>
        <pc:grpChg chg="del">
          <ac:chgData name="Hu, Bin" userId="35398a4c-2e12-4e00-b62c-3056c7e9da62" providerId="ADAL" clId="{FF4620D5-8B0C-5998-800D-67D360F1E83A}" dt="2025-10-02T16:16:30.123" v="1" actId="165"/>
          <ac:grpSpMkLst>
            <pc:docMk/>
            <pc:sldMk cId="401449660" sldId="257"/>
            <ac:grpSpMk id="8" creationId="{218D430E-F73A-77F4-C04B-83C28BB31AD0}"/>
          </ac:grpSpMkLst>
        </pc:grpChg>
        <pc:picChg chg="mod topLvl modCrop">
          <ac:chgData name="Hu, Bin" userId="35398a4c-2e12-4e00-b62c-3056c7e9da62" providerId="ADAL" clId="{FF4620D5-8B0C-5998-800D-67D360F1E83A}" dt="2025-10-02T20:37:14.499" v="22" actId="1076"/>
          <ac:picMkLst>
            <pc:docMk/>
            <pc:sldMk cId="401449660" sldId="257"/>
            <ac:picMk id="5" creationId="{6BEA662D-DE81-5E2A-82BC-748738784CE3}"/>
          </ac:picMkLst>
        </pc:picChg>
        <pc:picChg chg="mod topLvl modCrop">
          <ac:chgData name="Hu, Bin" userId="35398a4c-2e12-4e00-b62c-3056c7e9da62" providerId="ADAL" clId="{FF4620D5-8B0C-5998-800D-67D360F1E83A}" dt="2025-10-02T20:37:18.123" v="23" actId="1076"/>
          <ac:picMkLst>
            <pc:docMk/>
            <pc:sldMk cId="401449660" sldId="257"/>
            <ac:picMk id="7" creationId="{92E9CE65-F141-2E77-4FB6-3AFD92B6E2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3016-C35A-0995-A527-E6BA38A7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94C0-0D3F-33D8-55C0-9C5B7215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EEB9-DF1B-9BAC-9162-363D2A70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BF25-467B-5B37-1F9C-2A46FE62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77D6-9585-84F2-3BBD-7CF75057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9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4E77-5B6B-6EB2-0081-D86E8896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2A74F-0BA2-7F06-E024-9EA59E63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2635-2252-6B50-F778-922E402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7092-A7AB-9E27-F478-C1463F97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EC2B-1CD5-D3F1-BE45-18B88A38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E70CA-1906-EF2B-A061-84A19FE74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D1D2E-5FB7-7822-A16B-4A16FC45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B709-F21A-32D4-25FA-6E4453D9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B33A-B87C-4F84-4DDD-C9B657D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714D-902B-7D0F-AD4E-000FDC76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E54B-0ECC-493F-9161-7DA4742D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F6B5-F630-F02F-2174-7DF56B15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FB88-E02E-B6A0-4162-37DCB84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5DC4-7668-1A86-8F32-E0BB26F3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BDB4-370A-783A-AFF1-3F99D5EA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8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1243-021A-643F-F779-CD8CC19B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ABD6B-7BE0-F864-2F4B-953C58F4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60F2-367F-FB0E-F990-86BB0EF5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77E2-2AE7-0938-71D6-E9F6041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A14-2CF2-5462-6857-4D1A81D6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D1F0-A1A5-13F6-03D0-A5C3E592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257F-298B-2628-F56D-4BDE1B5EB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73DD-B5DC-76D2-3FDC-6BF9C102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FB3E-9113-731B-12B6-533172C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FD8F-EA32-5E8C-FDB6-291A65C6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99B6-27EA-56EA-EB66-8BCAC35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8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CEB0-AA60-2563-8DC2-3C97A507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DE9C2-057C-68F3-A4EF-B9D25830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42D2F-E463-6A0B-42BE-E90F8806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04AD0-018E-A568-9F6F-EB95292BA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29104-C872-6473-3381-425431F02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A0E63-2B30-50A7-FF0B-2424895C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8E808-419F-0432-0DF9-27BB8B4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24932-15F3-AE18-97DF-8846A40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1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5ACD-E128-67F6-DDC6-27943445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587E5-2D9B-E0F5-E5DE-9056941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C4AED-32EE-B164-009F-34B9C4E2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21A06-2E24-9E42-C8C4-036B754E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CB09F-9AF9-8E0B-9EB5-B910D813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AE853-2864-4BCE-5BE3-481FD513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289EE-849C-63ED-056A-C460A284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928B-3CAB-FD28-DB5A-81455748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6A5C-73AF-9BE2-21A1-827927FA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F6A1-9BFB-B0D5-75BD-4460399A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B1ADA-5CA6-88B8-668C-4D0B387E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48EA-DC66-FD2D-027C-41EA5148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C6BB-0C7E-85C2-B577-7460568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883E-5EDB-3A9D-855D-B9FAE82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73BCD-E684-B1BF-EF46-32ADC6E7A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F0F4C-3DAB-1E22-B496-4ABB22DD8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3FDBB-64D2-311A-E685-AA6E8CAE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7246-BAF6-AC7E-48A4-F86731F2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FB85-9016-6F32-4F92-F4975C10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4C9D6-B245-517F-9382-F7576FA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5A34-CCE5-AF00-6A92-A3BDE4B1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61BC4-988C-B525-BD42-5345E2311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8FCAD-B5BC-7E41-A80A-7E11CF95ECB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6565-C71B-7408-A7F0-1892E16B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3765-297D-8C0C-BD64-9A48881E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C8D20-CB8F-CB4E-97FC-D327766F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9225E-D8E0-9C22-1BF6-CADC4E3D061E}"/>
              </a:ext>
            </a:extLst>
          </p:cNvPr>
          <p:cNvGrpSpPr/>
          <p:nvPr/>
        </p:nvGrpSpPr>
        <p:grpSpPr>
          <a:xfrm>
            <a:off x="1003450" y="468630"/>
            <a:ext cx="10025230" cy="5693486"/>
            <a:chOff x="1003450" y="468630"/>
            <a:chExt cx="10025230" cy="5693486"/>
          </a:xfrm>
        </p:grpSpPr>
        <p:pic>
          <p:nvPicPr>
            <p:cNvPr id="5" name="Picture 4" descr="A diagram of a program&#10;&#10;AI-generated content may be incorrect.">
              <a:extLst>
                <a:ext uri="{FF2B5EF4-FFF2-40B4-BE49-F238E27FC236}">
                  <a16:creationId xmlns:a16="http://schemas.microsoft.com/office/drawing/2014/main" id="{7FA653DE-A21B-4243-80F0-0330AA810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450" y="468630"/>
              <a:ext cx="9867900" cy="2960370"/>
            </a:xfrm>
            <a:prstGeom prst="rect">
              <a:avLst/>
            </a:prstGeom>
          </p:spPr>
        </p:pic>
        <p:pic>
          <p:nvPicPr>
            <p:cNvPr id="7" name="Picture 6" descr="A graph of different types of performance&#10;&#10;AI-generated content may be incorrect.">
              <a:extLst>
                <a:ext uri="{FF2B5EF4-FFF2-40B4-BE49-F238E27FC236}">
                  <a16:creationId xmlns:a16="http://schemas.microsoft.com/office/drawing/2014/main" id="{D9E41848-D74C-13F7-0A38-5A4332F79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320" y="3738956"/>
              <a:ext cx="9865360" cy="2423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40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1F463-D25C-66D3-44A9-EB29A2C5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2392FF-FF35-BB83-8E6E-F56555B04BD2}"/>
              </a:ext>
            </a:extLst>
          </p:cNvPr>
          <p:cNvGrpSpPr/>
          <p:nvPr/>
        </p:nvGrpSpPr>
        <p:grpSpPr>
          <a:xfrm>
            <a:off x="3185663" y="558619"/>
            <a:ext cx="5674894" cy="5740761"/>
            <a:chOff x="1563051" y="808741"/>
            <a:chExt cx="5674894" cy="5740761"/>
          </a:xfrm>
        </p:grpSpPr>
        <p:pic>
          <p:nvPicPr>
            <p:cNvPr id="5" name="Picture 4" descr="A diagram of a program&#10;&#10;AI-generated content may be incorrect.">
              <a:extLst>
                <a:ext uri="{FF2B5EF4-FFF2-40B4-BE49-F238E27FC236}">
                  <a16:creationId xmlns:a16="http://schemas.microsoft.com/office/drawing/2014/main" id="{6BEA662D-DE81-5E2A-82BC-74873878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896" t="2642" r="20482" b="12870"/>
            <a:stretch>
              <a:fillRect/>
            </a:stretch>
          </p:blipFill>
          <p:spPr>
            <a:xfrm>
              <a:off x="1563051" y="808741"/>
              <a:ext cx="5336580" cy="2620259"/>
            </a:xfrm>
            <a:prstGeom prst="rect">
              <a:avLst/>
            </a:prstGeom>
          </p:spPr>
        </p:pic>
        <p:pic>
          <p:nvPicPr>
            <p:cNvPr id="7" name="Picture 6" descr="A graph of different types of performance&#10;&#10;AI-generated content may be incorrect.">
              <a:extLst>
                <a:ext uri="{FF2B5EF4-FFF2-40B4-BE49-F238E27FC236}">
                  <a16:creationId xmlns:a16="http://schemas.microsoft.com/office/drawing/2014/main" id="{92E9CE65-F141-2E77-4FB6-3AFD92B6E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101" r="24919"/>
            <a:stretch>
              <a:fillRect/>
            </a:stretch>
          </p:blipFill>
          <p:spPr>
            <a:xfrm>
              <a:off x="1690900" y="3823447"/>
              <a:ext cx="5547045" cy="2726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44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Bin</dc:creator>
  <cp:lastModifiedBy>Hu, Bin</cp:lastModifiedBy>
  <cp:revision>1</cp:revision>
  <dcterms:created xsi:type="dcterms:W3CDTF">2025-10-02T15:25:57Z</dcterms:created>
  <dcterms:modified xsi:type="dcterms:W3CDTF">2025-10-02T20:37:24Z</dcterms:modified>
</cp:coreProperties>
</file>