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0270" autoAdjust="0"/>
  </p:normalViewPr>
  <p:slideViewPr>
    <p:cSldViewPr snapToGrid="0">
      <p:cViewPr varScale="1">
        <p:scale>
          <a:sx n="65" d="100"/>
          <a:sy n="65" d="100"/>
        </p:scale>
        <p:origin x="13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9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7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1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7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6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04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4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5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23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96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5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4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32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98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6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jun111111/article/details/51898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ad5d65e7ce62" TargetMode="External"/><Relationship Id="rId5" Type="http://schemas.openxmlformats.org/officeDocument/2006/relationships/hyperlink" Target="https://blog.csdn.net/lm2009200/article/details/70162811" TargetMode="External"/><Relationship Id="rId4" Type="http://schemas.openxmlformats.org/officeDocument/2006/relationships/hyperlink" Target="https://blog.csdn.net/SprintMan/article/details/6892585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7958" y="8301561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6571536"/>
            <a:ext cx="605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https://blog.csdn.net/xiaojun111111/article/details/51898486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blog.csdn.net/SprintMan/article/details/68925857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blog.csdn.net/lm2009200/article/details/70162811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www.jianshu.com/p/ad5d65e7ce62</a:t>
            </a:r>
            <a:endParaRPr lang="en-US" altLang="zh-CN" dirty="0" smtClean="0"/>
          </a:p>
          <a:p>
            <a:r>
              <a:rPr lang="en-US" altLang="zh-CN" dirty="0"/>
              <a:t>https://www.cnblogs.com/George1994/p/6934930.html</a:t>
            </a:r>
            <a:endParaRPr lang="en-US" altLang="zh-CN" dirty="0" smtClean="0"/>
          </a:p>
          <a:p>
            <a:r>
              <a:rPr lang="en-US" altLang="zh-CN" dirty="0"/>
              <a:t>https://blog.csdn.net/qq_37169817/article/details/78880110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都是红色，因此将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0" y="487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一、从树中删除节点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以寻找后继节点的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方式进行删除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孩子，且如果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，直接删除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是黑色，则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，最后删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只有一个孩子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，再对新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。根据红黑树特性，此时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不可能为红色，因为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红色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要么没有孩子，要么有两个黑孩子。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此时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以新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①的判断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有两个孩子，则从后继中找到最小节点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，再对新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。此时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以新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行情况①或②的判断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二、旋转调色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旋转调色的当前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等于情况①中的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X]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的父亲，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的兄弟，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的远侄子，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的近侄子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是根或者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左子时进行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左旋，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子时进行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，将情况转化为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的左右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子均为黑色，则：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设为当前节点进行旋转调色，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情况转化为情况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的左子进行右旋，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的右子进行左旋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，旋转后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的新兄弟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有一个红色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，则转换为情况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设为根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1177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椭圆 481"/>
          <p:cNvSpPr/>
          <p:nvPr/>
        </p:nvSpPr>
        <p:spPr>
          <a:xfrm>
            <a:off x="8977948" y="42526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9436330" y="47109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8975819" y="47109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8729076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9279437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4950043" y="4330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63944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5408425" y="891408"/>
            <a:ext cx="2765243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6662992" y="1984986"/>
            <a:ext cx="1320808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700952" y="891408"/>
            <a:ext cx="232773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6119136" y="287033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800268" y="287033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11660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1434592" y="198498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1850235" y="33283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308617" y="378673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1838971" y="37867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1592228" y="43187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531754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825147" y="432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990136" y="379584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464040" y="379584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17297" y="4342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5850622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47735" y="4393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6309004" y="379584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5841753" y="379584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4166904" y="33033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4625286" y="37617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4018763" y="28703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10095566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10397763" y="43831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10553948" y="37743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9746985" y="28703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432438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890820" y="19849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1624460" y="287033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7878371" y="42724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8363536" y="1984986"/>
            <a:ext cx="11935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7862429" y="473083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9288603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9825631" y="438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10072374" y="37743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8146885" y="37743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3049807" y="3295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3318321" y="28703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3002587" y="37541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755844" y="4346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7905154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8715951" y="28703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6852860" y="287033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7615686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6988014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7446396" y="377432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6997068" y="377432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6750325" y="4399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7296019" y="4390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5573239" y="42450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6031621" y="470339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5559906" y="470339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5313163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5863524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8447437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8905819" y="37743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8336753" y="473083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8189188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3560381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4135981" y="37617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3508189" y="37541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3329346" y="43486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3889238" y="4351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166251" y="42444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149221" y="470286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1902478" y="5243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624633" y="470286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7598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4425466" y="42194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4883848" y="46778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4421453" y="46778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417471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4725071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572448" y="780328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有两个孩子，</a:t>
            </a:r>
            <a:r>
              <a:rPr lang="zh-CN" altLang="en-US" dirty="0" smtClean="0"/>
              <a:t>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数值对换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为黑色且没有孩子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为当前节点进行旋转调色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19832555" y="43144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20290937" y="477283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19830426" y="477283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9583683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20134044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15804650" y="4948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17249085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16263032" y="953251"/>
            <a:ext cx="2765243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9" idx="0"/>
            <a:endCxn id="211" idx="3"/>
          </p:cNvCxnSpPr>
          <p:nvPr/>
        </p:nvCxnSpPr>
        <p:spPr>
          <a:xfrm flipV="1">
            <a:off x="17517599" y="2046829"/>
            <a:ext cx="1320808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13555559" y="953251"/>
            <a:ext cx="232773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3"/>
            <a:endCxn id="186" idx="0"/>
          </p:cNvCxnSpPr>
          <p:nvPr/>
        </p:nvCxnSpPr>
        <p:spPr>
          <a:xfrm flipH="1">
            <a:off x="16973743" y="2932179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11654875" y="293217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2020685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2289199" y="204682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2704842" y="3390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4" idx="0"/>
          </p:cNvCxnSpPr>
          <p:nvPr/>
        </p:nvCxnSpPr>
        <p:spPr>
          <a:xfrm>
            <a:off x="13163224" y="384857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2693578" y="384857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2446835" y="43805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1386361" y="33993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1679754" y="4389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1844743" y="385769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1318647" y="385769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1071904" y="440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16705229" y="33993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7002342" y="4455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7163611" y="3857691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20" idx="0"/>
          </p:cNvCxnSpPr>
          <p:nvPr/>
        </p:nvCxnSpPr>
        <p:spPr>
          <a:xfrm flipH="1">
            <a:off x="16696360" y="3857691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5021511" y="33651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9" idx="0"/>
          </p:cNvCxnSpPr>
          <p:nvPr/>
        </p:nvCxnSpPr>
        <p:spPr>
          <a:xfrm>
            <a:off x="15479893" y="382358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9" idx="5"/>
          </p:cNvCxnSpPr>
          <p:nvPr/>
        </p:nvCxnSpPr>
        <p:spPr>
          <a:xfrm flipH="1" flipV="1">
            <a:off x="14873370" y="293217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20950173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1252370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21408555" y="383617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20601592" y="293217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13287045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9" idx="0"/>
          </p:cNvCxnSpPr>
          <p:nvPr/>
        </p:nvCxnSpPr>
        <p:spPr>
          <a:xfrm>
            <a:off x="13745427" y="204682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2479067" y="293217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8732978" y="4334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19218143" y="2046829"/>
            <a:ext cx="11935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18717036" y="479267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0143210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0680238" y="444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20926981" y="383617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5" idx="3"/>
          </p:cNvCxnSpPr>
          <p:nvPr/>
        </p:nvCxnSpPr>
        <p:spPr>
          <a:xfrm flipV="1">
            <a:off x="19001492" y="383617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3904414" y="3357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9" idx="3"/>
          </p:cNvCxnSpPr>
          <p:nvPr/>
        </p:nvCxnSpPr>
        <p:spPr>
          <a:xfrm flipV="1">
            <a:off x="14172928" y="293217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13857194" y="381597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3610451" y="4408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8759761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5" idx="0"/>
          </p:cNvCxnSpPr>
          <p:nvPr/>
        </p:nvCxnSpPr>
        <p:spPr>
          <a:xfrm flipH="1">
            <a:off x="19570558" y="293217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15" idx="0"/>
          </p:cNvCxnSpPr>
          <p:nvPr/>
        </p:nvCxnSpPr>
        <p:spPr>
          <a:xfrm>
            <a:off x="17707467" y="293217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8470293" y="54096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7842621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8301003" y="383617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7851675" y="383617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7604932" y="44615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8150626" y="4452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6427846" y="43068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6886228" y="4765233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6414513" y="4765233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6167770" y="53120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6718131" y="53120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19302044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6" name="直接连接符 225"/>
          <p:cNvCxnSpPr>
            <a:stCxn id="225" idx="5"/>
            <a:endCxn id="163" idx="0"/>
          </p:cNvCxnSpPr>
          <p:nvPr/>
        </p:nvCxnSpPr>
        <p:spPr>
          <a:xfrm>
            <a:off x="19760426" y="383617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00" idx="5"/>
            <a:endCxn id="228" idx="0"/>
          </p:cNvCxnSpPr>
          <p:nvPr/>
        </p:nvCxnSpPr>
        <p:spPr>
          <a:xfrm>
            <a:off x="19191360" y="479267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19043795" y="54096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椭圆 228"/>
          <p:cNvSpPr/>
          <p:nvPr/>
        </p:nvSpPr>
        <p:spPr>
          <a:xfrm>
            <a:off x="14414988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30" name="直接连接符 229"/>
          <p:cNvCxnSpPr>
            <a:stCxn id="190" idx="3"/>
            <a:endCxn id="233" idx="0"/>
          </p:cNvCxnSpPr>
          <p:nvPr/>
        </p:nvCxnSpPr>
        <p:spPr>
          <a:xfrm flipH="1">
            <a:off x="14990588" y="382358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07" idx="5"/>
            <a:endCxn id="232" idx="0"/>
          </p:cNvCxnSpPr>
          <p:nvPr/>
        </p:nvCxnSpPr>
        <p:spPr>
          <a:xfrm>
            <a:off x="14362796" y="381597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4183953" y="44105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14743845" y="441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13020858" y="43063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3"/>
            <a:endCxn id="236" idx="0"/>
          </p:cNvCxnSpPr>
          <p:nvPr/>
        </p:nvCxnSpPr>
        <p:spPr>
          <a:xfrm flipH="1">
            <a:off x="13003828" y="476471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12757085" y="53049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4" idx="5"/>
            <a:endCxn id="238" idx="0"/>
          </p:cNvCxnSpPr>
          <p:nvPr/>
        </p:nvCxnSpPr>
        <p:spPr>
          <a:xfrm>
            <a:off x="13479240" y="476471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3330587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椭圆 238"/>
          <p:cNvSpPr/>
          <p:nvPr/>
        </p:nvSpPr>
        <p:spPr>
          <a:xfrm>
            <a:off x="15280073" y="42813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0" name="直接连接符 239"/>
          <p:cNvCxnSpPr>
            <a:stCxn id="239" idx="5"/>
            <a:endCxn id="243" idx="0"/>
          </p:cNvCxnSpPr>
          <p:nvPr/>
        </p:nvCxnSpPr>
        <p:spPr>
          <a:xfrm>
            <a:off x="15738455" y="473971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3"/>
            <a:endCxn id="242" idx="0"/>
          </p:cNvCxnSpPr>
          <p:nvPr/>
        </p:nvCxnSpPr>
        <p:spPr>
          <a:xfrm flipH="1">
            <a:off x="15276060" y="473971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15029317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3" name="矩形 242"/>
          <p:cNvSpPr/>
          <p:nvPr/>
        </p:nvSpPr>
        <p:spPr>
          <a:xfrm>
            <a:off x="15579678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416077" y="8270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为黑色，其兄弟</a:t>
            </a:r>
            <a:r>
              <a:rPr lang="en-US" altLang="zh-CN" dirty="0"/>
              <a:t>11</a:t>
            </a:r>
            <a:r>
              <a:rPr lang="zh-CN" altLang="en-US" dirty="0"/>
              <a:t>为黑色，且</a:t>
            </a:r>
            <a:r>
              <a:rPr lang="en-US" altLang="zh-CN" dirty="0"/>
              <a:t>12</a:t>
            </a:r>
            <a:r>
              <a:rPr lang="zh-CN" altLang="en-US" dirty="0"/>
              <a:t>的远侄</a:t>
            </a:r>
            <a:r>
              <a:rPr lang="en-US" altLang="zh-CN" dirty="0"/>
              <a:t>10</a:t>
            </a:r>
            <a:r>
              <a:rPr lang="zh-CN" altLang="en-US" dirty="0"/>
              <a:t>为红色</a:t>
            </a:r>
            <a:endParaRPr lang="en-US" altLang="zh-CN" dirty="0"/>
          </a:p>
          <a:p>
            <a:r>
              <a:rPr lang="zh-CN" altLang="en-US" dirty="0" smtClean="0"/>
              <a:t>满足情况</a:t>
            </a:r>
            <a:r>
              <a:rPr lang="en-US" altLang="zh-CN" dirty="0" smtClean="0"/>
              <a:t>E</a:t>
            </a:r>
            <a:r>
              <a:rPr lang="zh-CN" altLang="en-US" dirty="0" smtClean="0"/>
              <a:t>：</a:t>
            </a:r>
            <a:r>
              <a:rPr lang="zh-CN" altLang="en-US" dirty="0"/>
              <a:t>将</a:t>
            </a:r>
            <a:r>
              <a:rPr lang="en-US" altLang="zh-CN" dirty="0"/>
              <a:t>11</a:t>
            </a:r>
            <a:r>
              <a:rPr lang="zh-CN" altLang="en-US" dirty="0"/>
              <a:t>设为</a:t>
            </a:r>
            <a:r>
              <a:rPr lang="en-US" altLang="zh-CN" dirty="0"/>
              <a:t>13</a:t>
            </a:r>
            <a:r>
              <a:rPr lang="zh-CN" altLang="en-US" dirty="0"/>
              <a:t>的颜色，将</a:t>
            </a:r>
            <a:r>
              <a:rPr lang="en-US" altLang="zh-CN" dirty="0"/>
              <a:t>13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设为黑色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并对</a:t>
            </a:r>
            <a:r>
              <a:rPr lang="en-US" altLang="zh-CN" dirty="0" smtClean="0"/>
              <a:t>13</a:t>
            </a:r>
            <a:r>
              <a:rPr lang="zh-CN" altLang="en-US" dirty="0"/>
              <a:t>进行右旋</a:t>
            </a:r>
            <a:r>
              <a:rPr lang="zh-CN" altLang="en-US" dirty="0" smtClean="0"/>
              <a:t>，最后删除</a:t>
            </a:r>
            <a:r>
              <a:rPr lang="en-US" altLang="zh-CN" dirty="0"/>
              <a:t>12</a:t>
            </a:r>
          </a:p>
        </p:txBody>
      </p:sp>
      <p:sp>
        <p:nvSpPr>
          <p:cNvPr id="245" name="椭圆 244"/>
          <p:cNvSpPr/>
          <p:nvPr/>
        </p:nvSpPr>
        <p:spPr>
          <a:xfrm>
            <a:off x="30294708" y="4347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7" name="直接连接符 246"/>
          <p:cNvCxnSpPr>
            <a:stCxn id="245" idx="5"/>
            <a:endCxn id="250" idx="0"/>
          </p:cNvCxnSpPr>
          <p:nvPr/>
        </p:nvCxnSpPr>
        <p:spPr>
          <a:xfrm>
            <a:off x="30753090" y="480594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5" idx="3"/>
            <a:endCxn id="249" idx="0"/>
          </p:cNvCxnSpPr>
          <p:nvPr/>
        </p:nvCxnSpPr>
        <p:spPr>
          <a:xfrm flipH="1">
            <a:off x="30292579" y="480594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0045836" y="54276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30596197" y="54276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26593081" y="5208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2" name="椭圆 251"/>
          <p:cNvSpPr/>
          <p:nvPr/>
        </p:nvSpPr>
        <p:spPr>
          <a:xfrm>
            <a:off x="28168766" y="33921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3" name="直接连接符 252"/>
          <p:cNvCxnSpPr>
            <a:stCxn id="294" idx="0"/>
            <a:endCxn id="251" idx="5"/>
          </p:cNvCxnSpPr>
          <p:nvPr/>
        </p:nvCxnSpPr>
        <p:spPr>
          <a:xfrm flipH="1" flipV="1">
            <a:off x="27051463" y="979215"/>
            <a:ext cx="2265834" cy="64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69" idx="0"/>
            <a:endCxn id="294" idx="3"/>
          </p:cNvCxnSpPr>
          <p:nvPr/>
        </p:nvCxnSpPr>
        <p:spPr>
          <a:xfrm flipV="1">
            <a:off x="27885032" y="2079946"/>
            <a:ext cx="1242397" cy="438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1" idx="3"/>
            <a:endCxn id="280" idx="0"/>
          </p:cNvCxnSpPr>
          <p:nvPr/>
        </p:nvCxnSpPr>
        <p:spPr>
          <a:xfrm flipH="1">
            <a:off x="24430659" y="979215"/>
            <a:ext cx="2241068" cy="64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52" idx="0"/>
            <a:endCxn id="269" idx="5"/>
          </p:cNvCxnSpPr>
          <p:nvPr/>
        </p:nvCxnSpPr>
        <p:spPr>
          <a:xfrm flipH="1" flipV="1">
            <a:off x="28074900" y="2976371"/>
            <a:ext cx="362380" cy="41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4" idx="0"/>
          </p:cNvCxnSpPr>
          <p:nvPr/>
        </p:nvCxnSpPr>
        <p:spPr>
          <a:xfrm flipH="1">
            <a:off x="22529975" y="296529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22895785" y="25069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0"/>
            <a:endCxn id="280" idx="3"/>
          </p:cNvCxnSpPr>
          <p:nvPr/>
        </p:nvCxnSpPr>
        <p:spPr>
          <a:xfrm flipV="1">
            <a:off x="23164299" y="207994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23579942" y="3423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1" name="直接连接符 260"/>
          <p:cNvCxnSpPr>
            <a:stCxn id="260" idx="5"/>
            <a:endCxn id="317" idx="0"/>
          </p:cNvCxnSpPr>
          <p:nvPr/>
        </p:nvCxnSpPr>
        <p:spPr>
          <a:xfrm>
            <a:off x="24038324" y="388169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0" idx="3"/>
            <a:endCxn id="263" idx="0"/>
          </p:cNvCxnSpPr>
          <p:nvPr/>
        </p:nvCxnSpPr>
        <p:spPr>
          <a:xfrm flipH="1">
            <a:off x="23568678" y="388169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23321935" y="4413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4" name="椭圆 263"/>
          <p:cNvSpPr/>
          <p:nvPr/>
        </p:nvSpPr>
        <p:spPr>
          <a:xfrm>
            <a:off x="22261461" y="34324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5" name="矩形 264"/>
          <p:cNvSpPr/>
          <p:nvPr/>
        </p:nvSpPr>
        <p:spPr>
          <a:xfrm>
            <a:off x="22554854" y="44227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64" idx="5"/>
            <a:endCxn id="265" idx="0"/>
          </p:cNvCxnSpPr>
          <p:nvPr/>
        </p:nvCxnSpPr>
        <p:spPr>
          <a:xfrm>
            <a:off x="22719843" y="38908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4" idx="3"/>
            <a:endCxn id="268" idx="0"/>
          </p:cNvCxnSpPr>
          <p:nvPr/>
        </p:nvCxnSpPr>
        <p:spPr>
          <a:xfrm flipH="1">
            <a:off x="22193747" y="389080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21947004" y="4437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27616518" y="25179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7939790" y="44436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52" idx="3"/>
            <a:endCxn id="270" idx="0"/>
          </p:cNvCxnSpPr>
          <p:nvPr/>
        </p:nvCxnSpPr>
        <p:spPr>
          <a:xfrm flipH="1">
            <a:off x="28186533" y="3850497"/>
            <a:ext cx="60879" cy="593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303" idx="0"/>
          </p:cNvCxnSpPr>
          <p:nvPr/>
        </p:nvCxnSpPr>
        <p:spPr>
          <a:xfrm flipH="1">
            <a:off x="27335923" y="2976371"/>
            <a:ext cx="359241" cy="41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25896611" y="33983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74" name="直接连接符 273"/>
          <p:cNvCxnSpPr>
            <a:stCxn id="273" idx="5"/>
            <a:endCxn id="322" idx="0"/>
          </p:cNvCxnSpPr>
          <p:nvPr/>
        </p:nvCxnSpPr>
        <p:spPr>
          <a:xfrm>
            <a:off x="26354993" y="385669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3" idx="0"/>
            <a:endCxn id="312" idx="5"/>
          </p:cNvCxnSpPr>
          <p:nvPr/>
        </p:nvCxnSpPr>
        <p:spPr>
          <a:xfrm flipH="1" flipV="1">
            <a:off x="25748470" y="296529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31412326" y="34109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1714523" y="4478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31870708" y="386928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6" idx="5"/>
          </p:cNvCxnSpPr>
          <p:nvPr/>
        </p:nvCxnSpPr>
        <p:spPr>
          <a:xfrm flipH="1" flipV="1">
            <a:off x="31063745" y="296529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24162145" y="1621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312" idx="0"/>
          </p:cNvCxnSpPr>
          <p:nvPr/>
        </p:nvCxnSpPr>
        <p:spPr>
          <a:xfrm>
            <a:off x="24620527" y="207994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8" idx="5"/>
            <a:endCxn id="260" idx="0"/>
          </p:cNvCxnSpPr>
          <p:nvPr/>
        </p:nvCxnSpPr>
        <p:spPr>
          <a:xfrm>
            <a:off x="23354167" y="296529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椭圆 282"/>
          <p:cNvSpPr/>
          <p:nvPr/>
        </p:nvSpPr>
        <p:spPr>
          <a:xfrm>
            <a:off x="29195131" y="4367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4" name="直接连接符 283"/>
          <p:cNvCxnSpPr>
            <a:stCxn id="294" idx="5"/>
            <a:endCxn id="286" idx="0"/>
          </p:cNvCxnSpPr>
          <p:nvPr/>
        </p:nvCxnSpPr>
        <p:spPr>
          <a:xfrm>
            <a:off x="29507165" y="2079946"/>
            <a:ext cx="136671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3" idx="3"/>
            <a:endCxn id="297" idx="0"/>
          </p:cNvCxnSpPr>
          <p:nvPr/>
        </p:nvCxnSpPr>
        <p:spPr>
          <a:xfrm flipH="1">
            <a:off x="29179189" y="482579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30605363" y="25069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31142391" y="4481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76" idx="3"/>
            <a:endCxn id="287" idx="0"/>
          </p:cNvCxnSpPr>
          <p:nvPr/>
        </p:nvCxnSpPr>
        <p:spPr>
          <a:xfrm flipH="1">
            <a:off x="31389134" y="386928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3" idx="0"/>
            <a:endCxn id="308" idx="3"/>
          </p:cNvCxnSpPr>
          <p:nvPr/>
        </p:nvCxnSpPr>
        <p:spPr>
          <a:xfrm flipV="1">
            <a:off x="29463645" y="386928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24779514" y="33907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91" name="直接连接符 290"/>
          <p:cNvCxnSpPr>
            <a:stCxn id="290" idx="0"/>
            <a:endCxn id="312" idx="3"/>
          </p:cNvCxnSpPr>
          <p:nvPr/>
        </p:nvCxnSpPr>
        <p:spPr>
          <a:xfrm flipV="1">
            <a:off x="25048028" y="296529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90" idx="3"/>
            <a:endCxn id="293" idx="0"/>
          </p:cNvCxnSpPr>
          <p:nvPr/>
        </p:nvCxnSpPr>
        <p:spPr>
          <a:xfrm flipH="1">
            <a:off x="24732294" y="384909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24485551" y="4441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4" name="椭圆 293"/>
          <p:cNvSpPr/>
          <p:nvPr/>
        </p:nvSpPr>
        <p:spPr>
          <a:xfrm>
            <a:off x="29048783" y="1621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5" name="直接连接符 294"/>
          <p:cNvCxnSpPr>
            <a:stCxn id="286" idx="3"/>
            <a:endCxn id="308" idx="0"/>
          </p:cNvCxnSpPr>
          <p:nvPr/>
        </p:nvCxnSpPr>
        <p:spPr>
          <a:xfrm flipH="1">
            <a:off x="30032711" y="296529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52" idx="5"/>
            <a:endCxn id="301" idx="0"/>
          </p:cNvCxnSpPr>
          <p:nvPr/>
        </p:nvCxnSpPr>
        <p:spPr>
          <a:xfrm>
            <a:off x="28627148" y="3850497"/>
            <a:ext cx="145459" cy="569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8932446" y="5442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28525864" y="44202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3" name="椭圆 302"/>
          <p:cNvSpPr/>
          <p:nvPr/>
        </p:nvSpPr>
        <p:spPr>
          <a:xfrm>
            <a:off x="27067409" y="33957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4" name="直接连接符 303"/>
          <p:cNvCxnSpPr>
            <a:stCxn id="303" idx="5"/>
            <a:endCxn id="307" idx="0"/>
          </p:cNvCxnSpPr>
          <p:nvPr/>
        </p:nvCxnSpPr>
        <p:spPr>
          <a:xfrm>
            <a:off x="27525791" y="3854176"/>
            <a:ext cx="49198" cy="591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3" idx="3"/>
            <a:endCxn id="306" idx="0"/>
          </p:cNvCxnSpPr>
          <p:nvPr/>
        </p:nvCxnSpPr>
        <p:spPr>
          <a:xfrm flipH="1">
            <a:off x="27024628" y="3854176"/>
            <a:ext cx="121427" cy="591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矩形 305"/>
          <p:cNvSpPr/>
          <p:nvPr/>
        </p:nvSpPr>
        <p:spPr>
          <a:xfrm>
            <a:off x="26777885" y="44458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7" name="矩形 306"/>
          <p:cNvSpPr/>
          <p:nvPr/>
        </p:nvSpPr>
        <p:spPr>
          <a:xfrm>
            <a:off x="27328246" y="44458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8" name="椭圆 307"/>
          <p:cNvSpPr/>
          <p:nvPr/>
        </p:nvSpPr>
        <p:spPr>
          <a:xfrm>
            <a:off x="29764197" y="34109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9" name="直接连接符 308"/>
          <p:cNvCxnSpPr>
            <a:stCxn id="308" idx="5"/>
            <a:endCxn id="245" idx="0"/>
          </p:cNvCxnSpPr>
          <p:nvPr/>
        </p:nvCxnSpPr>
        <p:spPr>
          <a:xfrm>
            <a:off x="30222579" y="386928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283" idx="5"/>
            <a:endCxn id="311" idx="0"/>
          </p:cNvCxnSpPr>
          <p:nvPr/>
        </p:nvCxnSpPr>
        <p:spPr>
          <a:xfrm>
            <a:off x="29653513" y="482579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29505948" y="5442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椭圆 311"/>
          <p:cNvSpPr/>
          <p:nvPr/>
        </p:nvSpPr>
        <p:spPr>
          <a:xfrm>
            <a:off x="25290088" y="25069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13" name="直接连接符 312"/>
          <p:cNvCxnSpPr>
            <a:stCxn id="273" idx="3"/>
            <a:endCxn id="316" idx="0"/>
          </p:cNvCxnSpPr>
          <p:nvPr/>
        </p:nvCxnSpPr>
        <p:spPr>
          <a:xfrm flipH="1">
            <a:off x="25865688" y="385669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90" idx="5"/>
            <a:endCxn id="315" idx="0"/>
          </p:cNvCxnSpPr>
          <p:nvPr/>
        </p:nvCxnSpPr>
        <p:spPr>
          <a:xfrm>
            <a:off x="25237896" y="384909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25059053" y="44436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6" name="矩形 315"/>
          <p:cNvSpPr/>
          <p:nvPr/>
        </p:nvSpPr>
        <p:spPr>
          <a:xfrm>
            <a:off x="25618945" y="4446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椭圆 316"/>
          <p:cNvSpPr/>
          <p:nvPr/>
        </p:nvSpPr>
        <p:spPr>
          <a:xfrm>
            <a:off x="23895958" y="4339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3"/>
            <a:endCxn id="319" idx="0"/>
          </p:cNvCxnSpPr>
          <p:nvPr/>
        </p:nvCxnSpPr>
        <p:spPr>
          <a:xfrm flipH="1">
            <a:off x="23878928" y="479782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23632185" y="53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7" idx="5"/>
            <a:endCxn id="321" idx="0"/>
          </p:cNvCxnSpPr>
          <p:nvPr/>
        </p:nvCxnSpPr>
        <p:spPr>
          <a:xfrm>
            <a:off x="24354340" y="479782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24205687" y="53397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6155173" y="43144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23" name="直接连接符 322"/>
          <p:cNvCxnSpPr>
            <a:stCxn id="322" idx="5"/>
            <a:endCxn id="326" idx="0"/>
          </p:cNvCxnSpPr>
          <p:nvPr/>
        </p:nvCxnSpPr>
        <p:spPr>
          <a:xfrm>
            <a:off x="26613555" y="477283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25" idx="0"/>
          </p:cNvCxnSpPr>
          <p:nvPr/>
        </p:nvCxnSpPr>
        <p:spPr>
          <a:xfrm flipH="1">
            <a:off x="26151160" y="477283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25904417" y="53397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6" name="矩形 325"/>
          <p:cNvSpPr/>
          <p:nvPr/>
        </p:nvSpPr>
        <p:spPr>
          <a:xfrm>
            <a:off x="26454778" y="53397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箭头连接符 326"/>
          <p:cNvCxnSpPr/>
          <p:nvPr/>
        </p:nvCxnSpPr>
        <p:spPr>
          <a:xfrm>
            <a:off x="19493680" y="1815211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184001" y="598503"/>
            <a:ext cx="4693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有两个孩子，根据情况</a:t>
            </a:r>
            <a:r>
              <a:rPr lang="en-US" altLang="zh-CN" smtClean="0"/>
              <a:t>3</a:t>
            </a:r>
            <a:r>
              <a:rPr lang="zh-CN" altLang="en-US" smtClean="0"/>
              <a:t>找到</a:t>
            </a:r>
            <a:r>
              <a:rPr lang="en-US" altLang="zh-CN" smtClean="0"/>
              <a:t>1</a:t>
            </a:r>
            <a:r>
              <a:rPr lang="zh-CN" altLang="en-US" smtClean="0"/>
              <a:t>的后继是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数值对换，此时</a:t>
            </a:r>
            <a:r>
              <a:rPr lang="en-US" altLang="zh-CN" smtClean="0"/>
              <a:t>1</a:t>
            </a:r>
            <a:r>
              <a:rPr lang="zh-CN" altLang="en-US" smtClean="0"/>
              <a:t>有右子</a:t>
            </a:r>
            <a:r>
              <a:rPr lang="en-US" altLang="zh-CN" smtClean="0"/>
              <a:t>3</a:t>
            </a:r>
            <a:r>
              <a:rPr lang="zh-CN" altLang="en-US" smtClean="0"/>
              <a:t>，根据情况</a:t>
            </a:r>
            <a:r>
              <a:rPr lang="en-US" altLang="zh-CN" smtClean="0"/>
              <a:t>2</a:t>
            </a:r>
          </a:p>
          <a:p>
            <a:r>
              <a:rPr lang="zh-CN" altLang="en-US" smtClean="0"/>
              <a:t>将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3</a:t>
            </a:r>
            <a:r>
              <a:rPr lang="zh-CN" altLang="en-US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299762" y="1647069"/>
            <a:ext cx="4380531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8468845" y="40679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8927227" y="452632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8466716" y="452632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8219973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8770334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4635385" y="2483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6427363" y="31534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5093767" y="706742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6141115" y="1800320"/>
            <a:ext cx="15593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2634299" y="70674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6330983" y="2685670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733615" y="268567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099425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367939" y="180032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783582" y="3143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2241964" y="360206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772318" y="360206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525575" y="4134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465101" y="3152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758494" y="4143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923483" y="361118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397387" y="361118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50644" y="4157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5872601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6171811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6418554" y="3611795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5568628" y="2685670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4100251" y="3118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4558633" y="357707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3952110" y="268567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9586463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988866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10044845" y="358966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9237882" y="268567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2365785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2824167" y="180032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557807" y="268567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7369268" y="40877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8080232" y="1800320"/>
            <a:ext cx="9677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7353326" y="45461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8779500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9316528" y="4202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9563271" y="358966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7637782" y="358966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2983154" y="31110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3251668" y="268567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2935934" y="356946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2689191" y="41623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7621850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8206848" y="268567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6885745" y="3611795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7106583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5300114" y="31545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5758496" y="3612963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5272202" y="3612963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5025459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557582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7938334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8396716" y="358966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7827650" y="45461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7680085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3493728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4069328" y="357707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3441536" y="356946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3262693" y="41639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3822585" y="4167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2099598" y="40598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2082568" y="451820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835825" y="505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2557980" y="451820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240932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4358813" y="40348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4817195" y="449320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4354800" y="449320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410805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4658418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6717648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18878287" y="4129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6" name="直接连接符 155"/>
          <p:cNvCxnSpPr>
            <a:stCxn id="155" idx="5"/>
            <a:endCxn id="159" idx="0"/>
          </p:cNvCxnSpPr>
          <p:nvPr/>
        </p:nvCxnSpPr>
        <p:spPr>
          <a:xfrm>
            <a:off x="19336669" y="45881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3"/>
            <a:endCxn id="158" idx="0"/>
          </p:cNvCxnSpPr>
          <p:nvPr/>
        </p:nvCxnSpPr>
        <p:spPr>
          <a:xfrm flipH="1">
            <a:off x="18876158" y="45881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18629415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9179776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0" name="椭圆 159"/>
          <p:cNvSpPr/>
          <p:nvPr/>
        </p:nvSpPr>
        <p:spPr>
          <a:xfrm>
            <a:off x="15044827" y="3102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1" name="椭圆 160"/>
          <p:cNvSpPr/>
          <p:nvPr/>
        </p:nvSpPr>
        <p:spPr>
          <a:xfrm>
            <a:off x="16836805" y="3215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2" name="直接连接符 161"/>
          <p:cNvCxnSpPr>
            <a:stCxn id="277" idx="0"/>
            <a:endCxn id="160" idx="5"/>
          </p:cNvCxnSpPr>
          <p:nvPr/>
        </p:nvCxnSpPr>
        <p:spPr>
          <a:xfrm flipH="1" flipV="1">
            <a:off x="15503209" y="768585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52" idx="0"/>
            <a:endCxn id="277" idx="3"/>
          </p:cNvCxnSpPr>
          <p:nvPr/>
        </p:nvCxnSpPr>
        <p:spPr>
          <a:xfrm flipV="1">
            <a:off x="16550557" y="1862163"/>
            <a:ext cx="15593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60" idx="3"/>
            <a:endCxn id="263" idx="0"/>
          </p:cNvCxnSpPr>
          <p:nvPr/>
        </p:nvCxnSpPr>
        <p:spPr>
          <a:xfrm flipH="1">
            <a:off x="13043741" y="76858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61" idx="0"/>
            <a:endCxn id="252" idx="5"/>
          </p:cNvCxnSpPr>
          <p:nvPr/>
        </p:nvCxnSpPr>
        <p:spPr>
          <a:xfrm flipH="1" flipV="1">
            <a:off x="16740425" y="274751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40" idx="3"/>
            <a:endCxn id="247" idx="0"/>
          </p:cNvCxnSpPr>
          <p:nvPr/>
        </p:nvCxnSpPr>
        <p:spPr>
          <a:xfrm flipH="1">
            <a:off x="11143057" y="2747513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椭圆 239"/>
          <p:cNvSpPr/>
          <p:nvPr/>
        </p:nvSpPr>
        <p:spPr>
          <a:xfrm>
            <a:off x="11508867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1" name="直接连接符 240"/>
          <p:cNvCxnSpPr>
            <a:stCxn id="240" idx="0"/>
            <a:endCxn id="263" idx="3"/>
          </p:cNvCxnSpPr>
          <p:nvPr/>
        </p:nvCxnSpPr>
        <p:spPr>
          <a:xfrm flipV="1">
            <a:off x="11777381" y="1862163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12193024" y="32055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43" name="直接连接符 242"/>
          <p:cNvCxnSpPr>
            <a:stCxn id="242" idx="5"/>
            <a:endCxn id="295" idx="0"/>
          </p:cNvCxnSpPr>
          <p:nvPr/>
        </p:nvCxnSpPr>
        <p:spPr>
          <a:xfrm>
            <a:off x="12651406" y="3663912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2" idx="3"/>
            <a:endCxn id="245" idx="0"/>
          </p:cNvCxnSpPr>
          <p:nvPr/>
        </p:nvCxnSpPr>
        <p:spPr>
          <a:xfrm flipH="1">
            <a:off x="12181760" y="36639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1935017" y="41958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10874543" y="32146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8" name="矩形 247"/>
          <p:cNvSpPr/>
          <p:nvPr/>
        </p:nvSpPr>
        <p:spPr>
          <a:xfrm>
            <a:off x="11167936" y="42050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9" name="直接连接符 248"/>
          <p:cNvCxnSpPr>
            <a:stCxn id="247" idx="5"/>
            <a:endCxn id="248" idx="0"/>
          </p:cNvCxnSpPr>
          <p:nvPr/>
        </p:nvCxnSpPr>
        <p:spPr>
          <a:xfrm>
            <a:off x="11332925" y="367302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7" idx="3"/>
            <a:endCxn id="251" idx="0"/>
          </p:cNvCxnSpPr>
          <p:nvPr/>
        </p:nvCxnSpPr>
        <p:spPr>
          <a:xfrm flipH="1">
            <a:off x="10806829" y="3673025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10560086" y="42194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2" name="椭圆 251"/>
          <p:cNvSpPr/>
          <p:nvPr/>
        </p:nvSpPr>
        <p:spPr>
          <a:xfrm>
            <a:off x="16282043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6581253" y="4252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4" name="直接连接符 253"/>
          <p:cNvCxnSpPr>
            <a:stCxn id="161" idx="3"/>
            <a:endCxn id="253" idx="0"/>
          </p:cNvCxnSpPr>
          <p:nvPr/>
        </p:nvCxnSpPr>
        <p:spPr>
          <a:xfrm flipH="1">
            <a:off x="16827996" y="367363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2" idx="3"/>
            <a:endCxn id="281" idx="0"/>
          </p:cNvCxnSpPr>
          <p:nvPr/>
        </p:nvCxnSpPr>
        <p:spPr>
          <a:xfrm flipH="1">
            <a:off x="15978070" y="274751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4509693" y="318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300" idx="0"/>
          </p:cNvCxnSpPr>
          <p:nvPr/>
        </p:nvCxnSpPr>
        <p:spPr>
          <a:xfrm>
            <a:off x="14968075" y="363891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6" idx="0"/>
            <a:endCxn id="290" idx="5"/>
          </p:cNvCxnSpPr>
          <p:nvPr/>
        </p:nvCxnSpPr>
        <p:spPr>
          <a:xfrm flipH="1" flipV="1">
            <a:off x="14361552" y="274751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19995905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20298102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1" name="直接连接符 260"/>
          <p:cNvCxnSpPr>
            <a:stCxn id="259" idx="5"/>
            <a:endCxn id="260" idx="0"/>
          </p:cNvCxnSpPr>
          <p:nvPr/>
        </p:nvCxnSpPr>
        <p:spPr>
          <a:xfrm>
            <a:off x="20454287" y="365150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9" idx="0"/>
            <a:endCxn id="269" idx="5"/>
          </p:cNvCxnSpPr>
          <p:nvPr/>
        </p:nvCxnSpPr>
        <p:spPr>
          <a:xfrm flipH="1" flipV="1">
            <a:off x="19647324" y="274751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2775227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90" idx="0"/>
          </p:cNvCxnSpPr>
          <p:nvPr/>
        </p:nvCxnSpPr>
        <p:spPr>
          <a:xfrm>
            <a:off x="13233609" y="186216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40" idx="5"/>
            <a:endCxn id="242" idx="0"/>
          </p:cNvCxnSpPr>
          <p:nvPr/>
        </p:nvCxnSpPr>
        <p:spPr>
          <a:xfrm>
            <a:off x="11967249" y="2747513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17778710" y="41496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7" name="直接连接符 266"/>
          <p:cNvCxnSpPr>
            <a:stCxn id="277" idx="5"/>
            <a:endCxn id="269" idx="0"/>
          </p:cNvCxnSpPr>
          <p:nvPr/>
        </p:nvCxnSpPr>
        <p:spPr>
          <a:xfrm>
            <a:off x="18489674" y="1862163"/>
            <a:ext cx="9677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6" idx="3"/>
            <a:endCxn id="280" idx="0"/>
          </p:cNvCxnSpPr>
          <p:nvPr/>
        </p:nvCxnSpPr>
        <p:spPr>
          <a:xfrm flipH="1">
            <a:off x="17762768" y="460801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椭圆 268"/>
          <p:cNvSpPr/>
          <p:nvPr/>
        </p:nvSpPr>
        <p:spPr>
          <a:xfrm>
            <a:off x="19188942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19725970" y="4263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59" idx="3"/>
            <a:endCxn id="270" idx="0"/>
          </p:cNvCxnSpPr>
          <p:nvPr/>
        </p:nvCxnSpPr>
        <p:spPr>
          <a:xfrm flipH="1">
            <a:off x="19972713" y="365150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6" idx="0"/>
            <a:endCxn id="286" idx="3"/>
          </p:cNvCxnSpPr>
          <p:nvPr/>
        </p:nvCxnSpPr>
        <p:spPr>
          <a:xfrm flipV="1">
            <a:off x="18047224" y="365150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13392596" y="31729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74" name="直接连接符 273"/>
          <p:cNvCxnSpPr>
            <a:stCxn id="273" idx="0"/>
            <a:endCxn id="290" idx="3"/>
          </p:cNvCxnSpPr>
          <p:nvPr/>
        </p:nvCxnSpPr>
        <p:spPr>
          <a:xfrm flipV="1">
            <a:off x="13661110" y="274751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3" idx="3"/>
            <a:endCxn id="276" idx="0"/>
          </p:cNvCxnSpPr>
          <p:nvPr/>
        </p:nvCxnSpPr>
        <p:spPr>
          <a:xfrm flipH="1">
            <a:off x="13345376" y="363130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/>
          <p:cNvSpPr/>
          <p:nvPr/>
        </p:nvSpPr>
        <p:spPr>
          <a:xfrm>
            <a:off x="13098633" y="4224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7" name="椭圆 276"/>
          <p:cNvSpPr/>
          <p:nvPr/>
        </p:nvSpPr>
        <p:spPr>
          <a:xfrm>
            <a:off x="18031292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8" name="直接连接符 277"/>
          <p:cNvCxnSpPr>
            <a:stCxn id="269" idx="3"/>
            <a:endCxn id="286" idx="0"/>
          </p:cNvCxnSpPr>
          <p:nvPr/>
        </p:nvCxnSpPr>
        <p:spPr>
          <a:xfrm flipH="1">
            <a:off x="18616290" y="274751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61" idx="5"/>
            <a:endCxn id="305" idx="0"/>
          </p:cNvCxnSpPr>
          <p:nvPr/>
        </p:nvCxnSpPr>
        <p:spPr>
          <a:xfrm>
            <a:off x="17295187" y="367363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17516025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5709556" y="32164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6167938" y="367480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5681644" y="367480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543490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985262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8347776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155" idx="0"/>
          </p:cNvCxnSpPr>
          <p:nvPr/>
        </p:nvCxnSpPr>
        <p:spPr>
          <a:xfrm>
            <a:off x="18806158" y="365150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66" idx="5"/>
            <a:endCxn id="289" idx="0"/>
          </p:cNvCxnSpPr>
          <p:nvPr/>
        </p:nvCxnSpPr>
        <p:spPr>
          <a:xfrm>
            <a:off x="18237092" y="460801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8089527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椭圆 289"/>
          <p:cNvSpPr/>
          <p:nvPr/>
        </p:nvSpPr>
        <p:spPr>
          <a:xfrm>
            <a:off x="13903170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1" name="直接连接符 290"/>
          <p:cNvCxnSpPr>
            <a:stCxn id="256" idx="3"/>
            <a:endCxn id="294" idx="0"/>
          </p:cNvCxnSpPr>
          <p:nvPr/>
        </p:nvCxnSpPr>
        <p:spPr>
          <a:xfrm flipH="1">
            <a:off x="14478770" y="363891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73" idx="5"/>
            <a:endCxn id="293" idx="0"/>
          </p:cNvCxnSpPr>
          <p:nvPr/>
        </p:nvCxnSpPr>
        <p:spPr>
          <a:xfrm>
            <a:off x="13850978" y="363130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13672135" y="422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4" name="矩形 293"/>
          <p:cNvSpPr/>
          <p:nvPr/>
        </p:nvSpPr>
        <p:spPr>
          <a:xfrm>
            <a:off x="14232027" y="422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椭圆 294"/>
          <p:cNvSpPr/>
          <p:nvPr/>
        </p:nvSpPr>
        <p:spPr>
          <a:xfrm>
            <a:off x="12509040" y="4121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96" name="直接连接符 295"/>
          <p:cNvCxnSpPr>
            <a:stCxn id="295" idx="3"/>
            <a:endCxn id="297" idx="0"/>
          </p:cNvCxnSpPr>
          <p:nvPr/>
        </p:nvCxnSpPr>
        <p:spPr>
          <a:xfrm flipH="1">
            <a:off x="12492010" y="4580046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12245267" y="5120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5" idx="5"/>
            <a:endCxn id="299" idx="0"/>
          </p:cNvCxnSpPr>
          <p:nvPr/>
        </p:nvCxnSpPr>
        <p:spPr>
          <a:xfrm>
            <a:off x="12967422" y="4580046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12818769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0" name="椭圆 299"/>
          <p:cNvSpPr/>
          <p:nvPr/>
        </p:nvSpPr>
        <p:spPr>
          <a:xfrm>
            <a:off x="14768255" y="40966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1" name="直接连接符 300"/>
          <p:cNvCxnSpPr>
            <a:stCxn id="300" idx="5"/>
            <a:endCxn id="304" idx="0"/>
          </p:cNvCxnSpPr>
          <p:nvPr/>
        </p:nvCxnSpPr>
        <p:spPr>
          <a:xfrm>
            <a:off x="15226637" y="455504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300" idx="3"/>
            <a:endCxn id="303" idx="0"/>
          </p:cNvCxnSpPr>
          <p:nvPr/>
        </p:nvCxnSpPr>
        <p:spPr>
          <a:xfrm flipH="1">
            <a:off x="14764242" y="455504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矩形 302"/>
          <p:cNvSpPr/>
          <p:nvPr/>
        </p:nvSpPr>
        <p:spPr>
          <a:xfrm>
            <a:off x="14517499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15067860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矩形 304"/>
          <p:cNvSpPr/>
          <p:nvPr/>
        </p:nvSpPr>
        <p:spPr>
          <a:xfrm>
            <a:off x="17127090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04972" y="9006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为红色，且</a:t>
            </a:r>
            <a:r>
              <a:rPr lang="en-US" altLang="zh-CN" dirty="0" smtClean="0"/>
              <a:t>1</a:t>
            </a:r>
            <a:r>
              <a:rPr lang="zh-CN" altLang="en-US" dirty="0" smtClean="0"/>
              <a:t>没有孩子，</a:t>
            </a:r>
            <a:endParaRPr lang="en-US" altLang="zh-CN" dirty="0" smtClean="0"/>
          </a:p>
          <a:p>
            <a:r>
              <a:rPr lang="zh-CN" altLang="en-US" dirty="0" smtClean="0"/>
              <a:t>可将其直接删除</a:t>
            </a:r>
            <a:endParaRPr lang="en-US" altLang="zh-CN" dirty="0"/>
          </a:p>
        </p:txBody>
      </p:sp>
      <p:sp>
        <p:nvSpPr>
          <p:cNvPr id="306" name="椭圆 305"/>
          <p:cNvSpPr/>
          <p:nvPr/>
        </p:nvSpPr>
        <p:spPr>
          <a:xfrm>
            <a:off x="29265974" y="4162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7" name="直接连接符 306"/>
          <p:cNvCxnSpPr>
            <a:stCxn id="306" idx="5"/>
            <a:endCxn id="310" idx="0"/>
          </p:cNvCxnSpPr>
          <p:nvPr/>
        </p:nvCxnSpPr>
        <p:spPr>
          <a:xfrm>
            <a:off x="29724356" y="462128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6" idx="3"/>
            <a:endCxn id="309" idx="0"/>
          </p:cNvCxnSpPr>
          <p:nvPr/>
        </p:nvCxnSpPr>
        <p:spPr>
          <a:xfrm flipH="1">
            <a:off x="29263845" y="462128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29017102" y="5242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29567463" y="5242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25432514" y="3433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2" name="椭圆 311"/>
          <p:cNvSpPr/>
          <p:nvPr/>
        </p:nvSpPr>
        <p:spPr>
          <a:xfrm>
            <a:off x="27224492" y="32483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3" name="直接连接符 312"/>
          <p:cNvCxnSpPr>
            <a:stCxn id="354" idx="0"/>
            <a:endCxn id="311" idx="5"/>
          </p:cNvCxnSpPr>
          <p:nvPr/>
        </p:nvCxnSpPr>
        <p:spPr>
          <a:xfrm flipH="1" flipV="1">
            <a:off x="25890896" y="801702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29" idx="0"/>
            <a:endCxn id="354" idx="3"/>
          </p:cNvCxnSpPr>
          <p:nvPr/>
        </p:nvCxnSpPr>
        <p:spPr>
          <a:xfrm flipV="1">
            <a:off x="26938244" y="1895280"/>
            <a:ext cx="15593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40" idx="0"/>
          </p:cNvCxnSpPr>
          <p:nvPr/>
        </p:nvCxnSpPr>
        <p:spPr>
          <a:xfrm flipH="1">
            <a:off x="23431428" y="8017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2" idx="0"/>
            <a:endCxn id="329" idx="5"/>
          </p:cNvCxnSpPr>
          <p:nvPr/>
        </p:nvCxnSpPr>
        <p:spPr>
          <a:xfrm flipH="1" flipV="1">
            <a:off x="27128112" y="2780630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8" idx="3"/>
            <a:endCxn id="324" idx="0"/>
          </p:cNvCxnSpPr>
          <p:nvPr/>
        </p:nvCxnSpPr>
        <p:spPr>
          <a:xfrm flipH="1">
            <a:off x="21530744" y="27806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21896554" y="23222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0"/>
            <a:endCxn id="340" idx="3"/>
          </p:cNvCxnSpPr>
          <p:nvPr/>
        </p:nvCxnSpPr>
        <p:spPr>
          <a:xfrm flipV="1">
            <a:off x="22165068" y="18952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椭圆 319"/>
          <p:cNvSpPr/>
          <p:nvPr/>
        </p:nvSpPr>
        <p:spPr>
          <a:xfrm>
            <a:off x="22580711" y="32386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1" name="直接连接符 320"/>
          <p:cNvCxnSpPr>
            <a:stCxn id="320" idx="5"/>
            <a:endCxn id="374" idx="0"/>
          </p:cNvCxnSpPr>
          <p:nvPr/>
        </p:nvCxnSpPr>
        <p:spPr>
          <a:xfrm>
            <a:off x="23039093" y="3697029"/>
            <a:ext cx="120468" cy="555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22569447" y="36970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22322704" y="42290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椭圆 323"/>
          <p:cNvSpPr/>
          <p:nvPr/>
        </p:nvSpPr>
        <p:spPr>
          <a:xfrm>
            <a:off x="21262230" y="32477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5" name="矩形 324"/>
          <p:cNvSpPr/>
          <p:nvPr/>
        </p:nvSpPr>
        <p:spPr>
          <a:xfrm>
            <a:off x="21555623" y="4238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4" idx="5"/>
            <a:endCxn id="325" idx="0"/>
          </p:cNvCxnSpPr>
          <p:nvPr/>
        </p:nvCxnSpPr>
        <p:spPr>
          <a:xfrm>
            <a:off x="21720612" y="37061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4" idx="3"/>
            <a:endCxn id="328" idx="0"/>
          </p:cNvCxnSpPr>
          <p:nvPr/>
        </p:nvCxnSpPr>
        <p:spPr>
          <a:xfrm flipH="1">
            <a:off x="21194516" y="37061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20947773" y="4252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6669730" y="23222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6968940" y="4285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12" idx="3"/>
            <a:endCxn id="330" idx="0"/>
          </p:cNvCxnSpPr>
          <p:nvPr/>
        </p:nvCxnSpPr>
        <p:spPr>
          <a:xfrm flipH="1">
            <a:off x="27215683" y="3706755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58" idx="0"/>
          </p:cNvCxnSpPr>
          <p:nvPr/>
        </p:nvCxnSpPr>
        <p:spPr>
          <a:xfrm flipH="1">
            <a:off x="26365757" y="2780630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4897380" y="32136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77" idx="0"/>
          </p:cNvCxnSpPr>
          <p:nvPr/>
        </p:nvCxnSpPr>
        <p:spPr>
          <a:xfrm>
            <a:off x="25355762" y="36720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67" idx="5"/>
          </p:cNvCxnSpPr>
          <p:nvPr/>
        </p:nvCxnSpPr>
        <p:spPr>
          <a:xfrm flipH="1" flipV="1">
            <a:off x="24749239" y="27806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0383592" y="32262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30685789" y="4293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30841974" y="36846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30035011" y="278063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3162914" y="14368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67" idx="0"/>
          </p:cNvCxnSpPr>
          <p:nvPr/>
        </p:nvCxnSpPr>
        <p:spPr>
          <a:xfrm>
            <a:off x="23621296" y="18952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18" idx="5"/>
            <a:endCxn id="320" idx="0"/>
          </p:cNvCxnSpPr>
          <p:nvPr/>
        </p:nvCxnSpPr>
        <p:spPr>
          <a:xfrm>
            <a:off x="22354936" y="27806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8166397" y="4182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4" idx="5"/>
            <a:endCxn id="346" idx="0"/>
          </p:cNvCxnSpPr>
          <p:nvPr/>
        </p:nvCxnSpPr>
        <p:spPr>
          <a:xfrm>
            <a:off x="28877361" y="1895280"/>
            <a:ext cx="9677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57" idx="0"/>
          </p:cNvCxnSpPr>
          <p:nvPr/>
        </p:nvCxnSpPr>
        <p:spPr>
          <a:xfrm flipH="1">
            <a:off x="28150455" y="464112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9576629" y="23222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30113657" y="4296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30360400" y="36846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0"/>
            <a:endCxn id="363" idx="3"/>
          </p:cNvCxnSpPr>
          <p:nvPr/>
        </p:nvCxnSpPr>
        <p:spPr>
          <a:xfrm flipV="1">
            <a:off x="28434911" y="368462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3780283" y="32060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67" idx="3"/>
          </p:cNvCxnSpPr>
          <p:nvPr/>
        </p:nvCxnSpPr>
        <p:spPr>
          <a:xfrm flipV="1">
            <a:off x="24048797" y="27806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3" idx="0"/>
          </p:cNvCxnSpPr>
          <p:nvPr/>
        </p:nvCxnSpPr>
        <p:spPr>
          <a:xfrm flipH="1">
            <a:off x="23733063" y="36644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23486320" y="4257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28418979" y="14368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5" name="直接连接符 354"/>
          <p:cNvCxnSpPr>
            <a:stCxn id="346" idx="3"/>
            <a:endCxn id="363" idx="0"/>
          </p:cNvCxnSpPr>
          <p:nvPr/>
        </p:nvCxnSpPr>
        <p:spPr>
          <a:xfrm flipH="1">
            <a:off x="29003977" y="278063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12" idx="5"/>
            <a:endCxn id="382" idx="0"/>
          </p:cNvCxnSpPr>
          <p:nvPr/>
        </p:nvCxnSpPr>
        <p:spPr>
          <a:xfrm>
            <a:off x="27682874" y="3706755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27903712" y="52435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8" name="椭圆 357"/>
          <p:cNvSpPr/>
          <p:nvPr/>
        </p:nvSpPr>
        <p:spPr>
          <a:xfrm>
            <a:off x="26097243" y="32495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9" name="直接连接符 358"/>
          <p:cNvCxnSpPr>
            <a:stCxn id="358" idx="5"/>
            <a:endCxn id="362" idx="0"/>
          </p:cNvCxnSpPr>
          <p:nvPr/>
        </p:nvCxnSpPr>
        <p:spPr>
          <a:xfrm>
            <a:off x="26555625" y="3707923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8" idx="3"/>
            <a:endCxn id="361" idx="0"/>
          </p:cNvCxnSpPr>
          <p:nvPr/>
        </p:nvCxnSpPr>
        <p:spPr>
          <a:xfrm flipH="1">
            <a:off x="26069331" y="3707923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5822588" y="4293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矩形 361"/>
          <p:cNvSpPr/>
          <p:nvPr/>
        </p:nvSpPr>
        <p:spPr>
          <a:xfrm>
            <a:off x="26372949" y="4293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28735463" y="32262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4" name="直接连接符 363"/>
          <p:cNvCxnSpPr>
            <a:stCxn id="363" idx="5"/>
            <a:endCxn id="306" idx="0"/>
          </p:cNvCxnSpPr>
          <p:nvPr/>
        </p:nvCxnSpPr>
        <p:spPr>
          <a:xfrm>
            <a:off x="29193845" y="368462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43" idx="5"/>
            <a:endCxn id="366" idx="0"/>
          </p:cNvCxnSpPr>
          <p:nvPr/>
        </p:nvCxnSpPr>
        <p:spPr>
          <a:xfrm>
            <a:off x="28624779" y="464112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28477214" y="52435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290857" y="23222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68" name="直接连接符 367"/>
          <p:cNvCxnSpPr>
            <a:stCxn id="333" idx="3"/>
            <a:endCxn id="371" idx="0"/>
          </p:cNvCxnSpPr>
          <p:nvPr/>
        </p:nvCxnSpPr>
        <p:spPr>
          <a:xfrm flipH="1">
            <a:off x="24866457" y="36720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50" idx="5"/>
            <a:endCxn id="370" idx="0"/>
          </p:cNvCxnSpPr>
          <p:nvPr/>
        </p:nvCxnSpPr>
        <p:spPr>
          <a:xfrm>
            <a:off x="24238665" y="36644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059822" y="4258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619714" y="4262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22912818" y="4252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5155942" y="4129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81" idx="0"/>
          </p:cNvCxnSpPr>
          <p:nvPr/>
        </p:nvCxnSpPr>
        <p:spPr>
          <a:xfrm>
            <a:off x="25614324" y="45881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77" idx="3"/>
            <a:endCxn id="380" idx="0"/>
          </p:cNvCxnSpPr>
          <p:nvPr/>
        </p:nvCxnSpPr>
        <p:spPr>
          <a:xfrm flipH="1">
            <a:off x="25151929" y="45881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4905186" y="5155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5455547" y="5155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矩形 381"/>
          <p:cNvSpPr/>
          <p:nvPr/>
        </p:nvSpPr>
        <p:spPr>
          <a:xfrm>
            <a:off x="27514777" y="4293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箭头连接符 382"/>
          <p:cNvCxnSpPr/>
          <p:nvPr/>
        </p:nvCxnSpPr>
        <p:spPr>
          <a:xfrm>
            <a:off x="18683495" y="1622561"/>
            <a:ext cx="4380531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171463" y="944852"/>
            <a:ext cx="48077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有两个孩子，根据情况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找到其后继为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数值</a:t>
            </a:r>
            <a:r>
              <a:rPr lang="zh-CN" altLang="en-US" dirty="0" smtClean="0"/>
              <a:t>对换，此时</a:t>
            </a:r>
            <a:r>
              <a:rPr lang="en-US" altLang="zh-CN" dirty="0" smtClean="0"/>
              <a:t>9</a:t>
            </a:r>
            <a:r>
              <a:rPr lang="zh-CN" altLang="en-US" dirty="0" smtClean="0"/>
              <a:t>为黑色且没有孩子，</a:t>
            </a:r>
            <a:endParaRPr lang="en-US" altLang="zh-CN" dirty="0" smtClean="0"/>
          </a:p>
          <a:p>
            <a:r>
              <a:rPr lang="zh-CN" altLang="en-US" dirty="0" smtClean="0"/>
              <a:t>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9</a:t>
            </a:r>
            <a:r>
              <a:rPr lang="zh-CN" altLang="en-US" dirty="0" smtClean="0"/>
              <a:t>进行旋转调色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550474" y="1868031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8650042" y="43422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9108424" y="480067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8647913" y="480067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8401170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8951531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635385" y="522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6633835" y="34277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5093767" y="981095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6347587" y="2074673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2634299" y="98109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6537455" y="296002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891400" y="2960023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85281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453795" y="2074673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783582" y="3418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2241964" y="387642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772318" y="387642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525575" y="44084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622886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929091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081268" y="3843819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582381" y="3843819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35638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6079073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378283" y="4465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6625026" y="388614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5775100" y="296002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4100251" y="33930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4558633" y="385142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3952110" y="296002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9767660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0069857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10226042" y="386401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9419079" y="296002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2365785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2824167" y="207467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643663" y="2960023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7550465" y="43621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7992905" y="2074673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7534523" y="482052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960697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9497725" y="44763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9744468" y="386401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7818979" y="386401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2983154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3251668" y="296002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2935934" y="384381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689191" y="4436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7534523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8388045" y="296002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7092217" y="388614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287780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5506586" y="34289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5964968" y="388731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5478674" y="388731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5231931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5782292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8119531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8577913" y="386401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8008847" y="482052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7861282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3493728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4069328" y="385142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3441536" y="384381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3262693" y="44383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3822585" y="4441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2104367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4358813" y="43091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4817195" y="476755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4354800" y="476755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4108057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4658418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6924120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2" name="椭圆 301"/>
          <p:cNvSpPr/>
          <p:nvPr/>
        </p:nvSpPr>
        <p:spPr>
          <a:xfrm>
            <a:off x="19066336" y="44328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3" name="直接连接符 302"/>
          <p:cNvCxnSpPr>
            <a:stCxn id="302" idx="5"/>
            <a:endCxn id="306" idx="0"/>
          </p:cNvCxnSpPr>
          <p:nvPr/>
        </p:nvCxnSpPr>
        <p:spPr>
          <a:xfrm>
            <a:off x="19524718" y="489124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2" idx="3"/>
            <a:endCxn id="305" idx="0"/>
          </p:cNvCxnSpPr>
          <p:nvPr/>
        </p:nvCxnSpPr>
        <p:spPr>
          <a:xfrm flipH="1">
            <a:off x="19064207" y="489124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8817464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9367825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7" name="椭圆 306"/>
          <p:cNvSpPr/>
          <p:nvPr/>
        </p:nvSpPr>
        <p:spPr>
          <a:xfrm>
            <a:off x="15051679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08" name="椭圆 307"/>
          <p:cNvSpPr/>
          <p:nvPr/>
        </p:nvSpPr>
        <p:spPr>
          <a:xfrm>
            <a:off x="17050129" y="3518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9" name="直接连接符 308"/>
          <p:cNvCxnSpPr>
            <a:stCxn id="350" idx="0"/>
            <a:endCxn id="307" idx="5"/>
          </p:cNvCxnSpPr>
          <p:nvPr/>
        </p:nvCxnSpPr>
        <p:spPr>
          <a:xfrm flipH="1" flipV="1">
            <a:off x="15510061" y="1071664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25" idx="0"/>
            <a:endCxn id="350" idx="3"/>
          </p:cNvCxnSpPr>
          <p:nvPr/>
        </p:nvCxnSpPr>
        <p:spPr>
          <a:xfrm flipV="1">
            <a:off x="16763881" y="2165242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7" idx="3"/>
            <a:endCxn id="336" idx="0"/>
          </p:cNvCxnSpPr>
          <p:nvPr/>
        </p:nvCxnSpPr>
        <p:spPr>
          <a:xfrm flipH="1">
            <a:off x="13050593" y="1071664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08" idx="0"/>
            <a:endCxn id="325" idx="5"/>
          </p:cNvCxnSpPr>
          <p:nvPr/>
        </p:nvCxnSpPr>
        <p:spPr>
          <a:xfrm flipH="1" flipV="1">
            <a:off x="16953749" y="3050592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4" idx="3"/>
            <a:endCxn id="320" idx="0"/>
          </p:cNvCxnSpPr>
          <p:nvPr/>
        </p:nvCxnSpPr>
        <p:spPr>
          <a:xfrm flipH="1">
            <a:off x="11307694" y="3050592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11601575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4" idx="0"/>
            <a:endCxn id="336" idx="3"/>
          </p:cNvCxnSpPr>
          <p:nvPr/>
        </p:nvCxnSpPr>
        <p:spPr>
          <a:xfrm flipV="1">
            <a:off x="11870089" y="2165242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2199876" y="35086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68" idx="0"/>
          </p:cNvCxnSpPr>
          <p:nvPr/>
        </p:nvCxnSpPr>
        <p:spPr>
          <a:xfrm>
            <a:off x="12658258" y="3966991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188612" y="3966991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194186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1039180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1" name="矩形 320"/>
          <p:cNvSpPr/>
          <p:nvPr/>
        </p:nvSpPr>
        <p:spPr>
          <a:xfrm>
            <a:off x="11345385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2" name="直接连接符 321"/>
          <p:cNvCxnSpPr>
            <a:stCxn id="320" idx="5"/>
            <a:endCxn id="321" idx="0"/>
          </p:cNvCxnSpPr>
          <p:nvPr/>
        </p:nvCxnSpPr>
        <p:spPr>
          <a:xfrm>
            <a:off x="11497562" y="3934388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0" idx="3"/>
            <a:endCxn id="324" idx="0"/>
          </p:cNvCxnSpPr>
          <p:nvPr/>
        </p:nvCxnSpPr>
        <p:spPr>
          <a:xfrm flipH="1">
            <a:off x="10998675" y="3934388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10751932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6495367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6794577" y="45556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08" idx="3"/>
            <a:endCxn id="326" idx="0"/>
          </p:cNvCxnSpPr>
          <p:nvPr/>
        </p:nvCxnSpPr>
        <p:spPr>
          <a:xfrm flipH="1">
            <a:off x="17041320" y="3976717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5" idx="3"/>
            <a:endCxn id="354" idx="0"/>
          </p:cNvCxnSpPr>
          <p:nvPr/>
        </p:nvCxnSpPr>
        <p:spPr>
          <a:xfrm flipH="1">
            <a:off x="16191394" y="3050592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4516545" y="34836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69" idx="0"/>
          </p:cNvCxnSpPr>
          <p:nvPr/>
        </p:nvCxnSpPr>
        <p:spPr>
          <a:xfrm>
            <a:off x="14974927" y="394199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63" idx="5"/>
          </p:cNvCxnSpPr>
          <p:nvPr/>
        </p:nvCxnSpPr>
        <p:spPr>
          <a:xfrm flipH="1" flipV="1">
            <a:off x="14368404" y="305059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20183954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20486151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20642336" y="395458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0"/>
            <a:endCxn id="342" idx="5"/>
          </p:cNvCxnSpPr>
          <p:nvPr/>
        </p:nvCxnSpPr>
        <p:spPr>
          <a:xfrm flipH="1" flipV="1">
            <a:off x="19835373" y="305059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12782079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37" name="直接连接符 336"/>
          <p:cNvCxnSpPr>
            <a:stCxn id="336" idx="5"/>
            <a:endCxn id="363" idx="0"/>
          </p:cNvCxnSpPr>
          <p:nvPr/>
        </p:nvCxnSpPr>
        <p:spPr>
          <a:xfrm>
            <a:off x="13240461" y="2165242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5"/>
            <a:endCxn id="316" idx="0"/>
          </p:cNvCxnSpPr>
          <p:nvPr/>
        </p:nvCxnSpPr>
        <p:spPr>
          <a:xfrm>
            <a:off x="12059957" y="3050592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7966759" y="44527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0" name="直接连接符 339"/>
          <p:cNvCxnSpPr>
            <a:stCxn id="350" idx="5"/>
            <a:endCxn id="342" idx="0"/>
          </p:cNvCxnSpPr>
          <p:nvPr/>
        </p:nvCxnSpPr>
        <p:spPr>
          <a:xfrm>
            <a:off x="18409199" y="2165242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9" idx="3"/>
            <a:endCxn id="353" idx="0"/>
          </p:cNvCxnSpPr>
          <p:nvPr/>
        </p:nvCxnSpPr>
        <p:spPr>
          <a:xfrm flipH="1">
            <a:off x="17950817" y="491109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/>
          <p:cNvSpPr/>
          <p:nvPr/>
        </p:nvSpPr>
        <p:spPr>
          <a:xfrm>
            <a:off x="19376991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9914019" y="4566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4" name="直接连接符 343"/>
          <p:cNvCxnSpPr>
            <a:stCxn id="332" idx="3"/>
            <a:endCxn id="343" idx="0"/>
          </p:cNvCxnSpPr>
          <p:nvPr/>
        </p:nvCxnSpPr>
        <p:spPr>
          <a:xfrm flipH="1">
            <a:off x="20160762" y="395458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39" idx="0"/>
            <a:endCxn id="359" idx="3"/>
          </p:cNvCxnSpPr>
          <p:nvPr/>
        </p:nvCxnSpPr>
        <p:spPr>
          <a:xfrm flipV="1">
            <a:off x="18235273" y="395458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13399448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47" name="直接连接符 346"/>
          <p:cNvCxnSpPr>
            <a:stCxn id="346" idx="0"/>
            <a:endCxn id="363" idx="3"/>
          </p:cNvCxnSpPr>
          <p:nvPr/>
        </p:nvCxnSpPr>
        <p:spPr>
          <a:xfrm flipV="1">
            <a:off x="13667962" y="305059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6" idx="3"/>
            <a:endCxn id="349" idx="0"/>
          </p:cNvCxnSpPr>
          <p:nvPr/>
        </p:nvCxnSpPr>
        <p:spPr>
          <a:xfrm flipH="1">
            <a:off x="13352228" y="393438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13105485" y="45272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17950817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42" idx="3"/>
            <a:endCxn id="359" idx="0"/>
          </p:cNvCxnSpPr>
          <p:nvPr/>
        </p:nvCxnSpPr>
        <p:spPr>
          <a:xfrm flipH="1">
            <a:off x="18804339" y="305059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08" idx="5"/>
            <a:endCxn id="374" idx="0"/>
          </p:cNvCxnSpPr>
          <p:nvPr/>
        </p:nvCxnSpPr>
        <p:spPr>
          <a:xfrm>
            <a:off x="17508511" y="3976717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7704074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22880" y="3519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9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5" name="直接连接符 354"/>
          <p:cNvCxnSpPr>
            <a:stCxn id="354" idx="5"/>
            <a:endCxn id="358" idx="0"/>
          </p:cNvCxnSpPr>
          <p:nvPr/>
        </p:nvCxnSpPr>
        <p:spPr>
          <a:xfrm>
            <a:off x="16381262" y="3977885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4" idx="3"/>
            <a:endCxn id="357" idx="0"/>
          </p:cNvCxnSpPr>
          <p:nvPr/>
        </p:nvCxnSpPr>
        <p:spPr>
          <a:xfrm flipH="1">
            <a:off x="15894968" y="3977885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15648225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8" name="矩形 357"/>
          <p:cNvSpPr/>
          <p:nvPr/>
        </p:nvSpPr>
        <p:spPr>
          <a:xfrm>
            <a:off x="16198586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椭圆 358"/>
          <p:cNvSpPr/>
          <p:nvPr/>
        </p:nvSpPr>
        <p:spPr>
          <a:xfrm>
            <a:off x="18535825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0" name="直接连接符 359"/>
          <p:cNvCxnSpPr>
            <a:stCxn id="359" idx="5"/>
            <a:endCxn id="302" idx="0"/>
          </p:cNvCxnSpPr>
          <p:nvPr/>
        </p:nvCxnSpPr>
        <p:spPr>
          <a:xfrm>
            <a:off x="18994207" y="395458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39" idx="5"/>
            <a:endCxn id="362" idx="0"/>
          </p:cNvCxnSpPr>
          <p:nvPr/>
        </p:nvCxnSpPr>
        <p:spPr>
          <a:xfrm>
            <a:off x="18425141" y="491109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18277576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13910022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29" idx="3"/>
            <a:endCxn id="367" idx="0"/>
          </p:cNvCxnSpPr>
          <p:nvPr/>
        </p:nvCxnSpPr>
        <p:spPr>
          <a:xfrm flipH="1">
            <a:off x="14485622" y="394199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46" idx="5"/>
            <a:endCxn id="366" idx="0"/>
          </p:cNvCxnSpPr>
          <p:nvPr/>
        </p:nvCxnSpPr>
        <p:spPr>
          <a:xfrm>
            <a:off x="13857830" y="393438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13678987" y="45289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矩形 366"/>
          <p:cNvSpPr/>
          <p:nvPr/>
        </p:nvSpPr>
        <p:spPr>
          <a:xfrm>
            <a:off x="14238879" y="4532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矩形 367"/>
          <p:cNvSpPr/>
          <p:nvPr/>
        </p:nvSpPr>
        <p:spPr>
          <a:xfrm>
            <a:off x="12520661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14775107" y="43997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70" name="直接连接符 369"/>
          <p:cNvCxnSpPr>
            <a:stCxn id="369" idx="5"/>
            <a:endCxn id="373" idx="0"/>
          </p:cNvCxnSpPr>
          <p:nvPr/>
        </p:nvCxnSpPr>
        <p:spPr>
          <a:xfrm>
            <a:off x="15233489" y="485812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9" idx="3"/>
            <a:endCxn id="372" idx="0"/>
          </p:cNvCxnSpPr>
          <p:nvPr/>
        </p:nvCxnSpPr>
        <p:spPr>
          <a:xfrm flipH="1">
            <a:off x="14771094" y="485812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14524351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矩形 372"/>
          <p:cNvSpPr/>
          <p:nvPr/>
        </p:nvSpPr>
        <p:spPr>
          <a:xfrm>
            <a:off x="15074712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17340414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矩形 374"/>
          <p:cNvSpPr/>
          <p:nvPr/>
        </p:nvSpPr>
        <p:spPr>
          <a:xfrm>
            <a:off x="18487845" y="767265"/>
            <a:ext cx="5623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9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9</a:t>
            </a:r>
            <a:r>
              <a:rPr lang="zh-CN" altLang="en-US" dirty="0"/>
              <a:t>为黑色</a:t>
            </a:r>
            <a:r>
              <a:rPr lang="zh-CN" altLang="en-US" dirty="0" smtClean="0"/>
              <a:t>，其兄弟</a:t>
            </a:r>
            <a:r>
              <a:rPr lang="en-US" altLang="zh-CN" dirty="0" smtClean="0"/>
              <a:t>13</a:t>
            </a:r>
            <a:r>
              <a:rPr lang="zh-CN" altLang="en-US" dirty="0"/>
              <a:t>为</a:t>
            </a:r>
            <a:r>
              <a:rPr lang="zh-CN" altLang="en-US" dirty="0" smtClean="0"/>
              <a:t>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的左右</a:t>
            </a:r>
            <a:r>
              <a:rPr lang="zh-CN" altLang="en-US" dirty="0" smtClean="0"/>
              <a:t>孩子都为</a:t>
            </a:r>
            <a:r>
              <a:rPr lang="zh-CN" altLang="en-US" dirty="0" smtClean="0"/>
              <a:t>黑色，满足情况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设为红色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设为当前节点进行旋转调色，此时满足情况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变为黑色，最后删掉</a:t>
            </a:r>
            <a:r>
              <a:rPr lang="en-US" altLang="zh-CN" dirty="0" smtClean="0"/>
              <a:t>9</a:t>
            </a:r>
            <a:endParaRPr lang="en-US" altLang="zh-CN" dirty="0" smtClean="0"/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8615203" y="2006501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28478004" y="44447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28936386" y="490316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28475875" y="490316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28229132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28779493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25290407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26461797" y="35302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25748789" y="107166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26379235" y="217716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3579849" y="107166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26569103" y="304918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21836950" y="306251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22130831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22399345" y="217716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22729132" y="352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3187514" y="397891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22717868" y="397891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22471125" y="4510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21568436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21874641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22026818" y="394631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21561492" y="394631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26110721" y="25908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26206245" y="45676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26452988" y="398864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26074178" y="304918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25045801" y="3495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25504183" y="395391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24897660" y="306251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29595622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29897819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30054004" y="396650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29247041" y="306251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3311335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3769717" y="217716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22589213" y="306251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27378427" y="4464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27879112" y="217716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27362485" y="492301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28788659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29325687" y="45788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29572430" y="396650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27646941" y="396650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3928704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24197218" y="306251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3881484" y="394631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3634741" y="4539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7420730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28216007" y="306251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26920179" y="398864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27115742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25827435" y="36015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27947493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28405875" y="396650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27836809" y="492301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27689244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24439278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25014878" y="395391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24387086" y="394631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24208243" y="4540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24768135" y="4543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23049917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25304363" y="4411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25762745" y="487005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25300350" y="487005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25053607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25603968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26752082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2131474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6884533" y="991755"/>
            <a:ext cx="4690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有两个孩子，根据情况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找到其后继为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数值对换，此时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为黑色且没有孩子，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1</a:t>
            </a:r>
            <a:r>
              <a:rPr lang="zh-CN" altLang="en-US" dirty="0"/>
              <a:t>为当前</a:t>
            </a:r>
            <a:r>
              <a:rPr lang="zh-CN" altLang="en-US" dirty="0" smtClean="0"/>
              <a:t>节点进行旋转调色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968989" y="198468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15820633" y="774876"/>
            <a:ext cx="5844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zh-CN" altLang="en-US" dirty="0"/>
              <a:t>黑色</a:t>
            </a:r>
            <a:r>
              <a:rPr lang="zh-CN" altLang="en-US" dirty="0" smtClean="0"/>
              <a:t>，其兄弟</a:t>
            </a:r>
            <a:r>
              <a:rPr lang="en-US" altLang="zh-CN" dirty="0"/>
              <a:t>0</a:t>
            </a:r>
            <a:r>
              <a:rPr lang="zh-CN" altLang="en-US" dirty="0" smtClean="0"/>
              <a:t>为黑色，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的左右</a:t>
            </a:r>
            <a:r>
              <a:rPr lang="zh-CN" altLang="en-US" dirty="0" smtClean="0"/>
              <a:t>孩子都为</a:t>
            </a:r>
            <a:r>
              <a:rPr lang="zh-CN" altLang="en-US" dirty="0" smtClean="0"/>
              <a:t>黑色，</a:t>
            </a:r>
            <a:endParaRPr lang="en-US" altLang="zh-CN" dirty="0" smtClean="0"/>
          </a:p>
          <a:p>
            <a:r>
              <a:rPr lang="zh-CN" altLang="en-US" dirty="0" smtClean="0"/>
              <a:t>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设为红色，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设为当前节点进行</a:t>
            </a:r>
            <a:endParaRPr lang="en-US" altLang="zh-CN" dirty="0" smtClean="0"/>
          </a:p>
          <a:p>
            <a:r>
              <a:rPr lang="zh-CN" altLang="en-US" dirty="0" smtClean="0"/>
              <a:t>旋转调色，此时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红色，满足情况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，直接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设</a:t>
            </a:r>
            <a:r>
              <a:rPr lang="zh-CN" altLang="en-US" dirty="0" smtClean="0"/>
              <a:t>为黑色，最后删除</a:t>
            </a:r>
            <a:r>
              <a:rPr lang="en-US" altLang="zh-CN" dirty="0" smtClean="0"/>
              <a:t>2</a:t>
            </a:r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6144076" y="2100514"/>
            <a:ext cx="3616596" cy="34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7313899" y="4449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7772281" y="490757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7311770" y="490757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7065027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7615388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4126302" y="6176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5297692" y="3534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4584684" y="107607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5215130" y="218157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415744" y="107607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5404998" y="305359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672845" y="306692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966726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1235240" y="218157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1565027" y="3524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023409" y="398332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1553763" y="398332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1307020" y="4515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404331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710536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862713" y="395072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397387" y="395072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4946616" y="25952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5042140" y="45720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5288883" y="399305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4910073" y="305359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3881696" y="34999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4340078" y="395832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3733555" y="306692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8431517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8733714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8889899" y="397091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8082936" y="306692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147230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605612" y="218157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1425108" y="306692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6214322" y="4469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6715007" y="218157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6198380" y="492742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7624554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8161582" y="458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8408325" y="397091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6482836" y="397091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764599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3033113" y="306692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717379" y="395072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470636" y="45435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6256625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7051902" y="306692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5756074" y="399305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5951637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4663330" y="3605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6783388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7241770" y="397091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6672704" y="492742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6525139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3275173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3850773" y="395832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3222981" y="395072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3044138" y="45452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3604030" y="4548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1885812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4140258" y="44160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4598640" y="487446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4136245" y="487446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3889502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4439863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5587977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150644" y="450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椭圆 228"/>
          <p:cNvSpPr/>
          <p:nvPr/>
        </p:nvSpPr>
        <p:spPr>
          <a:xfrm>
            <a:off x="16482951" y="45483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29" idx="5"/>
            <a:endCxn id="240" idx="0"/>
          </p:cNvCxnSpPr>
          <p:nvPr/>
        </p:nvCxnSpPr>
        <p:spPr>
          <a:xfrm>
            <a:off x="16941333" y="50066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3"/>
            <a:endCxn id="232" idx="0"/>
          </p:cNvCxnSpPr>
          <p:nvPr/>
        </p:nvCxnSpPr>
        <p:spPr>
          <a:xfrm flipH="1">
            <a:off x="16480822" y="50066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6234079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6784440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3295354" y="7168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42" name="椭圆 241"/>
          <p:cNvSpPr/>
          <p:nvPr/>
        </p:nvSpPr>
        <p:spPr>
          <a:xfrm>
            <a:off x="14466744" y="36337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84" idx="0"/>
            <a:endCxn id="241" idx="5"/>
          </p:cNvCxnSpPr>
          <p:nvPr/>
        </p:nvCxnSpPr>
        <p:spPr>
          <a:xfrm flipH="1" flipV="1">
            <a:off x="13753736" y="1175185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59" idx="0"/>
            <a:endCxn id="284" idx="3"/>
          </p:cNvCxnSpPr>
          <p:nvPr/>
        </p:nvCxnSpPr>
        <p:spPr>
          <a:xfrm flipV="1">
            <a:off x="14384182" y="2280686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1" idx="3"/>
            <a:endCxn id="270" idx="0"/>
          </p:cNvCxnSpPr>
          <p:nvPr/>
        </p:nvCxnSpPr>
        <p:spPr>
          <a:xfrm flipH="1">
            <a:off x="11584796" y="1175185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2" idx="0"/>
            <a:endCxn id="259" idx="5"/>
          </p:cNvCxnSpPr>
          <p:nvPr/>
        </p:nvCxnSpPr>
        <p:spPr>
          <a:xfrm flipH="1" flipV="1">
            <a:off x="14574050" y="3152707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9" idx="3"/>
            <a:endCxn id="255" idx="0"/>
          </p:cNvCxnSpPr>
          <p:nvPr/>
        </p:nvCxnSpPr>
        <p:spPr>
          <a:xfrm flipH="1">
            <a:off x="9841897" y="3166036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0135778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0"/>
            <a:endCxn id="270" idx="3"/>
          </p:cNvCxnSpPr>
          <p:nvPr/>
        </p:nvCxnSpPr>
        <p:spPr>
          <a:xfrm flipV="1">
            <a:off x="10404292" y="2280686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椭圆 250"/>
          <p:cNvSpPr/>
          <p:nvPr/>
        </p:nvSpPr>
        <p:spPr>
          <a:xfrm>
            <a:off x="10734079" y="36240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1" idx="5"/>
            <a:endCxn id="298" idx="0"/>
          </p:cNvCxnSpPr>
          <p:nvPr/>
        </p:nvCxnSpPr>
        <p:spPr>
          <a:xfrm>
            <a:off x="11192461" y="4082435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1" idx="3"/>
            <a:endCxn id="254" idx="0"/>
          </p:cNvCxnSpPr>
          <p:nvPr/>
        </p:nvCxnSpPr>
        <p:spPr>
          <a:xfrm flipH="1">
            <a:off x="10722815" y="40824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10476072" y="4614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5" name="椭圆 254"/>
          <p:cNvSpPr/>
          <p:nvPr/>
        </p:nvSpPr>
        <p:spPr>
          <a:xfrm>
            <a:off x="9573383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6" name="矩形 255"/>
          <p:cNvSpPr/>
          <p:nvPr/>
        </p:nvSpPr>
        <p:spPr>
          <a:xfrm>
            <a:off x="9879588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7" name="直接连接符 256"/>
          <p:cNvCxnSpPr>
            <a:stCxn id="255" idx="5"/>
            <a:endCxn id="256" idx="0"/>
          </p:cNvCxnSpPr>
          <p:nvPr/>
        </p:nvCxnSpPr>
        <p:spPr>
          <a:xfrm>
            <a:off x="10031765" y="4049832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5" idx="3"/>
            <a:endCxn id="380" idx="0"/>
          </p:cNvCxnSpPr>
          <p:nvPr/>
        </p:nvCxnSpPr>
        <p:spPr>
          <a:xfrm flipH="1">
            <a:off x="9566439" y="4049832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14115668" y="269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4211192" y="4671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1" name="直接连接符 260"/>
          <p:cNvCxnSpPr>
            <a:stCxn id="242" idx="3"/>
            <a:endCxn id="260" idx="0"/>
          </p:cNvCxnSpPr>
          <p:nvPr/>
        </p:nvCxnSpPr>
        <p:spPr>
          <a:xfrm flipH="1">
            <a:off x="14457935" y="4092161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9" idx="3"/>
            <a:endCxn id="288" idx="0"/>
          </p:cNvCxnSpPr>
          <p:nvPr/>
        </p:nvCxnSpPr>
        <p:spPr>
          <a:xfrm flipH="1">
            <a:off x="14079125" y="3152707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3050748" y="3599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99" idx="0"/>
          </p:cNvCxnSpPr>
          <p:nvPr/>
        </p:nvCxnSpPr>
        <p:spPr>
          <a:xfrm>
            <a:off x="13509130" y="40574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3" idx="0"/>
            <a:endCxn id="293" idx="5"/>
          </p:cNvCxnSpPr>
          <p:nvPr/>
        </p:nvCxnSpPr>
        <p:spPr>
          <a:xfrm flipH="1" flipV="1">
            <a:off x="12902607" y="31660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17600569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7902766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8" name="直接连接符 267"/>
          <p:cNvCxnSpPr>
            <a:stCxn id="266" idx="5"/>
            <a:endCxn id="267" idx="0"/>
          </p:cNvCxnSpPr>
          <p:nvPr/>
        </p:nvCxnSpPr>
        <p:spPr>
          <a:xfrm>
            <a:off x="18058951" y="40700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266" idx="0"/>
            <a:endCxn id="276" idx="5"/>
          </p:cNvCxnSpPr>
          <p:nvPr/>
        </p:nvCxnSpPr>
        <p:spPr>
          <a:xfrm flipH="1" flipV="1">
            <a:off x="17251988" y="31660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椭圆 269"/>
          <p:cNvSpPr/>
          <p:nvPr/>
        </p:nvSpPr>
        <p:spPr>
          <a:xfrm>
            <a:off x="11316282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70" idx="5"/>
            <a:endCxn id="293" idx="0"/>
          </p:cNvCxnSpPr>
          <p:nvPr/>
        </p:nvCxnSpPr>
        <p:spPr>
          <a:xfrm>
            <a:off x="11774664" y="22806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49" idx="5"/>
            <a:endCxn id="251" idx="0"/>
          </p:cNvCxnSpPr>
          <p:nvPr/>
        </p:nvCxnSpPr>
        <p:spPr>
          <a:xfrm>
            <a:off x="10594160" y="3166036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15383374" y="45681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4" name="直接连接符 273"/>
          <p:cNvCxnSpPr>
            <a:stCxn id="284" idx="5"/>
            <a:endCxn id="276" idx="0"/>
          </p:cNvCxnSpPr>
          <p:nvPr/>
        </p:nvCxnSpPr>
        <p:spPr>
          <a:xfrm>
            <a:off x="15884059" y="2280686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3" idx="3"/>
            <a:endCxn id="287" idx="0"/>
          </p:cNvCxnSpPr>
          <p:nvPr/>
        </p:nvCxnSpPr>
        <p:spPr>
          <a:xfrm flipH="1">
            <a:off x="15367432" y="5026535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6793606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7330634" y="46823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66" idx="3"/>
            <a:endCxn id="277" idx="0"/>
          </p:cNvCxnSpPr>
          <p:nvPr/>
        </p:nvCxnSpPr>
        <p:spPr>
          <a:xfrm flipH="1">
            <a:off x="17577377" y="40700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3" idx="0"/>
            <a:endCxn id="289" idx="3"/>
          </p:cNvCxnSpPr>
          <p:nvPr/>
        </p:nvCxnSpPr>
        <p:spPr>
          <a:xfrm flipV="1">
            <a:off x="15651888" y="40700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1933651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0"/>
            <a:endCxn id="293" idx="3"/>
          </p:cNvCxnSpPr>
          <p:nvPr/>
        </p:nvCxnSpPr>
        <p:spPr>
          <a:xfrm flipV="1">
            <a:off x="12202165" y="31660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83" idx="0"/>
          </p:cNvCxnSpPr>
          <p:nvPr/>
        </p:nvCxnSpPr>
        <p:spPr>
          <a:xfrm flipH="1">
            <a:off x="11886431" y="40498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1639688" y="4642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15425677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76" idx="3"/>
            <a:endCxn id="289" idx="0"/>
          </p:cNvCxnSpPr>
          <p:nvPr/>
        </p:nvCxnSpPr>
        <p:spPr>
          <a:xfrm flipH="1">
            <a:off x="16220954" y="31660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42" idx="5"/>
            <a:endCxn id="379" idx="0"/>
          </p:cNvCxnSpPr>
          <p:nvPr/>
        </p:nvCxnSpPr>
        <p:spPr>
          <a:xfrm>
            <a:off x="14925126" y="4092161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15120689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矩形 287"/>
          <p:cNvSpPr/>
          <p:nvPr/>
        </p:nvSpPr>
        <p:spPr>
          <a:xfrm>
            <a:off x="13832382" y="3705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15952440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0" name="直接连接符 289"/>
          <p:cNvCxnSpPr>
            <a:stCxn id="289" idx="5"/>
            <a:endCxn id="229" idx="0"/>
          </p:cNvCxnSpPr>
          <p:nvPr/>
        </p:nvCxnSpPr>
        <p:spPr>
          <a:xfrm>
            <a:off x="16410822" y="40700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73" idx="5"/>
            <a:endCxn id="292" idx="0"/>
          </p:cNvCxnSpPr>
          <p:nvPr/>
        </p:nvCxnSpPr>
        <p:spPr>
          <a:xfrm>
            <a:off x="15841756" y="5026535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15694191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12444225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63" idx="3"/>
            <a:endCxn id="297" idx="0"/>
          </p:cNvCxnSpPr>
          <p:nvPr/>
        </p:nvCxnSpPr>
        <p:spPr>
          <a:xfrm flipH="1">
            <a:off x="13019825" y="40574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80" idx="5"/>
            <a:endCxn id="296" idx="0"/>
          </p:cNvCxnSpPr>
          <p:nvPr/>
        </p:nvCxnSpPr>
        <p:spPr>
          <a:xfrm>
            <a:off x="12392033" y="40498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2213190" y="4644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矩形 296"/>
          <p:cNvSpPr/>
          <p:nvPr/>
        </p:nvSpPr>
        <p:spPr>
          <a:xfrm>
            <a:off x="12773082" y="4647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矩形 297"/>
          <p:cNvSpPr/>
          <p:nvPr/>
        </p:nvSpPr>
        <p:spPr>
          <a:xfrm>
            <a:off x="11054864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13309310" y="45151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78" idx="0"/>
          </p:cNvCxnSpPr>
          <p:nvPr/>
        </p:nvCxnSpPr>
        <p:spPr>
          <a:xfrm>
            <a:off x="13767692" y="49735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77" idx="0"/>
          </p:cNvCxnSpPr>
          <p:nvPr/>
        </p:nvCxnSpPr>
        <p:spPr>
          <a:xfrm flipH="1">
            <a:off x="13305297" y="49735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058554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3608915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757029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9319696" y="4602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椭圆 380"/>
          <p:cNvSpPr/>
          <p:nvPr/>
        </p:nvSpPr>
        <p:spPr>
          <a:xfrm>
            <a:off x="24603935" y="4624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25062317" y="5083080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24601806" y="5083080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4355063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24905424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21416338" y="7931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22587728" y="37101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21874720" y="1251577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22505166" y="2357078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20133281" y="1251577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22695034" y="3229099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19051446" y="3229099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19116945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9385459" y="2357078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9441395" y="37906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18782932" y="36678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19089137" y="4685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19241314" y="4126224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18775988" y="4126224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22236652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22332176" y="4747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22578919" y="4168553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22200109" y="3229099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1171732" y="3675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21630114" y="4133829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1023591" y="3242428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25721553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26023750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26179935" y="4146419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25372972" y="3242428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9864767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20323149" y="2357078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9575327" y="3229099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23504358" y="46445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24005043" y="2357078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23488416" y="5102927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24914590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25451618" y="4758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25698361" y="4146419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23772872" y="4146419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20054635" y="36678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20323149" y="3242428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20007415" y="4126224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9760672" y="47190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23546661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24341938" y="3242428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23046110" y="4168553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23241673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21953366" y="3781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24073424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24531806" y="4146419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23962740" y="5102927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23815175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0565209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1140809" y="4133829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0513017" y="4126224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20334174" y="4720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0894066" y="4723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21430294" y="459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21888676" y="5049963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21426281" y="5049963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1179538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21729899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22878013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8529245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719774" y="1946950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没有孩子，并且是红色，可直接删除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5880424" y="236425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399669" y="1154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858051" y="1613062"/>
            <a:ext cx="1578523" cy="459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613062"/>
            <a:ext cx="1723635" cy="459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4401914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4860296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4399785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4153042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4703403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16" name="椭圆 215"/>
          <p:cNvSpPr/>
          <p:nvPr/>
        </p:nvSpPr>
        <p:spPr>
          <a:xfrm>
            <a:off x="12385707" y="3981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717391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303145" y="262860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6" idx="0"/>
            <a:endCxn id="233" idx="5"/>
          </p:cNvCxnSpPr>
          <p:nvPr/>
        </p:nvCxnSpPr>
        <p:spPr>
          <a:xfrm flipH="1" flipV="1">
            <a:off x="12493013" y="350062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2034631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2130155" y="5019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5" name="直接连接符 234"/>
          <p:cNvCxnSpPr>
            <a:stCxn id="216" idx="3"/>
            <a:endCxn id="234" idx="0"/>
          </p:cNvCxnSpPr>
          <p:nvPr/>
        </p:nvCxnSpPr>
        <p:spPr>
          <a:xfrm flipH="1">
            <a:off x="12376898" y="444008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0062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5519532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5821729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977914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5170951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3302337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803022" y="262860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3286395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4712569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5249597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5496340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3570851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3344640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4139917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216" idx="5"/>
            <a:endCxn id="339" idx="0"/>
          </p:cNvCxnSpPr>
          <p:nvPr/>
        </p:nvCxnSpPr>
        <p:spPr>
          <a:xfrm>
            <a:off x="12844089" y="444008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3039652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871403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4329785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3760719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361315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675992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550890" y="1424821"/>
            <a:ext cx="3887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只有一</a:t>
            </a:r>
            <a:r>
              <a:rPr lang="zh-CN" altLang="en-US" dirty="0" smtClean="0"/>
              <a:t>个右子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交换</a:t>
            </a:r>
            <a:r>
              <a:rPr lang="en-US" altLang="zh-CN" dirty="0"/>
              <a:t>11</a:t>
            </a:r>
            <a:r>
              <a:rPr lang="zh-CN" altLang="en-US" dirty="0"/>
              <a:t>和</a:t>
            </a:r>
            <a:r>
              <a:rPr lang="en-US" altLang="zh-CN" dirty="0"/>
              <a:t>13</a:t>
            </a:r>
            <a:r>
              <a:rPr lang="zh-CN" altLang="en-US" dirty="0"/>
              <a:t>的数值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，直接</a:t>
            </a:r>
            <a:r>
              <a:rPr lang="zh-CN" altLang="en-US" dirty="0" smtClean="0"/>
              <a:t>将其删除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5715721" y="2449179"/>
            <a:ext cx="3355957" cy="17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13531056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3989438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3528927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3282184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3832545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245342" y="2615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12435210" y="3529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1976828" y="3071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29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4648674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4950871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107056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4300093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2431479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364129" y="261518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2415537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3841711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4378739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4625482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2699993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2905747" y="2156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3269059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216879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000545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3458927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2889861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2742296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324916" y="4053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椭圆 126"/>
          <p:cNvSpPr/>
          <p:nvPr/>
        </p:nvSpPr>
        <p:spPr>
          <a:xfrm>
            <a:off x="5964593" y="48897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8" name="直接连接符 127"/>
          <p:cNvCxnSpPr>
            <a:stCxn id="127" idx="5"/>
            <a:endCxn id="131" idx="0"/>
          </p:cNvCxnSpPr>
          <p:nvPr/>
        </p:nvCxnSpPr>
        <p:spPr>
          <a:xfrm>
            <a:off x="6422975" y="5348099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7" idx="3"/>
            <a:endCxn id="130" idx="0"/>
          </p:cNvCxnSpPr>
          <p:nvPr/>
        </p:nvCxnSpPr>
        <p:spPr>
          <a:xfrm flipH="1">
            <a:off x="5962464" y="5348099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5715721" y="5969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266082" y="5969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椭圆 131"/>
          <p:cNvSpPr/>
          <p:nvPr/>
        </p:nvSpPr>
        <p:spPr>
          <a:xfrm>
            <a:off x="3000060" y="1150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133" name="椭圆 132"/>
          <p:cNvSpPr/>
          <p:nvPr/>
        </p:nvSpPr>
        <p:spPr>
          <a:xfrm>
            <a:off x="3948386" y="39751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4" name="直接连接符 133"/>
          <p:cNvCxnSpPr>
            <a:stCxn id="167" idx="0"/>
            <a:endCxn id="132" idx="5"/>
          </p:cNvCxnSpPr>
          <p:nvPr/>
        </p:nvCxnSpPr>
        <p:spPr>
          <a:xfrm flipH="1" flipV="1">
            <a:off x="3458442" y="1609108"/>
            <a:ext cx="1717391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7" idx="3"/>
          </p:cNvCxnSpPr>
          <p:nvPr/>
        </p:nvCxnSpPr>
        <p:spPr>
          <a:xfrm flipV="1">
            <a:off x="3865824" y="2622097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2" idx="3"/>
            <a:endCxn id="153" idx="0"/>
          </p:cNvCxnSpPr>
          <p:nvPr/>
        </p:nvCxnSpPr>
        <p:spPr>
          <a:xfrm flipH="1">
            <a:off x="1493939" y="1609108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33" idx="0"/>
            <a:endCxn id="142" idx="5"/>
          </p:cNvCxnSpPr>
          <p:nvPr/>
        </p:nvCxnSpPr>
        <p:spPr>
          <a:xfrm flipH="1" flipV="1">
            <a:off x="4055692" y="3494118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7" idx="0"/>
          </p:cNvCxnSpPr>
          <p:nvPr/>
        </p:nvCxnSpPr>
        <p:spPr>
          <a:xfrm flipH="1">
            <a:off x="471716" y="3494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90917" y="3035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3" idx="3"/>
          </p:cNvCxnSpPr>
          <p:nvPr/>
        </p:nvCxnSpPr>
        <p:spPr>
          <a:xfrm flipV="1">
            <a:off x="759431" y="262209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802053" y="4055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3597310" y="3035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692834" y="50125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4" name="直接连接符 143"/>
          <p:cNvCxnSpPr>
            <a:stCxn id="133" idx="3"/>
            <a:endCxn id="143" idx="0"/>
          </p:cNvCxnSpPr>
          <p:nvPr/>
        </p:nvCxnSpPr>
        <p:spPr>
          <a:xfrm flipH="1">
            <a:off x="3939577" y="4433572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2" idx="3"/>
            <a:endCxn id="171" idx="0"/>
          </p:cNvCxnSpPr>
          <p:nvPr/>
        </p:nvCxnSpPr>
        <p:spPr>
          <a:xfrm flipH="1">
            <a:off x="3560767" y="3494118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2532390" y="3940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47" name="直接连接符 146"/>
          <p:cNvCxnSpPr>
            <a:stCxn id="146" idx="5"/>
            <a:endCxn id="181" idx="0"/>
          </p:cNvCxnSpPr>
          <p:nvPr/>
        </p:nvCxnSpPr>
        <p:spPr>
          <a:xfrm>
            <a:off x="2990772" y="43988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0"/>
            <a:endCxn id="176" idx="5"/>
          </p:cNvCxnSpPr>
          <p:nvPr/>
        </p:nvCxnSpPr>
        <p:spPr>
          <a:xfrm flipH="1" flipV="1">
            <a:off x="2384249" y="35074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7082211" y="395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384408" y="5020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1" name="直接连接符 150"/>
          <p:cNvCxnSpPr>
            <a:stCxn id="149" idx="5"/>
            <a:endCxn id="150" idx="0"/>
          </p:cNvCxnSpPr>
          <p:nvPr/>
        </p:nvCxnSpPr>
        <p:spPr>
          <a:xfrm>
            <a:off x="7540593" y="44114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9" idx="0"/>
            <a:endCxn id="159" idx="5"/>
          </p:cNvCxnSpPr>
          <p:nvPr/>
        </p:nvCxnSpPr>
        <p:spPr>
          <a:xfrm flipH="1" flipV="1">
            <a:off x="6733630" y="3507447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225425" y="21637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4" name="直接连接符 153"/>
          <p:cNvCxnSpPr>
            <a:stCxn id="153" idx="5"/>
            <a:endCxn id="176" idx="0"/>
          </p:cNvCxnSpPr>
          <p:nvPr/>
        </p:nvCxnSpPr>
        <p:spPr>
          <a:xfrm>
            <a:off x="1683807" y="262209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9" idx="5"/>
            <a:endCxn id="141" idx="0"/>
          </p:cNvCxnSpPr>
          <p:nvPr/>
        </p:nvCxnSpPr>
        <p:spPr>
          <a:xfrm>
            <a:off x="949299" y="3494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/>
          <p:cNvSpPr/>
          <p:nvPr/>
        </p:nvSpPr>
        <p:spPr>
          <a:xfrm>
            <a:off x="4865016" y="49095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67" idx="5"/>
            <a:endCxn id="159" idx="0"/>
          </p:cNvCxnSpPr>
          <p:nvPr/>
        </p:nvCxnSpPr>
        <p:spPr>
          <a:xfrm>
            <a:off x="5365701" y="2622097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3"/>
            <a:endCxn id="170" idx="0"/>
          </p:cNvCxnSpPr>
          <p:nvPr/>
        </p:nvCxnSpPr>
        <p:spPr>
          <a:xfrm flipH="1">
            <a:off x="4849074" y="5367946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6275248" y="3049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812276" y="50238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49" idx="3"/>
            <a:endCxn id="160" idx="0"/>
          </p:cNvCxnSpPr>
          <p:nvPr/>
        </p:nvCxnSpPr>
        <p:spPr>
          <a:xfrm flipH="1">
            <a:off x="7059019" y="44114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6" idx="0"/>
            <a:endCxn id="172" idx="3"/>
          </p:cNvCxnSpPr>
          <p:nvPr/>
        </p:nvCxnSpPr>
        <p:spPr>
          <a:xfrm flipV="1">
            <a:off x="5133530" y="4411438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1415293" y="39328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4" name="直接连接符 163"/>
          <p:cNvCxnSpPr>
            <a:stCxn id="163" idx="0"/>
            <a:endCxn id="176" idx="3"/>
          </p:cNvCxnSpPr>
          <p:nvPr/>
        </p:nvCxnSpPr>
        <p:spPr>
          <a:xfrm flipV="1">
            <a:off x="1683807" y="35074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1368073" y="43912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121330" y="49841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椭圆 166"/>
          <p:cNvSpPr/>
          <p:nvPr/>
        </p:nvSpPr>
        <p:spPr>
          <a:xfrm>
            <a:off x="4907319" y="21637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8" name="直接连接符 167"/>
          <p:cNvCxnSpPr>
            <a:stCxn id="159" idx="3"/>
            <a:endCxn id="172" idx="0"/>
          </p:cNvCxnSpPr>
          <p:nvPr/>
        </p:nvCxnSpPr>
        <p:spPr>
          <a:xfrm flipH="1">
            <a:off x="5702596" y="3507447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33" idx="5"/>
            <a:endCxn id="186" idx="0"/>
          </p:cNvCxnSpPr>
          <p:nvPr/>
        </p:nvCxnSpPr>
        <p:spPr>
          <a:xfrm>
            <a:off x="4406768" y="4433572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4602331" y="5970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3314024" y="4046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5434082" y="395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3" name="直接连接符 172"/>
          <p:cNvCxnSpPr>
            <a:stCxn id="172" idx="5"/>
            <a:endCxn id="127" idx="0"/>
          </p:cNvCxnSpPr>
          <p:nvPr/>
        </p:nvCxnSpPr>
        <p:spPr>
          <a:xfrm>
            <a:off x="5892464" y="4411438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6" idx="5"/>
            <a:endCxn id="175" idx="0"/>
          </p:cNvCxnSpPr>
          <p:nvPr/>
        </p:nvCxnSpPr>
        <p:spPr>
          <a:xfrm>
            <a:off x="5323398" y="5367946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5175833" y="5970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1925867" y="3049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7" name="直接连接符 176"/>
          <p:cNvCxnSpPr>
            <a:stCxn id="146" idx="3"/>
            <a:endCxn id="180" idx="0"/>
          </p:cNvCxnSpPr>
          <p:nvPr/>
        </p:nvCxnSpPr>
        <p:spPr>
          <a:xfrm flipH="1">
            <a:off x="2501467" y="43988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3" idx="5"/>
            <a:endCxn id="179" idx="0"/>
          </p:cNvCxnSpPr>
          <p:nvPr/>
        </p:nvCxnSpPr>
        <p:spPr>
          <a:xfrm>
            <a:off x="1873675" y="43912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694832" y="49857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2254724" y="4988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2790952" y="48566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82" name="直接连接符 181"/>
          <p:cNvCxnSpPr>
            <a:stCxn id="181" idx="5"/>
            <a:endCxn id="185" idx="0"/>
          </p:cNvCxnSpPr>
          <p:nvPr/>
        </p:nvCxnSpPr>
        <p:spPr>
          <a:xfrm>
            <a:off x="3249334" y="53149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3"/>
            <a:endCxn id="184" idx="0"/>
          </p:cNvCxnSpPr>
          <p:nvPr/>
        </p:nvCxnSpPr>
        <p:spPr>
          <a:xfrm flipH="1">
            <a:off x="2786939" y="53149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540196" y="5881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矩形 184"/>
          <p:cNvSpPr/>
          <p:nvPr/>
        </p:nvSpPr>
        <p:spPr>
          <a:xfrm>
            <a:off x="3090557" y="5881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4238671" y="5020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224973" y="4045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6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968880" y="1425042"/>
            <a:ext cx="35365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只有一</a:t>
            </a:r>
            <a:r>
              <a:rPr lang="zh-CN" altLang="en-US" dirty="0" smtClean="0"/>
              <a:t>个右子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，直接</a:t>
            </a:r>
            <a:r>
              <a:rPr lang="zh-CN" altLang="en-US" dirty="0" smtClean="0"/>
              <a:t>将其删除</a:t>
            </a:r>
            <a:endParaRPr lang="en-US" altLang="zh-CN" dirty="0" smtClean="0"/>
          </a:p>
        </p:txBody>
      </p:sp>
      <p:sp>
        <p:nvSpPr>
          <p:cNvPr id="210" name="椭圆 209"/>
          <p:cNvSpPr/>
          <p:nvPr/>
        </p:nvSpPr>
        <p:spPr>
          <a:xfrm>
            <a:off x="5019406" y="48505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5477788" y="530888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5017277" y="530888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770534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5320895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2925731" y="11115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3384113" y="156989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3733692" y="256946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1419610" y="156989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3923560" y="348425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397387" y="345490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416588" y="2996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685102" y="258288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27724" y="4016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3465178" y="3025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3486438" y="348425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458061" y="3901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2916443" y="435963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2309920" y="346823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6137024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6439221" y="498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6595406" y="437222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5788443" y="346823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1151096" y="2124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609478" y="258288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874970" y="345490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919829" y="48703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4852479" y="256946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3903887" y="532873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5330061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5867089" y="49845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6113832" y="437222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4188343" y="437222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340964" y="38936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609478" y="346823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93744" y="435203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047001" y="4944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4394097" y="2111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4757409" y="346823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3657144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3239695" y="4007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4488895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4947277" y="437222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4378211" y="532873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4230646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851538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2427138" y="435963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799346" y="435203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620503" y="4946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180395" y="49497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716623" y="48173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3175005" y="527577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2712610" y="527577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465867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3016228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3813266" y="4007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150644" y="4006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83058" y="2403178"/>
            <a:ext cx="2746006" cy="20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1801469" y="49226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12259851" y="538102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11799340" y="538102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1552597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2102958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9707794" y="11836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10166176" y="164203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10515755" y="264160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8201673" y="164203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10705623" y="355638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7179450" y="352704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7198651" y="3068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7467165" y="265502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509787" y="4088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10247241" y="3098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10268501" y="355638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9221491" y="3967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9679873" y="442579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9091983" y="354037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2919087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221284" y="50532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13377469" y="444436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12570506" y="354037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7933159" y="219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8391541" y="265502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7657033" y="352704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0701892" y="49424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11634542" y="264160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10685950" y="540087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2112124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2649152" y="50567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12895895" y="444436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10970406" y="444436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8123027" y="3965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8391541" y="354037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8075807" y="442416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829064" y="50170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11176160" y="2183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11539472" y="354037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0439207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10021758" y="407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11270958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11729340" y="444436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11160274" y="540087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1012709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8633601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9209201" y="442579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8581409" y="442416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402566" y="50187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962458" y="5021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539367" y="50149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0595329" y="4080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6932707" y="4078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3833791" y="569184"/>
            <a:ext cx="61927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没有孩子，并且为黑色，则以</a:t>
            </a:r>
            <a:r>
              <a:rPr lang="en-US" altLang="zh-CN" dirty="0" smtClean="0"/>
              <a:t>19</a:t>
            </a:r>
            <a:r>
              <a:rPr lang="zh-CN" altLang="en-US" dirty="0"/>
              <a:t>当前节点进行旋转</a:t>
            </a:r>
            <a:r>
              <a:rPr lang="zh-CN" altLang="en-US" dirty="0" smtClean="0"/>
              <a:t>调色，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E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的颜色，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设为黑色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右旋，最后删除</a:t>
            </a:r>
            <a:r>
              <a:rPr lang="en-US" altLang="zh-CN" dirty="0" smtClean="0"/>
              <a:t>19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456857" y="1852950"/>
            <a:ext cx="4422708" cy="40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019406" y="48921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5477788" y="535054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5017277" y="535054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770534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320895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2925731" y="11531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3384113" y="161155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3733692" y="261112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1419610" y="161155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3923560" y="352590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397387" y="349656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16588" y="30381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685102" y="262454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7724" y="4058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3465178" y="3067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3486438" y="352590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2439428" y="39369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2897810" y="439531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2309920" y="350989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6137024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439221" y="50227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6595406" y="441388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5788443" y="350989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1151096" y="21661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1609478" y="262454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874970" y="349656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3919829" y="49120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4852479" y="261112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3903887" y="537039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5330061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867089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6113832" y="441388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4188343" y="441388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1340964" y="3935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1609478" y="350989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1293744" y="439368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001" y="49865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4394097" y="21527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4757409" y="350989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657144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3239695" y="40489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4488895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4947277" y="441388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4378211" y="537039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230646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1851538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2427138" y="439531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1799346" y="439368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20503" y="4988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180395" y="4991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2757304" y="4984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3813266" y="4049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150644" y="404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12596547" y="4954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13054929" y="541306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12594418" y="541306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2347675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2898036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061561" y="11923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10519943" y="165069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11003779" y="265083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8689697" y="165069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11193647" y="356561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7667474" y="353626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7686675" y="30778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7955189" y="266424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997811" y="40978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10735265" y="31072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10756525" y="356561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9709515" y="397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10167897" y="443502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9580007" y="354959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13339722" y="446386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421183" y="22058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8879565" y="266424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145057" y="353626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1677553" y="39861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12122566" y="265083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11661611" y="444451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12881340" y="40054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3252241" y="5056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11946067" y="356561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8611051" y="3975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8879565" y="354959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8563831" y="443339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8317088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1664184" y="21924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12762515" y="356561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1414868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10509782" y="4088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12304133" y="31072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12865061" y="446386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12135935" y="444451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1988370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9121625" y="30912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9697225" y="443502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9069433" y="443339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8890590" y="5027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9450482" y="50310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0027391" y="5024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1083353" y="4089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7420731" y="4087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691357" y="1335148"/>
            <a:ext cx="44598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有两个孩子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找到其后继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数值，根据情况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dirty="0" smtClean="0"/>
              <a:t>当前</a:t>
            </a:r>
            <a:r>
              <a:rPr lang="zh-CN" altLang="en-US" dirty="0" smtClean="0"/>
              <a:t>对象进行旋转调色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34046" y="2571453"/>
            <a:ext cx="2290120" cy="33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5326460" y="50461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5784842" y="550450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5324331" y="550450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077588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627949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791474" y="12837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3249856" y="174213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3733692" y="274227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1419610" y="174213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3923560" y="365705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397387" y="362770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416588" y="31693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685102" y="275568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27724" y="41892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3465178" y="31986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3486438" y="365705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39428" y="40680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2897810" y="452646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2309920" y="364103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6069635" y="455530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1151096" y="22973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1609478" y="275568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74970" y="362770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407466" y="40775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4852479" y="274227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4391524" y="453595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611253" y="40969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82154" y="51483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4675980" y="365705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1340964" y="40664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1609478" y="364103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1293744" y="452483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047001" y="51176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4394097" y="2283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5492428" y="365705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4144781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3239695" y="41800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5034046" y="319867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5594974" y="455530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4865848" y="453595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4718283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851538" y="31826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2427138" y="452646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1799346" y="452483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620503" y="51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2180395" y="5122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2757304" y="51156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3813266" y="4180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50644" y="4178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11603625" y="50396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0" name="直接连接符 109"/>
          <p:cNvCxnSpPr>
            <a:stCxn id="109" idx="5"/>
            <a:endCxn id="113" idx="0"/>
          </p:cNvCxnSpPr>
          <p:nvPr/>
        </p:nvCxnSpPr>
        <p:spPr>
          <a:xfrm>
            <a:off x="12062007" y="549799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9" idx="3"/>
            <a:endCxn id="112" idx="0"/>
          </p:cNvCxnSpPr>
          <p:nvPr/>
        </p:nvCxnSpPr>
        <p:spPr>
          <a:xfrm flipH="1">
            <a:off x="11601496" y="549799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1354753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1905114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9068639" y="1277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88" name="直接连接符 187"/>
          <p:cNvCxnSpPr>
            <a:stCxn id="245" idx="0"/>
            <a:endCxn id="114" idx="5"/>
          </p:cNvCxnSpPr>
          <p:nvPr/>
        </p:nvCxnSpPr>
        <p:spPr>
          <a:xfrm flipH="1" flipV="1">
            <a:off x="9527021" y="1735629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214" idx="0"/>
            <a:endCxn id="245" idx="3"/>
          </p:cNvCxnSpPr>
          <p:nvPr/>
        </p:nvCxnSpPr>
        <p:spPr>
          <a:xfrm flipV="1">
            <a:off x="10010857" y="2735762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14" idx="3"/>
            <a:endCxn id="221" idx="0"/>
          </p:cNvCxnSpPr>
          <p:nvPr/>
        </p:nvCxnSpPr>
        <p:spPr>
          <a:xfrm flipH="1">
            <a:off x="7696775" y="1735629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60" idx="0"/>
            <a:endCxn id="214" idx="5"/>
          </p:cNvCxnSpPr>
          <p:nvPr/>
        </p:nvCxnSpPr>
        <p:spPr>
          <a:xfrm flipH="1" flipV="1">
            <a:off x="10200725" y="3650544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11" idx="3"/>
            <a:endCxn id="261" idx="0"/>
          </p:cNvCxnSpPr>
          <p:nvPr/>
        </p:nvCxnSpPr>
        <p:spPr>
          <a:xfrm flipH="1">
            <a:off x="6674552" y="3621200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6693753" y="31628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0"/>
            <a:endCxn id="221" idx="3"/>
          </p:cNvCxnSpPr>
          <p:nvPr/>
        </p:nvCxnSpPr>
        <p:spPr>
          <a:xfrm flipV="1">
            <a:off x="6962267" y="2749179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7004889" y="4182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椭圆 213"/>
          <p:cNvSpPr/>
          <p:nvPr/>
        </p:nvSpPr>
        <p:spPr>
          <a:xfrm>
            <a:off x="9742343" y="31921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5" name="直接连接符 214"/>
          <p:cNvCxnSpPr>
            <a:stCxn id="214" idx="3"/>
            <a:endCxn id="249" idx="0"/>
          </p:cNvCxnSpPr>
          <p:nvPr/>
        </p:nvCxnSpPr>
        <p:spPr>
          <a:xfrm flipH="1">
            <a:off x="9763603" y="3650544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/>
          <p:cNvSpPr/>
          <p:nvPr/>
        </p:nvSpPr>
        <p:spPr>
          <a:xfrm>
            <a:off x="8716593" y="40615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18" name="直接连接符 217"/>
          <p:cNvCxnSpPr>
            <a:stCxn id="217" idx="5"/>
            <a:endCxn id="259" idx="0"/>
          </p:cNvCxnSpPr>
          <p:nvPr/>
        </p:nvCxnSpPr>
        <p:spPr>
          <a:xfrm>
            <a:off x="9174975" y="4519955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7" idx="0"/>
            <a:endCxn id="254" idx="5"/>
          </p:cNvCxnSpPr>
          <p:nvPr/>
        </p:nvCxnSpPr>
        <p:spPr>
          <a:xfrm flipH="1" flipV="1">
            <a:off x="8587085" y="3634529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38" idx="0"/>
            <a:endCxn id="237" idx="5"/>
          </p:cNvCxnSpPr>
          <p:nvPr/>
        </p:nvCxnSpPr>
        <p:spPr>
          <a:xfrm flipH="1" flipV="1">
            <a:off x="12346800" y="4548792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7428261" y="2290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5"/>
            <a:endCxn id="254" idx="0"/>
          </p:cNvCxnSpPr>
          <p:nvPr/>
        </p:nvCxnSpPr>
        <p:spPr>
          <a:xfrm>
            <a:off x="7886643" y="274917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11" idx="5"/>
            <a:endCxn id="213" idx="0"/>
          </p:cNvCxnSpPr>
          <p:nvPr/>
        </p:nvCxnSpPr>
        <p:spPr>
          <a:xfrm>
            <a:off x="7152135" y="3621200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10684631" y="40710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3" name="直接连接符 232"/>
          <p:cNvCxnSpPr>
            <a:stCxn id="245" idx="5"/>
            <a:endCxn id="250" idx="0"/>
          </p:cNvCxnSpPr>
          <p:nvPr/>
        </p:nvCxnSpPr>
        <p:spPr>
          <a:xfrm>
            <a:off x="11129644" y="2735762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4" idx="3"/>
            <a:endCxn id="248" idx="0"/>
          </p:cNvCxnSpPr>
          <p:nvPr/>
        </p:nvCxnSpPr>
        <p:spPr>
          <a:xfrm flipH="1">
            <a:off x="10668689" y="4529443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888418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2259319" y="51417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24" idx="0"/>
            <a:endCxn id="250" idx="3"/>
          </p:cNvCxnSpPr>
          <p:nvPr/>
        </p:nvCxnSpPr>
        <p:spPr>
          <a:xfrm flipV="1">
            <a:off x="10953145" y="3650544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7618129" y="40599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2" name="直接连接符 241"/>
          <p:cNvCxnSpPr>
            <a:stCxn id="241" idx="0"/>
            <a:endCxn id="254" idx="3"/>
          </p:cNvCxnSpPr>
          <p:nvPr/>
        </p:nvCxnSpPr>
        <p:spPr>
          <a:xfrm flipV="1">
            <a:off x="7886643" y="36345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7570909" y="45183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7324166" y="5111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10671262" y="22773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7" name="直接连接符 246"/>
          <p:cNvCxnSpPr>
            <a:stCxn id="237" idx="0"/>
            <a:endCxn id="250" idx="5"/>
          </p:cNvCxnSpPr>
          <p:nvPr/>
        </p:nvCxnSpPr>
        <p:spPr>
          <a:xfrm flipH="1" flipV="1">
            <a:off x="11769593" y="3650544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10421946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9516860" y="41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椭圆 249"/>
          <p:cNvSpPr/>
          <p:nvPr/>
        </p:nvSpPr>
        <p:spPr>
          <a:xfrm>
            <a:off x="11311211" y="31921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37" idx="3"/>
            <a:endCxn id="109" idx="0"/>
          </p:cNvCxnSpPr>
          <p:nvPr/>
        </p:nvCxnSpPr>
        <p:spPr>
          <a:xfrm flipH="1">
            <a:off x="11872139" y="4548792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4" idx="5"/>
            <a:endCxn id="253" idx="0"/>
          </p:cNvCxnSpPr>
          <p:nvPr/>
        </p:nvCxnSpPr>
        <p:spPr>
          <a:xfrm>
            <a:off x="11143013" y="4529443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0995448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8128703" y="3176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55" name="直接连接符 254"/>
          <p:cNvCxnSpPr>
            <a:stCxn id="217" idx="3"/>
            <a:endCxn id="258" idx="0"/>
          </p:cNvCxnSpPr>
          <p:nvPr/>
        </p:nvCxnSpPr>
        <p:spPr>
          <a:xfrm flipH="1">
            <a:off x="8704303" y="4519955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1" idx="5"/>
            <a:endCxn id="257" idx="0"/>
          </p:cNvCxnSpPr>
          <p:nvPr/>
        </p:nvCxnSpPr>
        <p:spPr>
          <a:xfrm>
            <a:off x="8076511" y="45183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897668" y="5112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8457560" y="51160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9" name="矩形 258"/>
          <p:cNvSpPr/>
          <p:nvPr/>
        </p:nvSpPr>
        <p:spPr>
          <a:xfrm>
            <a:off x="9034469" y="51091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0" name="矩形 259"/>
          <p:cNvSpPr/>
          <p:nvPr/>
        </p:nvSpPr>
        <p:spPr>
          <a:xfrm>
            <a:off x="10090431" y="41741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1" name="矩形 260"/>
          <p:cNvSpPr/>
          <p:nvPr/>
        </p:nvSpPr>
        <p:spPr>
          <a:xfrm>
            <a:off x="6427809" y="41724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矩形 261"/>
          <p:cNvSpPr/>
          <p:nvPr/>
        </p:nvSpPr>
        <p:spPr>
          <a:xfrm>
            <a:off x="10161695" y="1053483"/>
            <a:ext cx="4804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4</a:t>
            </a:r>
            <a:r>
              <a:rPr lang="zh-CN" altLang="en-US" dirty="0" smtClean="0"/>
              <a:t>没有孩子，且为黑色</a:t>
            </a:r>
            <a:r>
              <a:rPr lang="zh-CN" altLang="en-US" dirty="0" smtClean="0"/>
              <a:t>，其</a:t>
            </a:r>
            <a:r>
              <a:rPr lang="zh-CN" altLang="en-US" dirty="0" smtClean="0"/>
              <a:t>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的两个孩子都是</a:t>
            </a:r>
            <a:r>
              <a:rPr lang="zh-CN" altLang="en-US" dirty="0" smtClean="0"/>
              <a:t>黑色，满足情况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设为红色，并以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为当前</a:t>
            </a:r>
            <a:r>
              <a:rPr lang="zh-CN" altLang="en-US" dirty="0" smtClean="0"/>
              <a:t>节点进行旋转调色</a:t>
            </a:r>
            <a:endParaRPr lang="en-US" altLang="zh-CN" dirty="0"/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0684631" y="2056468"/>
            <a:ext cx="3618068" cy="635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7880937" y="5070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18339319" y="55284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17878808" y="55284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17632065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18182426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5345951" y="13077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70" name="直接连接符 269"/>
          <p:cNvCxnSpPr>
            <a:stCxn id="297" idx="0"/>
            <a:endCxn id="269" idx="5"/>
          </p:cNvCxnSpPr>
          <p:nvPr/>
        </p:nvCxnSpPr>
        <p:spPr>
          <a:xfrm flipH="1" flipV="1">
            <a:off x="15804333" y="1766096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78" idx="0"/>
            <a:endCxn id="297" idx="3"/>
          </p:cNvCxnSpPr>
          <p:nvPr/>
        </p:nvCxnSpPr>
        <p:spPr>
          <a:xfrm flipV="1">
            <a:off x="16288169" y="2766229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84" idx="0"/>
          </p:cNvCxnSpPr>
          <p:nvPr/>
        </p:nvCxnSpPr>
        <p:spPr>
          <a:xfrm flipH="1">
            <a:off x="13974087" y="1766096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311" idx="0"/>
            <a:endCxn id="278" idx="5"/>
          </p:cNvCxnSpPr>
          <p:nvPr/>
        </p:nvCxnSpPr>
        <p:spPr>
          <a:xfrm flipH="1" flipV="1">
            <a:off x="16478037" y="3681011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5" idx="3"/>
            <a:endCxn id="312" idx="0"/>
          </p:cNvCxnSpPr>
          <p:nvPr/>
        </p:nvCxnSpPr>
        <p:spPr>
          <a:xfrm flipH="1">
            <a:off x="12951864" y="365166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椭圆 274"/>
          <p:cNvSpPr/>
          <p:nvPr/>
        </p:nvSpPr>
        <p:spPr>
          <a:xfrm>
            <a:off x="12971065" y="31932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76" name="直接连接符 275"/>
          <p:cNvCxnSpPr>
            <a:stCxn id="275" idx="0"/>
            <a:endCxn id="284" idx="3"/>
          </p:cNvCxnSpPr>
          <p:nvPr/>
        </p:nvCxnSpPr>
        <p:spPr>
          <a:xfrm flipV="1">
            <a:off x="13239579" y="2779646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/>
          <p:cNvSpPr/>
          <p:nvPr/>
        </p:nvSpPr>
        <p:spPr>
          <a:xfrm>
            <a:off x="13282201" y="4213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8" name="椭圆 277"/>
          <p:cNvSpPr/>
          <p:nvPr/>
        </p:nvSpPr>
        <p:spPr>
          <a:xfrm>
            <a:off x="16019655" y="32226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9" name="直接连接符 278"/>
          <p:cNvCxnSpPr>
            <a:stCxn id="278" idx="3"/>
            <a:endCxn id="300" idx="0"/>
          </p:cNvCxnSpPr>
          <p:nvPr/>
        </p:nvCxnSpPr>
        <p:spPr>
          <a:xfrm flipH="1">
            <a:off x="16040915" y="3681011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4993905" y="40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310" idx="0"/>
          </p:cNvCxnSpPr>
          <p:nvPr/>
        </p:nvCxnSpPr>
        <p:spPr>
          <a:xfrm>
            <a:off x="15452287" y="4550422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0"/>
            <a:endCxn id="305" idx="5"/>
          </p:cNvCxnSpPr>
          <p:nvPr/>
        </p:nvCxnSpPr>
        <p:spPr>
          <a:xfrm flipH="1" flipV="1">
            <a:off x="14864397" y="3664996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91" idx="0"/>
            <a:endCxn id="290" idx="5"/>
          </p:cNvCxnSpPr>
          <p:nvPr/>
        </p:nvCxnSpPr>
        <p:spPr>
          <a:xfrm flipH="1" flipV="1">
            <a:off x="18624112" y="4579259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3705573" y="2321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305" idx="0"/>
          </p:cNvCxnSpPr>
          <p:nvPr/>
        </p:nvCxnSpPr>
        <p:spPr>
          <a:xfrm>
            <a:off x="14163955" y="2779646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5" idx="5"/>
            <a:endCxn id="277" idx="0"/>
          </p:cNvCxnSpPr>
          <p:nvPr/>
        </p:nvCxnSpPr>
        <p:spPr>
          <a:xfrm>
            <a:off x="13429447" y="365166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16961943" y="410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8" name="直接连接符 287"/>
          <p:cNvCxnSpPr>
            <a:stCxn id="297" idx="5"/>
            <a:endCxn id="301" idx="0"/>
          </p:cNvCxnSpPr>
          <p:nvPr/>
        </p:nvCxnSpPr>
        <p:spPr>
          <a:xfrm>
            <a:off x="17406956" y="2766229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7" idx="3"/>
            <a:endCxn id="299" idx="0"/>
          </p:cNvCxnSpPr>
          <p:nvPr/>
        </p:nvCxnSpPr>
        <p:spPr>
          <a:xfrm flipH="1">
            <a:off x="16946001" y="4559910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18165730" y="41208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8536631" y="51722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2" name="直接连接符 291"/>
          <p:cNvCxnSpPr>
            <a:stCxn id="287" idx="0"/>
            <a:endCxn id="301" idx="3"/>
          </p:cNvCxnSpPr>
          <p:nvPr/>
        </p:nvCxnSpPr>
        <p:spPr>
          <a:xfrm flipV="1">
            <a:off x="17230457" y="3681011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/>
          <p:cNvSpPr/>
          <p:nvPr/>
        </p:nvSpPr>
        <p:spPr>
          <a:xfrm>
            <a:off x="13895441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0"/>
            <a:endCxn id="305" idx="3"/>
          </p:cNvCxnSpPr>
          <p:nvPr/>
        </p:nvCxnSpPr>
        <p:spPr>
          <a:xfrm flipV="1">
            <a:off x="14163955" y="366499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93" idx="3"/>
            <a:endCxn id="296" idx="0"/>
          </p:cNvCxnSpPr>
          <p:nvPr/>
        </p:nvCxnSpPr>
        <p:spPr>
          <a:xfrm flipH="1">
            <a:off x="13848221" y="454879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3601478" y="51416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椭圆 296"/>
          <p:cNvSpPr/>
          <p:nvPr/>
        </p:nvSpPr>
        <p:spPr>
          <a:xfrm>
            <a:off x="16948574" y="23078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8" name="直接连接符 297"/>
          <p:cNvCxnSpPr>
            <a:stCxn id="290" idx="0"/>
            <a:endCxn id="301" idx="5"/>
          </p:cNvCxnSpPr>
          <p:nvPr/>
        </p:nvCxnSpPr>
        <p:spPr>
          <a:xfrm flipH="1" flipV="1">
            <a:off x="18046905" y="3681011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16699258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15794172" y="42040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7588523" y="32226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290" idx="3"/>
            <a:endCxn id="264" idx="0"/>
          </p:cNvCxnSpPr>
          <p:nvPr/>
        </p:nvCxnSpPr>
        <p:spPr>
          <a:xfrm flipH="1">
            <a:off x="18149451" y="4579259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87" idx="5"/>
            <a:endCxn id="304" idx="0"/>
          </p:cNvCxnSpPr>
          <p:nvPr/>
        </p:nvCxnSpPr>
        <p:spPr>
          <a:xfrm>
            <a:off x="17420325" y="4559910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17272760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14406015" y="32066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6" name="直接连接符 305"/>
          <p:cNvCxnSpPr>
            <a:stCxn id="280" idx="3"/>
            <a:endCxn id="309" idx="0"/>
          </p:cNvCxnSpPr>
          <p:nvPr/>
        </p:nvCxnSpPr>
        <p:spPr>
          <a:xfrm flipH="1">
            <a:off x="14981615" y="4550422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3" idx="5"/>
            <a:endCxn id="308" idx="0"/>
          </p:cNvCxnSpPr>
          <p:nvPr/>
        </p:nvCxnSpPr>
        <p:spPr>
          <a:xfrm>
            <a:off x="14353823" y="454879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14174980" y="51433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9" name="矩形 308"/>
          <p:cNvSpPr/>
          <p:nvPr/>
        </p:nvSpPr>
        <p:spPr>
          <a:xfrm>
            <a:off x="14734872" y="51464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15311781" y="513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矩形 310"/>
          <p:cNvSpPr/>
          <p:nvPr/>
        </p:nvSpPr>
        <p:spPr>
          <a:xfrm>
            <a:off x="16367743" y="4204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矩形 311"/>
          <p:cNvSpPr/>
          <p:nvPr/>
        </p:nvSpPr>
        <p:spPr>
          <a:xfrm>
            <a:off x="12705121" y="42029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23490085" y="5094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23948467" y="555242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23487956" y="555242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23241213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23791574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1231691" y="13496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1690073" y="180800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21897317" y="2790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20134930" y="180800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22087185" y="3704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19207405" y="3675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19226606" y="3217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19495120" y="280190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19537742" y="4237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1628803" y="3246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1650063" y="3704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729174" y="41159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1187556" y="457438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867160" y="368584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24233260" y="460321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9866416" y="2343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20324798" y="280190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19684988" y="3675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2571091" y="4125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23016104" y="279018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22555149" y="45838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23774878" y="41448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24145779" y="51962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22839605" y="370497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20354422" y="368584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20107679" y="4251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22557722" y="2331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23656053" y="370497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22308406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1403320" y="4227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23197671" y="3246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23758599" y="460321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23029473" y="45838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22881908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20408778" y="32274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20716884" y="457438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20470141" y="5170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1047050" y="5163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21976891" y="4228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8960662" y="422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2" name="直接箭头连接符 361"/>
          <p:cNvCxnSpPr/>
          <p:nvPr/>
        </p:nvCxnSpPr>
        <p:spPr>
          <a:xfrm>
            <a:off x="17572757" y="2551248"/>
            <a:ext cx="2161979" cy="512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矩形 362"/>
          <p:cNvSpPr/>
          <p:nvPr/>
        </p:nvSpPr>
        <p:spPr>
          <a:xfrm>
            <a:off x="17485602" y="1552269"/>
            <a:ext cx="29738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红色，根据情况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直接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变为</a:t>
            </a:r>
            <a:r>
              <a:rPr lang="zh-CN" altLang="en-US" dirty="0" smtClean="0"/>
              <a:t>黑色，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4680067" y="4885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5138449" y="534379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4677938" y="534379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4431195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4981556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421673" y="11409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880055" y="159937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3087299" y="258155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1324912" y="159937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3277167" y="349634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397387" y="346699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416588" y="30086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685102" y="259327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727724" y="402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818785" y="30379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840045" y="349634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919156" y="39073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377538" y="436575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57142" y="347721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5423242" y="439458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056398" y="213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1514780" y="259327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874970" y="346699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761073" y="3916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4206086" y="258155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3745131" y="437523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4964860" y="39362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5335761" y="4987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4029587" y="349634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1544404" y="347721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297661" y="4042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3747704" y="21231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4846035" y="349634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3498388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593302" y="40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4387653" y="30379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4948581" y="439458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4219455" y="437523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4071890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8760" y="30188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1906866" y="436575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1660123" y="49618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237032" y="4954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3166873" y="4019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50644" y="40182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3063626" y="844204"/>
            <a:ext cx="61927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没有孩子，且为黑色</a:t>
            </a:r>
            <a:r>
              <a:rPr lang="zh-CN" altLang="en-US" dirty="0" smtClean="0"/>
              <a:t>，则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15</a:t>
            </a:r>
            <a:r>
              <a:rPr lang="zh-CN" altLang="en-US" dirty="0"/>
              <a:t>为当前节点进行旋转</a:t>
            </a:r>
            <a:r>
              <a:rPr lang="zh-CN" altLang="en-US" dirty="0" smtClean="0"/>
              <a:t>调色，</a:t>
            </a:r>
            <a:endParaRPr lang="en-US" altLang="zh-CN" dirty="0" smtClean="0"/>
          </a:p>
          <a:p>
            <a:r>
              <a:rPr lang="en-US" altLang="zh-CN" dirty="0" smtClean="0"/>
              <a:t>15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</a:t>
            </a:r>
            <a:r>
              <a:rPr lang="zh-CN" altLang="en-US" dirty="0" smtClean="0"/>
              <a:t>侄</a:t>
            </a:r>
            <a:r>
              <a:rPr lang="en-US" altLang="zh-CN" dirty="0" smtClean="0"/>
              <a:t>NIL</a:t>
            </a:r>
            <a:r>
              <a:rPr lang="zh-CN" altLang="en-US" dirty="0" smtClean="0"/>
              <a:t>为黑色，满足情况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18</a:t>
            </a:r>
            <a:r>
              <a:rPr lang="zh-CN" altLang="en-US" dirty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的颜色，并对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右旋</a:t>
            </a:r>
            <a:endParaRPr lang="en-US" altLang="zh-CN" dirty="0"/>
          </a:p>
        </p:txBody>
      </p:sp>
      <p:cxnSp>
        <p:nvCxnSpPr>
          <p:cNvPr id="344" name="直接箭头连接符 343"/>
          <p:cNvCxnSpPr/>
          <p:nvPr/>
        </p:nvCxnSpPr>
        <p:spPr>
          <a:xfrm>
            <a:off x="4083724" y="1946115"/>
            <a:ext cx="3186812" cy="71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椭圆 355"/>
          <p:cNvSpPr/>
          <p:nvPr/>
        </p:nvSpPr>
        <p:spPr>
          <a:xfrm>
            <a:off x="11234083" y="39703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88" idx="3"/>
            <a:endCxn id="366" idx="0"/>
          </p:cNvCxnSpPr>
          <p:nvPr/>
        </p:nvCxnSpPr>
        <p:spPr>
          <a:xfrm flipH="1">
            <a:off x="11537777" y="5311165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56" idx="3"/>
            <a:endCxn id="365" idx="0"/>
          </p:cNvCxnSpPr>
          <p:nvPr/>
        </p:nvCxnSpPr>
        <p:spPr>
          <a:xfrm flipH="1">
            <a:off x="11217446" y="4428774"/>
            <a:ext cx="95283" cy="544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0970703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11291034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8717742" y="1136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68" name="直接连接符 367"/>
          <p:cNvCxnSpPr>
            <a:stCxn id="393" idx="0"/>
            <a:endCxn id="367" idx="5"/>
          </p:cNvCxnSpPr>
          <p:nvPr/>
        </p:nvCxnSpPr>
        <p:spPr>
          <a:xfrm flipH="1" flipV="1">
            <a:off x="9176124" y="1594499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76" idx="0"/>
            <a:endCxn id="393" idx="3"/>
          </p:cNvCxnSpPr>
          <p:nvPr/>
        </p:nvCxnSpPr>
        <p:spPr>
          <a:xfrm flipV="1">
            <a:off x="9383368" y="257668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7" idx="3"/>
            <a:endCxn id="382" idx="0"/>
          </p:cNvCxnSpPr>
          <p:nvPr/>
        </p:nvCxnSpPr>
        <p:spPr>
          <a:xfrm flipH="1">
            <a:off x="7620981" y="1594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405" idx="0"/>
            <a:endCxn id="376" idx="5"/>
          </p:cNvCxnSpPr>
          <p:nvPr/>
        </p:nvCxnSpPr>
        <p:spPr>
          <a:xfrm flipH="1" flipV="1">
            <a:off x="9573236" y="3491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3" idx="3"/>
            <a:endCxn id="406" idx="0"/>
          </p:cNvCxnSpPr>
          <p:nvPr/>
        </p:nvCxnSpPr>
        <p:spPr>
          <a:xfrm flipH="1">
            <a:off x="6693456" y="3462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椭圆 372"/>
          <p:cNvSpPr/>
          <p:nvPr/>
        </p:nvSpPr>
        <p:spPr>
          <a:xfrm>
            <a:off x="6712657" y="3003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4" name="直接连接符 373"/>
          <p:cNvCxnSpPr>
            <a:stCxn id="373" idx="0"/>
            <a:endCxn id="382" idx="3"/>
          </p:cNvCxnSpPr>
          <p:nvPr/>
        </p:nvCxnSpPr>
        <p:spPr>
          <a:xfrm flipV="1">
            <a:off x="6981171" y="2588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7023793" y="4023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椭圆 375"/>
          <p:cNvSpPr/>
          <p:nvPr/>
        </p:nvSpPr>
        <p:spPr>
          <a:xfrm>
            <a:off x="9114854" y="3033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7" name="直接连接符 376"/>
          <p:cNvCxnSpPr>
            <a:stCxn id="376" idx="3"/>
            <a:endCxn id="396" idx="0"/>
          </p:cNvCxnSpPr>
          <p:nvPr/>
        </p:nvCxnSpPr>
        <p:spPr>
          <a:xfrm flipH="1">
            <a:off x="9136114" y="3491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8215225" y="3902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4" idx="0"/>
          </p:cNvCxnSpPr>
          <p:nvPr/>
        </p:nvCxnSpPr>
        <p:spPr>
          <a:xfrm>
            <a:off x="8673607" y="4360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0"/>
            <a:endCxn id="401" idx="5"/>
          </p:cNvCxnSpPr>
          <p:nvPr/>
        </p:nvCxnSpPr>
        <p:spPr>
          <a:xfrm flipH="1" flipV="1">
            <a:off x="8353211" y="3472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89" idx="0"/>
            <a:endCxn id="388" idx="5"/>
          </p:cNvCxnSpPr>
          <p:nvPr/>
        </p:nvCxnSpPr>
        <p:spPr>
          <a:xfrm flipH="1" flipV="1">
            <a:off x="12017478" y="5311165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椭圆 381"/>
          <p:cNvSpPr/>
          <p:nvPr/>
        </p:nvSpPr>
        <p:spPr>
          <a:xfrm>
            <a:off x="7352467" y="2130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5"/>
            <a:endCxn id="401" idx="0"/>
          </p:cNvCxnSpPr>
          <p:nvPr/>
        </p:nvCxnSpPr>
        <p:spPr>
          <a:xfrm>
            <a:off x="7810849" y="2588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3" idx="5"/>
            <a:endCxn id="375" idx="0"/>
          </p:cNvCxnSpPr>
          <p:nvPr/>
        </p:nvCxnSpPr>
        <p:spPr>
          <a:xfrm>
            <a:off x="7171039" y="3462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10057142" y="39119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6" name="直接连接符 385"/>
          <p:cNvCxnSpPr>
            <a:stCxn id="393" idx="5"/>
            <a:endCxn id="397" idx="0"/>
          </p:cNvCxnSpPr>
          <p:nvPr/>
        </p:nvCxnSpPr>
        <p:spPr>
          <a:xfrm>
            <a:off x="10502155" y="257668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95" idx="0"/>
          </p:cNvCxnSpPr>
          <p:nvPr/>
        </p:nvCxnSpPr>
        <p:spPr>
          <a:xfrm flipH="1">
            <a:off x="10041200" y="437036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椭圆 387"/>
          <p:cNvSpPr/>
          <p:nvPr/>
        </p:nvSpPr>
        <p:spPr>
          <a:xfrm>
            <a:off x="11559096" y="4852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11884622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5" idx="0"/>
            <a:endCxn id="397" idx="3"/>
          </p:cNvCxnSpPr>
          <p:nvPr/>
        </p:nvCxnSpPr>
        <p:spPr>
          <a:xfrm flipV="1">
            <a:off x="10325656" y="349146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92" idx="0"/>
            <a:endCxn id="401" idx="3"/>
          </p:cNvCxnSpPr>
          <p:nvPr/>
        </p:nvCxnSpPr>
        <p:spPr>
          <a:xfrm flipV="1">
            <a:off x="7840473" y="3472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7593730" y="4037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10043773" y="2118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4" name="直接连接符 393"/>
          <p:cNvCxnSpPr>
            <a:stCxn id="356" idx="0"/>
            <a:endCxn id="397" idx="5"/>
          </p:cNvCxnSpPr>
          <p:nvPr/>
        </p:nvCxnSpPr>
        <p:spPr>
          <a:xfrm flipH="1" flipV="1">
            <a:off x="11142104" y="3491462"/>
            <a:ext cx="360493" cy="478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9794457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8889371" y="4014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10683722" y="3033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8" name="直接连接符 397"/>
          <p:cNvCxnSpPr>
            <a:stCxn id="388" idx="0"/>
            <a:endCxn id="356" idx="5"/>
          </p:cNvCxnSpPr>
          <p:nvPr/>
        </p:nvCxnSpPr>
        <p:spPr>
          <a:xfrm flipH="1" flipV="1">
            <a:off x="11692465" y="4428774"/>
            <a:ext cx="135145" cy="424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85" idx="5"/>
            <a:endCxn id="400" idx="0"/>
          </p:cNvCxnSpPr>
          <p:nvPr/>
        </p:nvCxnSpPr>
        <p:spPr>
          <a:xfrm>
            <a:off x="10515524" y="437036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10367959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7894829" y="3013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378" idx="3"/>
            <a:endCxn id="403" idx="0"/>
          </p:cNvCxnSpPr>
          <p:nvPr/>
        </p:nvCxnSpPr>
        <p:spPr>
          <a:xfrm flipH="1">
            <a:off x="8202935" y="4360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7956192" y="4956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8533101" y="4950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矩形 404"/>
          <p:cNvSpPr/>
          <p:nvPr/>
        </p:nvSpPr>
        <p:spPr>
          <a:xfrm>
            <a:off x="9462942" y="4015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6" name="矩形 405"/>
          <p:cNvSpPr/>
          <p:nvPr/>
        </p:nvSpPr>
        <p:spPr>
          <a:xfrm>
            <a:off x="6446713" y="4013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16794730" y="31068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17389064" y="4565107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16707195" y="4463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16573800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17142321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14798488" y="1209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15256870" y="1668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15464114" y="2624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701727" y="1668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15653982" y="3565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12774202" y="3535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2793403" y="3077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13061917" y="2662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13104539" y="409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15195600" y="3106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15216860" y="3565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4295971" y="3976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14754353" y="4434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14433957" y="3546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17868765" y="4565107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3433213" y="2203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3891595" y="2662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13251785" y="3535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16463568" y="2624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17410383" y="41067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17735909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16251929" y="4463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3921219" y="3546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674476" y="4111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6005186" y="2165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16517327" y="3565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6005186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14970117" y="4088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16248813" y="40050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17253112" y="3565230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3975575" y="3087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4283681" y="4434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4036938" y="5030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4613847" y="5023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15543688" y="4088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2527459" y="4087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10734953" y="2390939"/>
            <a:ext cx="2566580" cy="43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/>
          <p:cNvSpPr/>
          <p:nvPr/>
        </p:nvSpPr>
        <p:spPr>
          <a:xfrm>
            <a:off x="9844669" y="1040765"/>
            <a:ext cx="5044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的新兄弟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为</a:t>
            </a:r>
            <a:r>
              <a:rPr lang="zh-CN" altLang="en-US" dirty="0" smtClean="0"/>
              <a:t>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</a:t>
            </a:r>
            <a:r>
              <a:rPr lang="zh-CN" altLang="en-US" dirty="0" smtClean="0"/>
              <a:t>侄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满足情况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，并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进行左旋，最后</a:t>
            </a:r>
            <a:r>
              <a:rPr lang="zh-CN" altLang="en-US" dirty="0"/>
              <a:t>删</a:t>
            </a:r>
            <a:r>
              <a:rPr lang="zh-CN" altLang="en-US" dirty="0" smtClean="0"/>
              <a:t>掉</a:t>
            </a:r>
            <a:r>
              <a:rPr lang="en-US" altLang="zh-CN" dirty="0" smtClean="0"/>
              <a:t>15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9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4444226" y="3269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5038560" y="4727339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4356691" y="4625710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4223296" y="5199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4791817" y="5209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2447984" y="1372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2906366" y="1830499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3113610" y="2786452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51223" y="1830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3303478" y="3727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423698" y="3698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442899" y="3239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711413" y="2824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754035" y="4259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2845096" y="3269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2866356" y="3727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945467" y="4138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2403849" y="4596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2083453" y="3708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5518261" y="4727339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082709" y="2366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541091" y="2824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901281" y="3698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4113064" y="2786452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5059879" y="42689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5385405" y="5209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3901425" y="4625710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570715" y="3708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23972" y="4273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3654682" y="23280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4166823" y="3727462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3654682" y="5199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619613" y="4250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3898309" y="4167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4902608" y="3727462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625071" y="3249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933177" y="4596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686434" y="5192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2263343" y="5186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3193184" y="4251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76955" y="4249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91914" y="252350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0185504" y="334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1" name="直接连接符 140"/>
          <p:cNvCxnSpPr>
            <a:stCxn id="172" idx="5"/>
            <a:endCxn id="142" idx="0"/>
          </p:cNvCxnSpPr>
          <p:nvPr/>
        </p:nvCxnSpPr>
        <p:spPr>
          <a:xfrm>
            <a:off x="10097969" y="4699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964574" y="527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8189262" y="1445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45" name="直接连接符 144"/>
          <p:cNvCxnSpPr>
            <a:stCxn id="168" idx="0"/>
            <a:endCxn id="144" idx="5"/>
          </p:cNvCxnSpPr>
          <p:nvPr/>
        </p:nvCxnSpPr>
        <p:spPr>
          <a:xfrm flipH="1" flipV="1">
            <a:off x="8647644" y="1904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3" idx="0"/>
            <a:endCxn id="168" idx="3"/>
          </p:cNvCxnSpPr>
          <p:nvPr/>
        </p:nvCxnSpPr>
        <p:spPr>
          <a:xfrm flipV="1">
            <a:off x="8854888" y="2860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4" idx="3"/>
            <a:endCxn id="159" idx="0"/>
          </p:cNvCxnSpPr>
          <p:nvPr/>
        </p:nvCxnSpPr>
        <p:spPr>
          <a:xfrm flipH="1">
            <a:off x="7092501" y="1904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78" idx="0"/>
            <a:endCxn id="153" idx="5"/>
          </p:cNvCxnSpPr>
          <p:nvPr/>
        </p:nvCxnSpPr>
        <p:spPr>
          <a:xfrm flipH="1" flipV="1">
            <a:off x="9044756" y="3801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50" idx="3"/>
            <a:endCxn id="179" idx="0"/>
          </p:cNvCxnSpPr>
          <p:nvPr/>
        </p:nvCxnSpPr>
        <p:spPr>
          <a:xfrm flipH="1">
            <a:off x="6164976" y="3771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6184177" y="3313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0"/>
            <a:endCxn id="159" idx="3"/>
          </p:cNvCxnSpPr>
          <p:nvPr/>
        </p:nvCxnSpPr>
        <p:spPr>
          <a:xfrm flipV="1">
            <a:off x="6452691" y="2898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6495313" y="4333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8586374" y="334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4" name="直接连接符 153"/>
          <p:cNvCxnSpPr>
            <a:stCxn id="153" idx="3"/>
            <a:endCxn id="171" idx="0"/>
          </p:cNvCxnSpPr>
          <p:nvPr/>
        </p:nvCxnSpPr>
        <p:spPr>
          <a:xfrm flipH="1">
            <a:off x="8607634" y="3801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7686745" y="421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56" name="直接连接符 155"/>
          <p:cNvCxnSpPr>
            <a:stCxn id="155" idx="5"/>
            <a:endCxn id="177" idx="0"/>
          </p:cNvCxnSpPr>
          <p:nvPr/>
        </p:nvCxnSpPr>
        <p:spPr>
          <a:xfrm>
            <a:off x="8145127" y="4670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0"/>
            <a:endCxn id="174" idx="5"/>
          </p:cNvCxnSpPr>
          <p:nvPr/>
        </p:nvCxnSpPr>
        <p:spPr>
          <a:xfrm flipH="1" flipV="1">
            <a:off x="7824731" y="3782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6823987" y="2439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0" name="直接连接符 159"/>
          <p:cNvCxnSpPr>
            <a:stCxn id="159" idx="5"/>
            <a:endCxn id="174" idx="0"/>
          </p:cNvCxnSpPr>
          <p:nvPr/>
        </p:nvCxnSpPr>
        <p:spPr>
          <a:xfrm>
            <a:off x="7282369" y="2898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5"/>
            <a:endCxn id="152" idx="0"/>
          </p:cNvCxnSpPr>
          <p:nvPr/>
        </p:nvCxnSpPr>
        <p:spPr>
          <a:xfrm>
            <a:off x="6642559" y="3771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8" idx="5"/>
            <a:endCxn id="139" idx="0"/>
          </p:cNvCxnSpPr>
          <p:nvPr/>
        </p:nvCxnSpPr>
        <p:spPr>
          <a:xfrm>
            <a:off x="9854342" y="2860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70" idx="0"/>
            <a:endCxn id="172" idx="3"/>
          </p:cNvCxnSpPr>
          <p:nvPr/>
        </p:nvCxnSpPr>
        <p:spPr>
          <a:xfrm flipV="1">
            <a:off x="9642703" y="4699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0"/>
            <a:endCxn id="174" idx="3"/>
          </p:cNvCxnSpPr>
          <p:nvPr/>
        </p:nvCxnSpPr>
        <p:spPr>
          <a:xfrm flipV="1">
            <a:off x="7311993" y="3782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7065250" y="434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9395960" y="2401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9" name="直接连接符 168"/>
          <p:cNvCxnSpPr>
            <a:stCxn id="139" idx="3"/>
            <a:endCxn id="172" idx="0"/>
          </p:cNvCxnSpPr>
          <p:nvPr/>
        </p:nvCxnSpPr>
        <p:spPr>
          <a:xfrm flipH="1">
            <a:off x="9908101" y="3801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395960" y="527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8360891" y="4324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9639587" y="42410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366349" y="3323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5" name="直接连接符 174"/>
          <p:cNvCxnSpPr>
            <a:stCxn id="155" idx="3"/>
            <a:endCxn id="176" idx="0"/>
          </p:cNvCxnSpPr>
          <p:nvPr/>
        </p:nvCxnSpPr>
        <p:spPr>
          <a:xfrm flipH="1">
            <a:off x="7674455" y="4670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7427712" y="526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004621" y="5259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8934462" y="4324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5918233" y="4323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323704" y="765612"/>
            <a:ext cx="77075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没有孩子，</a:t>
            </a:r>
            <a:r>
              <a:rPr lang="zh-CN" altLang="en-US" dirty="0" smtClean="0"/>
              <a:t>且为黑色，根据情况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为当前</a:t>
            </a:r>
            <a:r>
              <a:rPr lang="zh-CN" altLang="en-US" dirty="0"/>
              <a:t>节点进行旋转</a:t>
            </a:r>
            <a:r>
              <a:rPr lang="zh-CN" altLang="en-US" dirty="0" smtClean="0"/>
              <a:t>调色。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是黑色，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的孩子都是</a:t>
            </a:r>
            <a:r>
              <a:rPr lang="zh-CN" altLang="en-US" dirty="0" smtClean="0"/>
              <a:t>黑色，满足情况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设为当前节点进行旋转</a:t>
            </a:r>
            <a:r>
              <a:rPr lang="zh-CN" altLang="en-US" dirty="0" smtClean="0"/>
              <a:t>调色，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满足情况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直接将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</a:t>
            </a:r>
            <a:r>
              <a:rPr lang="zh-CN" altLang="en-US" dirty="0" smtClean="0"/>
              <a:t>黑色</a:t>
            </a:r>
            <a:r>
              <a:rPr lang="zh-CN" altLang="en-US" dirty="0" smtClean="0"/>
              <a:t>，并删除</a:t>
            </a:r>
            <a:r>
              <a:rPr lang="en-US" altLang="zh-CN" dirty="0" smtClean="0"/>
              <a:t>18</a:t>
            </a:r>
            <a:endParaRPr lang="en-US" altLang="zh-CN" dirty="0"/>
          </a:p>
        </p:txBody>
      </p:sp>
      <p:cxnSp>
        <p:nvCxnSpPr>
          <p:cNvPr id="181" name="直接连接符 180"/>
          <p:cNvCxnSpPr>
            <a:stCxn id="139" idx="5"/>
            <a:endCxn id="182" idx="0"/>
          </p:cNvCxnSpPr>
          <p:nvPr/>
        </p:nvCxnSpPr>
        <p:spPr>
          <a:xfrm>
            <a:off x="10643886" y="3801230"/>
            <a:ext cx="130394" cy="53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10527537" y="4333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196985" y="2511985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417915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1" name="直接连接符 140"/>
          <p:cNvCxnSpPr>
            <a:stCxn id="172" idx="5"/>
            <a:endCxn id="142" idx="0"/>
          </p:cNvCxnSpPr>
          <p:nvPr/>
        </p:nvCxnSpPr>
        <p:spPr>
          <a:xfrm>
            <a:off x="4330380" y="4742341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196985" y="531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2421673" y="14887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45" name="直接连接符 144"/>
          <p:cNvCxnSpPr>
            <a:stCxn id="168" idx="0"/>
            <a:endCxn id="144" idx="5"/>
          </p:cNvCxnSpPr>
          <p:nvPr/>
        </p:nvCxnSpPr>
        <p:spPr>
          <a:xfrm flipH="1" flipV="1">
            <a:off x="2880055" y="1947130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3" idx="0"/>
            <a:endCxn id="168" idx="3"/>
          </p:cNvCxnSpPr>
          <p:nvPr/>
        </p:nvCxnSpPr>
        <p:spPr>
          <a:xfrm flipV="1">
            <a:off x="3087299" y="2903083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4" idx="3"/>
            <a:endCxn id="159" idx="0"/>
          </p:cNvCxnSpPr>
          <p:nvPr/>
        </p:nvCxnSpPr>
        <p:spPr>
          <a:xfrm flipH="1">
            <a:off x="1324912" y="1947130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78" idx="0"/>
            <a:endCxn id="153" idx="5"/>
          </p:cNvCxnSpPr>
          <p:nvPr/>
        </p:nvCxnSpPr>
        <p:spPr>
          <a:xfrm flipH="1" flipV="1">
            <a:off x="3277167" y="3844093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50" idx="3"/>
            <a:endCxn id="179" idx="0"/>
          </p:cNvCxnSpPr>
          <p:nvPr/>
        </p:nvCxnSpPr>
        <p:spPr>
          <a:xfrm flipH="1">
            <a:off x="397387" y="3814749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416588" y="3356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0"/>
            <a:endCxn id="159" idx="3"/>
          </p:cNvCxnSpPr>
          <p:nvPr/>
        </p:nvCxnSpPr>
        <p:spPr>
          <a:xfrm flipV="1">
            <a:off x="685102" y="2941023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27724" y="4376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2818785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4" name="直接连接符 153"/>
          <p:cNvCxnSpPr>
            <a:stCxn id="153" idx="3"/>
            <a:endCxn id="171" idx="0"/>
          </p:cNvCxnSpPr>
          <p:nvPr/>
        </p:nvCxnSpPr>
        <p:spPr>
          <a:xfrm flipH="1">
            <a:off x="2840045" y="3844093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1919156" y="4255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56" name="直接连接符 155"/>
          <p:cNvCxnSpPr>
            <a:stCxn id="155" idx="5"/>
            <a:endCxn id="177" idx="0"/>
          </p:cNvCxnSpPr>
          <p:nvPr/>
        </p:nvCxnSpPr>
        <p:spPr>
          <a:xfrm>
            <a:off x="2377538" y="4713504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0"/>
            <a:endCxn id="174" idx="5"/>
          </p:cNvCxnSpPr>
          <p:nvPr/>
        </p:nvCxnSpPr>
        <p:spPr>
          <a:xfrm flipH="1" flipV="1">
            <a:off x="2057142" y="3824964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1056398" y="2482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0" name="直接连接符 159"/>
          <p:cNvCxnSpPr>
            <a:stCxn id="159" idx="5"/>
            <a:endCxn id="174" idx="0"/>
          </p:cNvCxnSpPr>
          <p:nvPr/>
        </p:nvCxnSpPr>
        <p:spPr>
          <a:xfrm>
            <a:off x="1514780" y="2941023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5"/>
            <a:endCxn id="152" idx="0"/>
          </p:cNvCxnSpPr>
          <p:nvPr/>
        </p:nvCxnSpPr>
        <p:spPr>
          <a:xfrm>
            <a:off x="874970" y="3814749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8" idx="5"/>
            <a:endCxn id="139" idx="0"/>
          </p:cNvCxnSpPr>
          <p:nvPr/>
        </p:nvCxnSpPr>
        <p:spPr>
          <a:xfrm>
            <a:off x="4086753" y="2903083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70" idx="0"/>
            <a:endCxn id="172" idx="3"/>
          </p:cNvCxnSpPr>
          <p:nvPr/>
        </p:nvCxnSpPr>
        <p:spPr>
          <a:xfrm flipV="1">
            <a:off x="3875114" y="4742341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0"/>
            <a:endCxn id="174" idx="3"/>
          </p:cNvCxnSpPr>
          <p:nvPr/>
        </p:nvCxnSpPr>
        <p:spPr>
          <a:xfrm flipV="1">
            <a:off x="1544404" y="3824964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97661" y="439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3628371" y="24447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9" name="直接连接符 168"/>
          <p:cNvCxnSpPr>
            <a:stCxn id="139" idx="3"/>
            <a:endCxn id="172" idx="0"/>
          </p:cNvCxnSpPr>
          <p:nvPr/>
        </p:nvCxnSpPr>
        <p:spPr>
          <a:xfrm flipH="1">
            <a:off x="4140512" y="3844093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3628371" y="531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593302" y="4367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3871998" y="4283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98760" y="33665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5" name="直接连接符 174"/>
          <p:cNvCxnSpPr>
            <a:stCxn id="155" idx="3"/>
            <a:endCxn id="176" idx="0"/>
          </p:cNvCxnSpPr>
          <p:nvPr/>
        </p:nvCxnSpPr>
        <p:spPr>
          <a:xfrm flipH="1">
            <a:off x="1906866" y="4713504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60123" y="5309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237032" y="530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166873" y="43677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150644" y="43660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602072" y="1097577"/>
            <a:ext cx="44598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有两个孩子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找到其后继为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的数值</a:t>
            </a:r>
            <a:r>
              <a:rPr lang="zh-CN" altLang="en-US" dirty="0" smtClean="0"/>
              <a:t>。此时</a:t>
            </a:r>
            <a:r>
              <a:rPr lang="en-US" altLang="zh-CN" dirty="0" smtClean="0"/>
              <a:t>5</a:t>
            </a:r>
            <a:r>
              <a:rPr lang="zh-CN" altLang="en-US" dirty="0" smtClean="0"/>
              <a:t>有右孩子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根据情况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再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数值，此时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为红色，且</a:t>
            </a:r>
            <a:r>
              <a:rPr lang="zh-CN" altLang="en-US" dirty="0" smtClean="0"/>
              <a:t>没有孩子，则直接将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删除</a:t>
            </a:r>
            <a:endParaRPr lang="en-US" altLang="zh-CN" dirty="0"/>
          </a:p>
        </p:txBody>
      </p:sp>
      <p:sp>
        <p:nvSpPr>
          <p:cNvPr id="81" name="椭圆 80"/>
          <p:cNvSpPr/>
          <p:nvPr/>
        </p:nvSpPr>
        <p:spPr>
          <a:xfrm>
            <a:off x="10062079" y="3415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2" name="直接连接符 81"/>
          <p:cNvCxnSpPr>
            <a:stCxn id="109" idx="5"/>
            <a:endCxn id="83" idx="0"/>
          </p:cNvCxnSpPr>
          <p:nvPr/>
        </p:nvCxnSpPr>
        <p:spPr>
          <a:xfrm>
            <a:off x="9974544" y="4771685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9841149" y="5345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065837" y="15180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85" name="直接连接符 84"/>
          <p:cNvCxnSpPr>
            <a:stCxn id="105" idx="0"/>
            <a:endCxn id="84" idx="5"/>
          </p:cNvCxnSpPr>
          <p:nvPr/>
        </p:nvCxnSpPr>
        <p:spPr>
          <a:xfrm flipH="1" flipV="1">
            <a:off x="8524219" y="1976474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105" idx="3"/>
          </p:cNvCxnSpPr>
          <p:nvPr/>
        </p:nvCxnSpPr>
        <p:spPr>
          <a:xfrm flipV="1">
            <a:off x="8731463" y="2932427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3"/>
            <a:endCxn id="98" idx="0"/>
          </p:cNvCxnSpPr>
          <p:nvPr/>
        </p:nvCxnSpPr>
        <p:spPr>
          <a:xfrm flipH="1">
            <a:off x="6969076" y="1976474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4" idx="0"/>
            <a:endCxn id="93" idx="5"/>
          </p:cNvCxnSpPr>
          <p:nvPr/>
        </p:nvCxnSpPr>
        <p:spPr>
          <a:xfrm flipH="1" flipV="1">
            <a:off x="8921331" y="3873437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90" idx="3"/>
            <a:endCxn id="115" idx="0"/>
          </p:cNvCxnSpPr>
          <p:nvPr/>
        </p:nvCxnSpPr>
        <p:spPr>
          <a:xfrm flipH="1">
            <a:off x="6041551" y="384409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060752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1" name="直接连接符 90"/>
          <p:cNvCxnSpPr>
            <a:stCxn id="90" idx="0"/>
            <a:endCxn id="98" idx="3"/>
          </p:cNvCxnSpPr>
          <p:nvPr/>
        </p:nvCxnSpPr>
        <p:spPr>
          <a:xfrm flipV="1">
            <a:off x="6329266" y="2970367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371888" y="4405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8462949" y="3415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4" name="直接连接符 93"/>
          <p:cNvCxnSpPr>
            <a:stCxn id="93" idx="3"/>
            <a:endCxn id="108" idx="0"/>
          </p:cNvCxnSpPr>
          <p:nvPr/>
        </p:nvCxnSpPr>
        <p:spPr>
          <a:xfrm flipH="1">
            <a:off x="8484209" y="3873437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3" idx="0"/>
            <a:endCxn id="110" idx="5"/>
          </p:cNvCxnSpPr>
          <p:nvPr/>
        </p:nvCxnSpPr>
        <p:spPr>
          <a:xfrm flipH="1" flipV="1">
            <a:off x="7658627" y="3867995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6700562" y="25119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8" idx="5"/>
            <a:endCxn id="110" idx="0"/>
          </p:cNvCxnSpPr>
          <p:nvPr/>
        </p:nvCxnSpPr>
        <p:spPr>
          <a:xfrm>
            <a:off x="7158944" y="2970367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0" idx="5"/>
            <a:endCxn id="92" idx="0"/>
          </p:cNvCxnSpPr>
          <p:nvPr/>
        </p:nvCxnSpPr>
        <p:spPr>
          <a:xfrm>
            <a:off x="6519134" y="384409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05" idx="5"/>
            <a:endCxn id="81" idx="0"/>
          </p:cNvCxnSpPr>
          <p:nvPr/>
        </p:nvCxnSpPr>
        <p:spPr>
          <a:xfrm>
            <a:off x="9730917" y="2932427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7" idx="0"/>
            <a:endCxn id="109" idx="3"/>
          </p:cNvCxnSpPr>
          <p:nvPr/>
        </p:nvCxnSpPr>
        <p:spPr>
          <a:xfrm flipV="1">
            <a:off x="9519278" y="4771685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4" idx="0"/>
            <a:endCxn id="110" idx="3"/>
          </p:cNvCxnSpPr>
          <p:nvPr/>
        </p:nvCxnSpPr>
        <p:spPr>
          <a:xfrm flipV="1">
            <a:off x="7188568" y="3867995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941825" y="44195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9272535" y="2474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6" name="直接连接符 105"/>
          <p:cNvCxnSpPr>
            <a:stCxn id="81" idx="3"/>
            <a:endCxn id="109" idx="0"/>
          </p:cNvCxnSpPr>
          <p:nvPr/>
        </p:nvCxnSpPr>
        <p:spPr>
          <a:xfrm flipH="1">
            <a:off x="9784676" y="3873437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72535" y="5345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8237466" y="43964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9516162" y="43133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200245" y="34096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7523869" y="44215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8811037" y="4397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5794808" y="4395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3" name="直接连接符 122"/>
          <p:cNvCxnSpPr>
            <a:stCxn id="139" idx="5"/>
            <a:endCxn id="124" idx="0"/>
          </p:cNvCxnSpPr>
          <p:nvPr/>
        </p:nvCxnSpPr>
        <p:spPr>
          <a:xfrm>
            <a:off x="4876297" y="3844093"/>
            <a:ext cx="139330" cy="56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768884" y="4406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6" name="直接连接符 125"/>
          <p:cNvCxnSpPr>
            <a:stCxn id="81" idx="5"/>
            <a:endCxn id="127" idx="0"/>
          </p:cNvCxnSpPr>
          <p:nvPr/>
        </p:nvCxnSpPr>
        <p:spPr>
          <a:xfrm>
            <a:off x="10520461" y="3873437"/>
            <a:ext cx="148934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422652" y="44347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76621" y="274464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707017" y="1576559"/>
            <a:ext cx="4693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有两个孩子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找到其后继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的数值</a:t>
            </a:r>
            <a:r>
              <a:rPr lang="zh-CN" altLang="en-US" dirty="0" smtClean="0"/>
              <a:t>，，此时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zh-CN" altLang="en-US" dirty="0" smtClean="0"/>
              <a:t>没有孩子，</a:t>
            </a:r>
            <a:r>
              <a:rPr lang="zh-CN" altLang="en-US" dirty="0" smtClean="0"/>
              <a:t>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将</a:t>
            </a:r>
            <a:r>
              <a:rPr lang="zh-CN" altLang="en-US" dirty="0" smtClean="0"/>
              <a:t>其直接删除</a:t>
            </a:r>
            <a:endParaRPr lang="en-US" altLang="zh-CN" dirty="0"/>
          </a:p>
        </p:txBody>
      </p:sp>
      <p:sp>
        <p:nvSpPr>
          <p:cNvPr id="81" name="椭圆 80"/>
          <p:cNvSpPr/>
          <p:nvPr/>
        </p:nvSpPr>
        <p:spPr>
          <a:xfrm>
            <a:off x="4300292" y="35316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2" name="直接连接符 81"/>
          <p:cNvCxnSpPr>
            <a:stCxn id="109" idx="5"/>
            <a:endCxn id="83" idx="0"/>
          </p:cNvCxnSpPr>
          <p:nvPr/>
        </p:nvCxnSpPr>
        <p:spPr>
          <a:xfrm>
            <a:off x="4330380" y="4889947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196985" y="5463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421673" y="16363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85" name="直接连接符 84"/>
          <p:cNvCxnSpPr>
            <a:stCxn id="105" idx="0"/>
            <a:endCxn id="84" idx="5"/>
          </p:cNvCxnSpPr>
          <p:nvPr/>
        </p:nvCxnSpPr>
        <p:spPr>
          <a:xfrm flipH="1" flipV="1">
            <a:off x="2880055" y="2094736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105" idx="3"/>
          </p:cNvCxnSpPr>
          <p:nvPr/>
        </p:nvCxnSpPr>
        <p:spPr>
          <a:xfrm flipV="1">
            <a:off x="3087299" y="3050689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3"/>
            <a:endCxn id="98" idx="0"/>
          </p:cNvCxnSpPr>
          <p:nvPr/>
        </p:nvCxnSpPr>
        <p:spPr>
          <a:xfrm flipH="1">
            <a:off x="1324912" y="2094736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4" idx="0"/>
            <a:endCxn id="93" idx="5"/>
          </p:cNvCxnSpPr>
          <p:nvPr/>
        </p:nvCxnSpPr>
        <p:spPr>
          <a:xfrm flipH="1" flipV="1">
            <a:off x="3277167" y="3991699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90" idx="3"/>
            <a:endCxn id="115" idx="0"/>
          </p:cNvCxnSpPr>
          <p:nvPr/>
        </p:nvCxnSpPr>
        <p:spPr>
          <a:xfrm flipH="1">
            <a:off x="397387" y="3962355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16588" y="3503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1" name="直接连接符 90"/>
          <p:cNvCxnSpPr>
            <a:stCxn id="90" idx="0"/>
            <a:endCxn id="98" idx="3"/>
          </p:cNvCxnSpPr>
          <p:nvPr/>
        </p:nvCxnSpPr>
        <p:spPr>
          <a:xfrm flipV="1">
            <a:off x="685102" y="3088629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27724" y="45238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818785" y="3533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4" name="直接连接符 93"/>
          <p:cNvCxnSpPr>
            <a:stCxn id="93" idx="3"/>
            <a:endCxn id="108" idx="0"/>
          </p:cNvCxnSpPr>
          <p:nvPr/>
        </p:nvCxnSpPr>
        <p:spPr>
          <a:xfrm flipH="1">
            <a:off x="2840045" y="3991699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3" idx="0"/>
            <a:endCxn id="110" idx="5"/>
          </p:cNvCxnSpPr>
          <p:nvPr/>
        </p:nvCxnSpPr>
        <p:spPr>
          <a:xfrm flipH="1" flipV="1">
            <a:off x="2014463" y="398625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1056398" y="2630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8" idx="5"/>
            <a:endCxn id="110" idx="0"/>
          </p:cNvCxnSpPr>
          <p:nvPr/>
        </p:nvCxnSpPr>
        <p:spPr>
          <a:xfrm>
            <a:off x="1514780" y="3088629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0" idx="5"/>
            <a:endCxn id="92" idx="0"/>
          </p:cNvCxnSpPr>
          <p:nvPr/>
        </p:nvCxnSpPr>
        <p:spPr>
          <a:xfrm>
            <a:off x="874970" y="3962355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05" idx="5"/>
            <a:endCxn id="81" idx="0"/>
          </p:cNvCxnSpPr>
          <p:nvPr/>
        </p:nvCxnSpPr>
        <p:spPr>
          <a:xfrm>
            <a:off x="4086753" y="3050689"/>
            <a:ext cx="482053" cy="48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7" idx="0"/>
            <a:endCxn id="109" idx="3"/>
          </p:cNvCxnSpPr>
          <p:nvPr/>
        </p:nvCxnSpPr>
        <p:spPr>
          <a:xfrm flipV="1">
            <a:off x="3875114" y="4889947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4" idx="0"/>
            <a:endCxn id="110" idx="3"/>
          </p:cNvCxnSpPr>
          <p:nvPr/>
        </p:nvCxnSpPr>
        <p:spPr>
          <a:xfrm flipV="1">
            <a:off x="1544404" y="398625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297661" y="45378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3628371" y="2592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6" name="直接连接符 105"/>
          <p:cNvCxnSpPr>
            <a:stCxn id="81" idx="3"/>
            <a:endCxn id="109" idx="0"/>
          </p:cNvCxnSpPr>
          <p:nvPr/>
        </p:nvCxnSpPr>
        <p:spPr>
          <a:xfrm flipH="1">
            <a:off x="4140512" y="3989984"/>
            <a:ext cx="238426" cy="4415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8371" y="5463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593302" y="4514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3871998" y="44315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56081" y="35278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1879705" y="45397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166873" y="45153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50644" y="4513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956884" y="36215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205429" y="17539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75" name="直接连接符 74"/>
          <p:cNvCxnSpPr>
            <a:stCxn id="124" idx="0"/>
            <a:endCxn id="74" idx="5"/>
          </p:cNvCxnSpPr>
          <p:nvPr/>
        </p:nvCxnSpPr>
        <p:spPr>
          <a:xfrm flipH="1" flipV="1">
            <a:off x="8663811" y="2212342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1" idx="0"/>
            <a:endCxn id="124" idx="3"/>
          </p:cNvCxnSpPr>
          <p:nvPr/>
        </p:nvCxnSpPr>
        <p:spPr>
          <a:xfrm flipV="1">
            <a:off x="8871055" y="3193390"/>
            <a:ext cx="562757" cy="457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4" idx="3"/>
            <a:endCxn id="117" idx="0"/>
          </p:cNvCxnSpPr>
          <p:nvPr/>
        </p:nvCxnSpPr>
        <p:spPr>
          <a:xfrm flipH="1">
            <a:off x="7108668" y="2212342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1" idx="0"/>
            <a:endCxn id="111" idx="5"/>
          </p:cNvCxnSpPr>
          <p:nvPr/>
        </p:nvCxnSpPr>
        <p:spPr>
          <a:xfrm flipH="1" flipV="1">
            <a:off x="9060923" y="4109305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0" idx="3"/>
            <a:endCxn id="132" idx="0"/>
          </p:cNvCxnSpPr>
          <p:nvPr/>
        </p:nvCxnSpPr>
        <p:spPr>
          <a:xfrm flipH="1">
            <a:off x="6181143" y="4079961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6200344" y="36215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80" idx="0"/>
            <a:endCxn id="117" idx="3"/>
          </p:cNvCxnSpPr>
          <p:nvPr/>
        </p:nvCxnSpPr>
        <p:spPr>
          <a:xfrm flipV="1">
            <a:off x="6468858" y="3206235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11480" y="4641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1" name="椭圆 110"/>
          <p:cNvSpPr/>
          <p:nvPr/>
        </p:nvSpPr>
        <p:spPr>
          <a:xfrm>
            <a:off x="8602541" y="3650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2" name="直接连接符 111"/>
          <p:cNvCxnSpPr>
            <a:stCxn id="111" idx="3"/>
            <a:endCxn id="127" idx="0"/>
          </p:cNvCxnSpPr>
          <p:nvPr/>
        </p:nvCxnSpPr>
        <p:spPr>
          <a:xfrm flipH="1">
            <a:off x="8623801" y="4109305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30" idx="0"/>
            <a:endCxn id="129" idx="5"/>
          </p:cNvCxnSpPr>
          <p:nvPr/>
        </p:nvCxnSpPr>
        <p:spPr>
          <a:xfrm flipH="1" flipV="1">
            <a:off x="7798219" y="4103863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6840154" y="27478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18" name="直接连接符 117"/>
          <p:cNvCxnSpPr>
            <a:stCxn id="117" idx="5"/>
            <a:endCxn id="129" idx="0"/>
          </p:cNvCxnSpPr>
          <p:nvPr/>
        </p:nvCxnSpPr>
        <p:spPr>
          <a:xfrm>
            <a:off x="7298536" y="3206235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0" idx="5"/>
            <a:endCxn id="96" idx="0"/>
          </p:cNvCxnSpPr>
          <p:nvPr/>
        </p:nvCxnSpPr>
        <p:spPr>
          <a:xfrm>
            <a:off x="6658726" y="4079961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24" idx="5"/>
            <a:endCxn id="71" idx="0"/>
          </p:cNvCxnSpPr>
          <p:nvPr/>
        </p:nvCxnSpPr>
        <p:spPr>
          <a:xfrm>
            <a:off x="9813548" y="3193390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3" idx="0"/>
            <a:endCxn id="129" idx="3"/>
          </p:cNvCxnSpPr>
          <p:nvPr/>
        </p:nvCxnSpPr>
        <p:spPr>
          <a:xfrm flipV="1">
            <a:off x="7328160" y="4103863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7081417" y="46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9355166" y="2735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71" idx="3"/>
            <a:endCxn id="126" idx="0"/>
          </p:cNvCxnSpPr>
          <p:nvPr/>
        </p:nvCxnSpPr>
        <p:spPr>
          <a:xfrm flipH="1">
            <a:off x="9891160" y="4079961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644417" y="46412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8377058" y="46323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7339837" y="36454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7663461" y="465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8950629" y="46329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934400" y="46312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81" idx="5"/>
            <a:endCxn id="134" idx="0"/>
          </p:cNvCxnSpPr>
          <p:nvPr/>
        </p:nvCxnSpPr>
        <p:spPr>
          <a:xfrm>
            <a:off x="4758674" y="3989984"/>
            <a:ext cx="208109" cy="544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720040" y="45341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5" name="直接连接符 134"/>
          <p:cNvCxnSpPr>
            <a:stCxn id="71" idx="5"/>
            <a:endCxn id="136" idx="0"/>
          </p:cNvCxnSpPr>
          <p:nvPr/>
        </p:nvCxnSpPr>
        <p:spPr>
          <a:xfrm>
            <a:off x="10415266" y="4079961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0305991" y="46423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104949" y="2703974"/>
            <a:ext cx="2222768" cy="278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727091" y="1076424"/>
            <a:ext cx="48077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，且为黑色，根据情况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作为</a:t>
            </a:r>
            <a:endParaRPr lang="en-US" altLang="zh-CN" dirty="0" smtClean="0"/>
          </a:p>
          <a:p>
            <a:r>
              <a:rPr lang="zh-CN" altLang="en-US" dirty="0" smtClean="0"/>
              <a:t>当前</a:t>
            </a:r>
            <a:r>
              <a:rPr lang="zh-CN" altLang="en-US" dirty="0" smtClean="0"/>
              <a:t>节点进行旋转</a:t>
            </a:r>
            <a:r>
              <a:rPr lang="zh-CN" altLang="en-US" dirty="0" smtClean="0"/>
              <a:t>调色。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的两个孩子都是</a:t>
            </a:r>
            <a:r>
              <a:rPr lang="zh-CN" altLang="en-US" dirty="0" smtClean="0"/>
              <a:t>黑色，满足情况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设为红色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设为当前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zh-CN" altLang="en-US" dirty="0" smtClean="0"/>
              <a:t>旋转调色</a:t>
            </a:r>
            <a:endParaRPr lang="en-US" altLang="zh-CN" dirty="0"/>
          </a:p>
        </p:txBody>
      </p:sp>
      <p:sp>
        <p:nvSpPr>
          <p:cNvPr id="71" name="椭圆 70"/>
          <p:cNvSpPr/>
          <p:nvPr/>
        </p:nvSpPr>
        <p:spPr>
          <a:xfrm>
            <a:off x="4173128" y="355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421673" y="16828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75" name="直接连接符 74"/>
          <p:cNvCxnSpPr>
            <a:stCxn id="124" idx="0"/>
            <a:endCxn id="74" idx="5"/>
          </p:cNvCxnSpPr>
          <p:nvPr/>
        </p:nvCxnSpPr>
        <p:spPr>
          <a:xfrm flipH="1" flipV="1">
            <a:off x="2880055" y="2141263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1" idx="0"/>
            <a:endCxn id="124" idx="3"/>
          </p:cNvCxnSpPr>
          <p:nvPr/>
        </p:nvCxnSpPr>
        <p:spPr>
          <a:xfrm flipV="1">
            <a:off x="3130995" y="3122311"/>
            <a:ext cx="519061" cy="457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4" idx="3"/>
            <a:endCxn id="117" idx="0"/>
          </p:cNvCxnSpPr>
          <p:nvPr/>
        </p:nvCxnSpPr>
        <p:spPr>
          <a:xfrm flipH="1">
            <a:off x="1324912" y="2141263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1" idx="0"/>
            <a:endCxn id="111" idx="5"/>
          </p:cNvCxnSpPr>
          <p:nvPr/>
        </p:nvCxnSpPr>
        <p:spPr>
          <a:xfrm flipH="1" flipV="1">
            <a:off x="3320863" y="4038385"/>
            <a:ext cx="92753" cy="523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0" idx="3"/>
            <a:endCxn id="132" idx="0"/>
          </p:cNvCxnSpPr>
          <p:nvPr/>
        </p:nvCxnSpPr>
        <p:spPr>
          <a:xfrm flipH="1">
            <a:off x="397387" y="4008882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16588" y="355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80" idx="0"/>
            <a:endCxn id="117" idx="3"/>
          </p:cNvCxnSpPr>
          <p:nvPr/>
        </p:nvCxnSpPr>
        <p:spPr>
          <a:xfrm flipV="1">
            <a:off x="685102" y="3135156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27724" y="4570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1" name="椭圆 110"/>
          <p:cNvSpPr/>
          <p:nvPr/>
        </p:nvSpPr>
        <p:spPr>
          <a:xfrm>
            <a:off x="2862481" y="35800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2" name="直接连接符 111"/>
          <p:cNvCxnSpPr>
            <a:stCxn id="111" idx="3"/>
            <a:endCxn id="127" idx="0"/>
          </p:cNvCxnSpPr>
          <p:nvPr/>
        </p:nvCxnSpPr>
        <p:spPr>
          <a:xfrm flipH="1">
            <a:off x="2840045" y="4038385"/>
            <a:ext cx="101082" cy="522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30" idx="0"/>
            <a:endCxn id="129" idx="5"/>
          </p:cNvCxnSpPr>
          <p:nvPr/>
        </p:nvCxnSpPr>
        <p:spPr>
          <a:xfrm flipH="1" flipV="1">
            <a:off x="2014463" y="4032784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1056398" y="26767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18" name="直接连接符 117"/>
          <p:cNvCxnSpPr>
            <a:stCxn id="117" idx="5"/>
            <a:endCxn id="129" idx="0"/>
          </p:cNvCxnSpPr>
          <p:nvPr/>
        </p:nvCxnSpPr>
        <p:spPr>
          <a:xfrm>
            <a:off x="1514780" y="3135156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0" idx="5"/>
            <a:endCxn id="96" idx="0"/>
          </p:cNvCxnSpPr>
          <p:nvPr/>
        </p:nvCxnSpPr>
        <p:spPr>
          <a:xfrm>
            <a:off x="874970" y="4008882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24" idx="5"/>
            <a:endCxn id="71" idx="0"/>
          </p:cNvCxnSpPr>
          <p:nvPr/>
        </p:nvCxnSpPr>
        <p:spPr>
          <a:xfrm>
            <a:off x="4029792" y="3122311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3" idx="0"/>
            <a:endCxn id="129" idx="3"/>
          </p:cNvCxnSpPr>
          <p:nvPr/>
        </p:nvCxnSpPr>
        <p:spPr>
          <a:xfrm flipV="1">
            <a:off x="1544404" y="4032784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1297661" y="45843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3571410" y="2663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71" idx="3"/>
            <a:endCxn id="126" idx="0"/>
          </p:cNvCxnSpPr>
          <p:nvPr/>
        </p:nvCxnSpPr>
        <p:spPr>
          <a:xfrm flipH="1">
            <a:off x="4107404" y="4008882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60661" y="4570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593302" y="45612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1556081" y="3574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1879705" y="45862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166873" y="45618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50644" y="45601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5" name="直接连接符 134"/>
          <p:cNvCxnSpPr>
            <a:stCxn id="71" idx="5"/>
            <a:endCxn id="136" idx="0"/>
          </p:cNvCxnSpPr>
          <p:nvPr/>
        </p:nvCxnSpPr>
        <p:spPr>
          <a:xfrm>
            <a:off x="4631510" y="4008882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4522235" y="4571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9624574" y="2930190"/>
            <a:ext cx="2567426" cy="12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8785941" y="1359690"/>
            <a:ext cx="45801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，其兄弟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的两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孩子</a:t>
            </a:r>
            <a:r>
              <a:rPr lang="zh-CN" altLang="en-US" dirty="0" smtClean="0"/>
              <a:t>都是黑色</a:t>
            </a:r>
            <a:r>
              <a:rPr lang="zh-CN" altLang="en-US" dirty="0" smtClean="0"/>
              <a:t>，满足情况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</a:t>
            </a:r>
            <a:r>
              <a:rPr lang="zh-CN" altLang="en-US" dirty="0" smtClean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为当前节点进行旋转调色，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为根，</a:t>
            </a:r>
            <a:endParaRPr lang="en-US" altLang="zh-CN" dirty="0" smtClean="0"/>
          </a:p>
          <a:p>
            <a:r>
              <a:rPr lang="zh-CN" altLang="en-US" dirty="0" smtClean="0"/>
              <a:t>且为黑色，按情况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结束，最后删除</a:t>
            </a:r>
            <a:r>
              <a:rPr lang="en-US" altLang="zh-CN" dirty="0" smtClean="0"/>
              <a:t>13</a:t>
            </a:r>
            <a:endParaRPr lang="en-US" altLang="zh-CN" dirty="0"/>
          </a:p>
        </p:txBody>
      </p:sp>
      <p:sp>
        <p:nvSpPr>
          <p:cNvPr id="90" name="椭圆 89"/>
          <p:cNvSpPr/>
          <p:nvPr/>
        </p:nvSpPr>
        <p:spPr>
          <a:xfrm>
            <a:off x="9457510" y="3605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706055" y="17379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92" name="直接连接符 91"/>
          <p:cNvCxnSpPr>
            <a:stCxn id="113" idx="0"/>
            <a:endCxn id="91" idx="5"/>
          </p:cNvCxnSpPr>
          <p:nvPr/>
        </p:nvCxnSpPr>
        <p:spPr>
          <a:xfrm flipH="1" flipV="1">
            <a:off x="8164437" y="2196326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2" idx="0"/>
            <a:endCxn id="113" idx="3"/>
          </p:cNvCxnSpPr>
          <p:nvPr/>
        </p:nvCxnSpPr>
        <p:spPr>
          <a:xfrm flipV="1">
            <a:off x="8415377" y="3177374"/>
            <a:ext cx="519061" cy="457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1" idx="3"/>
            <a:endCxn id="105" idx="0"/>
          </p:cNvCxnSpPr>
          <p:nvPr/>
        </p:nvCxnSpPr>
        <p:spPr>
          <a:xfrm flipH="1">
            <a:off x="6609294" y="2196326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40" idx="0"/>
            <a:endCxn id="102" idx="5"/>
          </p:cNvCxnSpPr>
          <p:nvPr/>
        </p:nvCxnSpPr>
        <p:spPr>
          <a:xfrm flipH="1" flipV="1">
            <a:off x="8605245" y="4093448"/>
            <a:ext cx="92753" cy="523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9" idx="3"/>
            <a:endCxn id="154" idx="0"/>
          </p:cNvCxnSpPr>
          <p:nvPr/>
        </p:nvCxnSpPr>
        <p:spPr>
          <a:xfrm flipH="1">
            <a:off x="5681769" y="4063945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700970" y="3605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00" name="直接连接符 99"/>
          <p:cNvCxnSpPr>
            <a:stCxn id="99" idx="0"/>
            <a:endCxn id="105" idx="3"/>
          </p:cNvCxnSpPr>
          <p:nvPr/>
        </p:nvCxnSpPr>
        <p:spPr>
          <a:xfrm flipV="1">
            <a:off x="5969484" y="3190219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012106" y="46254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>
            <a:off x="8146863" y="36350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3" name="直接连接符 102"/>
          <p:cNvCxnSpPr>
            <a:stCxn id="102" idx="3"/>
            <a:endCxn id="133" idx="0"/>
          </p:cNvCxnSpPr>
          <p:nvPr/>
        </p:nvCxnSpPr>
        <p:spPr>
          <a:xfrm flipH="1">
            <a:off x="8124427" y="4093448"/>
            <a:ext cx="101082" cy="522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9" idx="0"/>
            <a:endCxn id="134" idx="5"/>
          </p:cNvCxnSpPr>
          <p:nvPr/>
        </p:nvCxnSpPr>
        <p:spPr>
          <a:xfrm flipH="1" flipV="1">
            <a:off x="7298845" y="408784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340780" y="2731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06" name="直接连接符 105"/>
          <p:cNvCxnSpPr>
            <a:stCxn id="105" idx="5"/>
            <a:endCxn id="134" idx="0"/>
          </p:cNvCxnSpPr>
          <p:nvPr/>
        </p:nvCxnSpPr>
        <p:spPr>
          <a:xfrm>
            <a:off x="6799162" y="3190219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>
          <a:xfrm>
            <a:off x="6159352" y="4063945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13" idx="5"/>
            <a:endCxn id="90" idx="0"/>
          </p:cNvCxnSpPr>
          <p:nvPr/>
        </p:nvCxnSpPr>
        <p:spPr>
          <a:xfrm>
            <a:off x="9314174" y="3177374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10" idx="0"/>
            <a:endCxn id="134" idx="3"/>
          </p:cNvCxnSpPr>
          <p:nvPr/>
        </p:nvCxnSpPr>
        <p:spPr>
          <a:xfrm flipV="1">
            <a:off x="6828786" y="408784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6582043" y="4639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3" name="椭圆 112"/>
          <p:cNvSpPr/>
          <p:nvPr/>
        </p:nvSpPr>
        <p:spPr>
          <a:xfrm>
            <a:off x="8855792" y="27189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4" name="直接连接符 113"/>
          <p:cNvCxnSpPr>
            <a:stCxn id="90" idx="3"/>
            <a:endCxn id="115" idx="0"/>
          </p:cNvCxnSpPr>
          <p:nvPr/>
        </p:nvCxnSpPr>
        <p:spPr>
          <a:xfrm flipH="1">
            <a:off x="9391786" y="4063945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9145043" y="46252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877684" y="46163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4" name="椭圆 133"/>
          <p:cNvSpPr/>
          <p:nvPr/>
        </p:nvSpPr>
        <p:spPr>
          <a:xfrm>
            <a:off x="6840463" y="36294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9" name="矩形 138"/>
          <p:cNvSpPr/>
          <p:nvPr/>
        </p:nvSpPr>
        <p:spPr>
          <a:xfrm>
            <a:off x="7164087" y="4641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8451255" y="46169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5435026" y="4615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连接符 185"/>
          <p:cNvCxnSpPr>
            <a:stCxn id="90" idx="5"/>
            <a:endCxn id="187" idx="0"/>
          </p:cNvCxnSpPr>
          <p:nvPr/>
        </p:nvCxnSpPr>
        <p:spPr>
          <a:xfrm>
            <a:off x="9915892" y="4063945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9806617" y="46263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14488017" y="36456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13198288" y="17379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90" name="直接连接符 189"/>
          <p:cNvCxnSpPr>
            <a:stCxn id="207" idx="0"/>
            <a:endCxn id="189" idx="5"/>
          </p:cNvCxnSpPr>
          <p:nvPr/>
        </p:nvCxnSpPr>
        <p:spPr>
          <a:xfrm flipH="1" flipV="1">
            <a:off x="13656670" y="2196326"/>
            <a:ext cx="694168" cy="517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210" idx="0"/>
            <a:endCxn id="207" idx="3"/>
          </p:cNvCxnSpPr>
          <p:nvPr/>
        </p:nvCxnSpPr>
        <p:spPr>
          <a:xfrm flipV="1">
            <a:off x="14073186" y="3172392"/>
            <a:ext cx="87784" cy="57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3"/>
            <a:endCxn id="201" idx="0"/>
          </p:cNvCxnSpPr>
          <p:nvPr/>
        </p:nvCxnSpPr>
        <p:spPr>
          <a:xfrm flipH="1">
            <a:off x="12689418" y="2196326"/>
            <a:ext cx="587516" cy="559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95" idx="3"/>
            <a:endCxn id="214" idx="0"/>
          </p:cNvCxnSpPr>
          <p:nvPr/>
        </p:nvCxnSpPr>
        <p:spPr>
          <a:xfrm flipH="1">
            <a:off x="11761893" y="4088165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1781094" y="362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01" idx="3"/>
          </p:cNvCxnSpPr>
          <p:nvPr/>
        </p:nvCxnSpPr>
        <p:spPr>
          <a:xfrm flipV="1">
            <a:off x="12049608" y="3214439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2092230" y="46497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212" idx="0"/>
            <a:endCxn id="211" idx="5"/>
          </p:cNvCxnSpPr>
          <p:nvPr/>
        </p:nvCxnSpPr>
        <p:spPr>
          <a:xfrm flipH="1" flipV="1">
            <a:off x="13378969" y="411206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2420904" y="27560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02" name="直接连接符 201"/>
          <p:cNvCxnSpPr>
            <a:stCxn id="201" idx="5"/>
            <a:endCxn id="211" idx="0"/>
          </p:cNvCxnSpPr>
          <p:nvPr/>
        </p:nvCxnSpPr>
        <p:spPr>
          <a:xfrm>
            <a:off x="12879286" y="3214439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95" idx="5"/>
            <a:endCxn id="197" idx="0"/>
          </p:cNvCxnSpPr>
          <p:nvPr/>
        </p:nvCxnSpPr>
        <p:spPr>
          <a:xfrm>
            <a:off x="12239476" y="4088165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7" idx="5"/>
            <a:endCxn id="188" idx="0"/>
          </p:cNvCxnSpPr>
          <p:nvPr/>
        </p:nvCxnSpPr>
        <p:spPr>
          <a:xfrm>
            <a:off x="14540706" y="3172392"/>
            <a:ext cx="215825" cy="47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6" idx="0"/>
            <a:endCxn id="211" idx="3"/>
          </p:cNvCxnSpPr>
          <p:nvPr/>
        </p:nvCxnSpPr>
        <p:spPr>
          <a:xfrm flipV="1">
            <a:off x="12908910" y="411206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12662167" y="4663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椭圆 206"/>
          <p:cNvSpPr/>
          <p:nvPr/>
        </p:nvSpPr>
        <p:spPr>
          <a:xfrm>
            <a:off x="14082324" y="2714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8" name="直接连接符 207"/>
          <p:cNvCxnSpPr>
            <a:stCxn id="188" idx="3"/>
            <a:endCxn id="209" idx="0"/>
          </p:cNvCxnSpPr>
          <p:nvPr/>
        </p:nvCxnSpPr>
        <p:spPr>
          <a:xfrm flipH="1">
            <a:off x="14422293" y="4103996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4175550" y="466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3826443" y="37460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2920587" y="36536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12" name="矩形 211"/>
          <p:cNvSpPr/>
          <p:nvPr/>
        </p:nvSpPr>
        <p:spPr>
          <a:xfrm>
            <a:off x="13244211" y="4665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1515150" y="4639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88" idx="5"/>
            <a:endCxn id="216" idx="0"/>
          </p:cNvCxnSpPr>
          <p:nvPr/>
        </p:nvCxnSpPr>
        <p:spPr>
          <a:xfrm>
            <a:off x="14946399" y="4103996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14837124" y="4666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6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3305083" y="2793880"/>
            <a:ext cx="2354861" cy="1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784776" y="1366826"/>
            <a:ext cx="3998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有两个孩子，</a:t>
            </a:r>
            <a:r>
              <a:rPr lang="zh-CN" altLang="en-US" dirty="0" smtClean="0"/>
              <a:t>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找到其后继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值，此时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有</a:t>
            </a:r>
            <a:r>
              <a:rPr lang="zh-CN" altLang="en-US" dirty="0" smtClean="0"/>
              <a:t>一个右</a:t>
            </a:r>
            <a:r>
              <a:rPr lang="zh-CN" altLang="en-US" dirty="0" smtClean="0"/>
              <a:t>子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160" name="椭圆 159"/>
          <p:cNvSpPr/>
          <p:nvPr/>
        </p:nvSpPr>
        <p:spPr>
          <a:xfrm>
            <a:off x="3291905" y="3586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848082" y="1658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62" name="直接连接符 161"/>
          <p:cNvCxnSpPr>
            <a:stCxn id="176" idx="0"/>
            <a:endCxn id="161" idx="5"/>
          </p:cNvCxnSpPr>
          <p:nvPr/>
        </p:nvCxnSpPr>
        <p:spPr>
          <a:xfrm flipH="1" flipV="1">
            <a:off x="2306464" y="2116423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79" idx="0"/>
            <a:endCxn id="176" idx="3"/>
          </p:cNvCxnSpPr>
          <p:nvPr/>
        </p:nvCxnSpPr>
        <p:spPr>
          <a:xfrm flipV="1">
            <a:off x="2598857" y="3157910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1" idx="3"/>
            <a:endCxn id="170" idx="0"/>
          </p:cNvCxnSpPr>
          <p:nvPr/>
        </p:nvCxnSpPr>
        <p:spPr>
          <a:xfrm flipH="1">
            <a:off x="1324912" y="2116423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6" idx="3"/>
            <a:endCxn id="183" idx="0"/>
          </p:cNvCxnSpPr>
          <p:nvPr/>
        </p:nvCxnSpPr>
        <p:spPr>
          <a:xfrm flipH="1">
            <a:off x="397387" y="4048809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416588" y="35904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0"/>
            <a:endCxn id="170" idx="3"/>
          </p:cNvCxnSpPr>
          <p:nvPr/>
        </p:nvCxnSpPr>
        <p:spPr>
          <a:xfrm flipV="1">
            <a:off x="685102" y="3175083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27724" y="4610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82" idx="0"/>
            <a:endCxn id="181" idx="5"/>
          </p:cNvCxnSpPr>
          <p:nvPr/>
        </p:nvCxnSpPr>
        <p:spPr>
          <a:xfrm flipH="1" flipV="1">
            <a:off x="2014463" y="4072711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1056398" y="27167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1" name="直接连接符 170"/>
          <p:cNvCxnSpPr>
            <a:stCxn id="170" idx="5"/>
            <a:endCxn id="181" idx="0"/>
          </p:cNvCxnSpPr>
          <p:nvPr/>
        </p:nvCxnSpPr>
        <p:spPr>
          <a:xfrm>
            <a:off x="1514780" y="3175083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6" idx="5"/>
            <a:endCxn id="168" idx="0"/>
          </p:cNvCxnSpPr>
          <p:nvPr/>
        </p:nvCxnSpPr>
        <p:spPr>
          <a:xfrm>
            <a:off x="874970" y="4048809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6" idx="5"/>
            <a:endCxn id="160" idx="0"/>
          </p:cNvCxnSpPr>
          <p:nvPr/>
        </p:nvCxnSpPr>
        <p:spPr>
          <a:xfrm>
            <a:off x="3148569" y="3157910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0"/>
            <a:endCxn id="181" idx="3"/>
          </p:cNvCxnSpPr>
          <p:nvPr/>
        </p:nvCxnSpPr>
        <p:spPr>
          <a:xfrm flipV="1">
            <a:off x="1544404" y="4072711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297661" y="4624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2690187" y="269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60" idx="3"/>
            <a:endCxn id="178" idx="0"/>
          </p:cNvCxnSpPr>
          <p:nvPr/>
        </p:nvCxnSpPr>
        <p:spPr>
          <a:xfrm flipH="1">
            <a:off x="3226181" y="4044481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2979438" y="4605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2352114" y="36784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556081" y="3614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879705" y="46262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50644" y="4600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60" idx="5"/>
            <a:endCxn id="185" idx="0"/>
          </p:cNvCxnSpPr>
          <p:nvPr/>
        </p:nvCxnSpPr>
        <p:spPr>
          <a:xfrm>
            <a:off x="3750287" y="4044481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641012" y="46068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941116" y="360117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97293" y="1673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16</a:t>
            </a:r>
            <a:endParaRPr lang="zh-CN" altLang="en-US" sz="1400" b="1" dirty="0"/>
          </a:p>
        </p:txBody>
      </p:sp>
      <p:cxnSp>
        <p:nvCxnSpPr>
          <p:cNvPr id="32" name="直接连接符 31"/>
          <p:cNvCxnSpPr>
            <a:stCxn id="46" idx="0"/>
            <a:endCxn id="31" idx="5"/>
          </p:cNvCxnSpPr>
          <p:nvPr/>
        </p:nvCxnSpPr>
        <p:spPr>
          <a:xfrm flipH="1" flipV="1">
            <a:off x="6955675" y="2131498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9" idx="0"/>
            <a:endCxn id="46" idx="3"/>
          </p:cNvCxnSpPr>
          <p:nvPr/>
        </p:nvCxnSpPr>
        <p:spPr>
          <a:xfrm flipV="1">
            <a:off x="7248068" y="3172985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3"/>
            <a:endCxn id="40" idx="0"/>
          </p:cNvCxnSpPr>
          <p:nvPr/>
        </p:nvCxnSpPr>
        <p:spPr>
          <a:xfrm flipH="1">
            <a:off x="5974123" y="2131498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6" idx="3"/>
            <a:endCxn id="52" idx="0"/>
          </p:cNvCxnSpPr>
          <p:nvPr/>
        </p:nvCxnSpPr>
        <p:spPr>
          <a:xfrm flipH="1">
            <a:off x="5046598" y="406388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065799" y="360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" name="直接连接符 36"/>
          <p:cNvCxnSpPr>
            <a:stCxn id="36" idx="0"/>
            <a:endCxn id="40" idx="3"/>
          </p:cNvCxnSpPr>
          <p:nvPr/>
        </p:nvCxnSpPr>
        <p:spPr>
          <a:xfrm flipV="1">
            <a:off x="5334313" y="319015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376935" y="46254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" name="直接连接符 38"/>
          <p:cNvCxnSpPr>
            <a:stCxn id="51" idx="0"/>
            <a:endCxn id="50" idx="5"/>
          </p:cNvCxnSpPr>
          <p:nvPr/>
        </p:nvCxnSpPr>
        <p:spPr>
          <a:xfrm flipH="1" flipV="1">
            <a:off x="6663674" y="408778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705609" y="27317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41" name="直接连接符 40"/>
          <p:cNvCxnSpPr>
            <a:stCxn id="40" idx="5"/>
            <a:endCxn id="50" idx="0"/>
          </p:cNvCxnSpPr>
          <p:nvPr/>
        </p:nvCxnSpPr>
        <p:spPr>
          <a:xfrm>
            <a:off x="6163991" y="319015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5"/>
            <a:endCxn id="38" idx="0"/>
          </p:cNvCxnSpPr>
          <p:nvPr/>
        </p:nvCxnSpPr>
        <p:spPr>
          <a:xfrm>
            <a:off x="5524181" y="406388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6" idx="5"/>
            <a:endCxn id="30" idx="0"/>
          </p:cNvCxnSpPr>
          <p:nvPr/>
        </p:nvCxnSpPr>
        <p:spPr>
          <a:xfrm>
            <a:off x="7797780" y="3172985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5" idx="0"/>
            <a:endCxn id="50" idx="3"/>
          </p:cNvCxnSpPr>
          <p:nvPr/>
        </p:nvCxnSpPr>
        <p:spPr>
          <a:xfrm flipV="1">
            <a:off x="6193615" y="408778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46872" y="46393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7339398" y="2714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" name="直接连接符 46"/>
          <p:cNvCxnSpPr>
            <a:stCxn id="30" idx="3"/>
            <a:endCxn id="48" idx="0"/>
          </p:cNvCxnSpPr>
          <p:nvPr/>
        </p:nvCxnSpPr>
        <p:spPr>
          <a:xfrm flipH="1">
            <a:off x="7875392" y="4059556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628649" y="46208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001325" y="3693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205292" y="3629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528916" y="46412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99855" y="4615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30" idx="5"/>
            <a:endCxn id="54" idx="0"/>
          </p:cNvCxnSpPr>
          <p:nvPr/>
        </p:nvCxnSpPr>
        <p:spPr>
          <a:xfrm>
            <a:off x="8399498" y="4059556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290223" y="46219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10669253" y="1673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16</a:t>
            </a:r>
            <a:endParaRPr lang="zh-CN" altLang="en-US" sz="1400" b="1" dirty="0"/>
          </a:p>
        </p:txBody>
      </p:sp>
      <p:cxnSp>
        <p:nvCxnSpPr>
          <p:cNvPr id="62" name="直接连接符 61"/>
          <p:cNvCxnSpPr>
            <a:stCxn id="76" idx="0"/>
            <a:endCxn id="61" idx="5"/>
          </p:cNvCxnSpPr>
          <p:nvPr/>
        </p:nvCxnSpPr>
        <p:spPr>
          <a:xfrm flipH="1" flipV="1">
            <a:off x="11127635" y="2131498"/>
            <a:ext cx="539136" cy="568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9" idx="0"/>
            <a:endCxn id="76" idx="3"/>
          </p:cNvCxnSpPr>
          <p:nvPr/>
        </p:nvCxnSpPr>
        <p:spPr>
          <a:xfrm flipV="1">
            <a:off x="11420028" y="3157910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70" idx="0"/>
          </p:cNvCxnSpPr>
          <p:nvPr/>
        </p:nvCxnSpPr>
        <p:spPr>
          <a:xfrm flipH="1">
            <a:off x="10146083" y="2131498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6" idx="3"/>
            <a:endCxn id="82" idx="0"/>
          </p:cNvCxnSpPr>
          <p:nvPr/>
        </p:nvCxnSpPr>
        <p:spPr>
          <a:xfrm flipH="1">
            <a:off x="9218558" y="406388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9237759" y="360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7" name="直接连接符 66"/>
          <p:cNvCxnSpPr>
            <a:stCxn id="66" idx="0"/>
            <a:endCxn id="70" idx="3"/>
          </p:cNvCxnSpPr>
          <p:nvPr/>
        </p:nvCxnSpPr>
        <p:spPr>
          <a:xfrm flipV="1">
            <a:off x="9506273" y="319015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548895" y="46254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81" idx="0"/>
            <a:endCxn id="80" idx="5"/>
          </p:cNvCxnSpPr>
          <p:nvPr/>
        </p:nvCxnSpPr>
        <p:spPr>
          <a:xfrm flipH="1" flipV="1">
            <a:off x="10835634" y="408778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877569" y="27317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71" name="直接连接符 70"/>
          <p:cNvCxnSpPr>
            <a:stCxn id="70" idx="5"/>
            <a:endCxn id="80" idx="0"/>
          </p:cNvCxnSpPr>
          <p:nvPr/>
        </p:nvCxnSpPr>
        <p:spPr>
          <a:xfrm>
            <a:off x="10335951" y="319015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>
          <a:xfrm>
            <a:off x="9696141" y="406388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6" idx="5"/>
            <a:endCxn id="78" idx="0"/>
          </p:cNvCxnSpPr>
          <p:nvPr/>
        </p:nvCxnSpPr>
        <p:spPr>
          <a:xfrm>
            <a:off x="11856639" y="3157910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5" idx="0"/>
            <a:endCxn id="80" idx="3"/>
          </p:cNvCxnSpPr>
          <p:nvPr/>
        </p:nvCxnSpPr>
        <p:spPr>
          <a:xfrm flipV="1">
            <a:off x="10365575" y="408778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118832" y="46393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1398257" y="269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779872" y="36921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1173285" y="3693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10377252" y="3629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10700876" y="46412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971815" y="4615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46303" y="1832379"/>
            <a:ext cx="3188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此时</a:t>
            </a:r>
            <a:r>
              <a:rPr lang="en-US" altLang="zh-CN" dirty="0"/>
              <a:t>10</a:t>
            </a:r>
            <a:r>
              <a:rPr lang="zh-CN" altLang="en-US" dirty="0"/>
              <a:t>为红色，且没有孩子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根据情况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</a:t>
            </a:r>
            <a:r>
              <a:rPr lang="zh-CN" altLang="en-US" dirty="0"/>
              <a:t>其直接删除</a:t>
            </a:r>
            <a:endParaRPr lang="en-US" altLang="zh-CN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7900491" y="2603275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1848082" y="20236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16</a:t>
            </a:r>
            <a:endParaRPr lang="zh-CN" altLang="en-US" sz="1400" b="1" dirty="0"/>
          </a:p>
        </p:txBody>
      </p:sp>
      <p:cxnSp>
        <p:nvCxnSpPr>
          <p:cNvPr id="62" name="直接连接符 61"/>
          <p:cNvCxnSpPr>
            <a:stCxn id="76" idx="0"/>
            <a:endCxn id="61" idx="5"/>
          </p:cNvCxnSpPr>
          <p:nvPr/>
        </p:nvCxnSpPr>
        <p:spPr>
          <a:xfrm flipH="1" flipV="1">
            <a:off x="2306464" y="2482018"/>
            <a:ext cx="539136" cy="568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9" idx="0"/>
            <a:endCxn id="76" idx="3"/>
          </p:cNvCxnSpPr>
          <p:nvPr/>
        </p:nvCxnSpPr>
        <p:spPr>
          <a:xfrm flipV="1">
            <a:off x="2598857" y="3508430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70" idx="0"/>
          </p:cNvCxnSpPr>
          <p:nvPr/>
        </p:nvCxnSpPr>
        <p:spPr>
          <a:xfrm flipH="1">
            <a:off x="1324912" y="2482018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6" idx="3"/>
            <a:endCxn id="82" idx="0"/>
          </p:cNvCxnSpPr>
          <p:nvPr/>
        </p:nvCxnSpPr>
        <p:spPr>
          <a:xfrm flipH="1">
            <a:off x="397387" y="441440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416588" y="39560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7" name="直接连接符 66"/>
          <p:cNvCxnSpPr>
            <a:stCxn id="66" idx="0"/>
            <a:endCxn id="70" idx="3"/>
          </p:cNvCxnSpPr>
          <p:nvPr/>
        </p:nvCxnSpPr>
        <p:spPr>
          <a:xfrm flipV="1">
            <a:off x="685102" y="354067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27724" y="4975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81" idx="0"/>
            <a:endCxn id="80" idx="5"/>
          </p:cNvCxnSpPr>
          <p:nvPr/>
        </p:nvCxnSpPr>
        <p:spPr>
          <a:xfrm flipH="1" flipV="1">
            <a:off x="2014463" y="443830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1056398" y="3082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71" name="直接连接符 70"/>
          <p:cNvCxnSpPr>
            <a:stCxn id="70" idx="5"/>
            <a:endCxn id="80" idx="0"/>
          </p:cNvCxnSpPr>
          <p:nvPr/>
        </p:nvCxnSpPr>
        <p:spPr>
          <a:xfrm>
            <a:off x="1514780" y="354067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>
          <a:xfrm>
            <a:off x="874970" y="441440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6" idx="5"/>
            <a:endCxn id="78" idx="0"/>
          </p:cNvCxnSpPr>
          <p:nvPr/>
        </p:nvCxnSpPr>
        <p:spPr>
          <a:xfrm>
            <a:off x="3035468" y="3508430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5" idx="0"/>
            <a:endCxn id="80" idx="3"/>
          </p:cNvCxnSpPr>
          <p:nvPr/>
        </p:nvCxnSpPr>
        <p:spPr>
          <a:xfrm flipV="1">
            <a:off x="1544404" y="443830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297661" y="4989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577086" y="30500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58701" y="4042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352114" y="4044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1556081" y="39799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1879705" y="4991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0644" y="49656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47354" y="1037744"/>
            <a:ext cx="35365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有两个孩子，</a:t>
            </a:r>
            <a:r>
              <a:rPr lang="zh-CN" altLang="en-US" dirty="0" smtClean="0"/>
              <a:t>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</a:t>
            </a:r>
            <a:endParaRPr lang="en-US" altLang="zh-CN" dirty="0" smtClean="0"/>
          </a:p>
          <a:p>
            <a:r>
              <a:rPr lang="zh-CN" altLang="en-US" dirty="0" smtClean="0"/>
              <a:t>后继为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值，</a:t>
            </a:r>
            <a:endParaRPr lang="en-US" altLang="zh-CN" dirty="0" smtClean="0"/>
          </a:p>
          <a:p>
            <a:r>
              <a:rPr lang="zh-CN" altLang="en-US" dirty="0"/>
              <a:t>此时</a:t>
            </a:r>
            <a:r>
              <a:rPr lang="en-US" altLang="zh-CN" dirty="0"/>
              <a:t>16</a:t>
            </a:r>
            <a:r>
              <a:rPr lang="zh-CN" altLang="en-US" dirty="0"/>
              <a:t>为黑色，其兄弟</a:t>
            </a:r>
            <a:r>
              <a:rPr lang="en-US" altLang="zh-CN" dirty="0"/>
              <a:t>6</a:t>
            </a:r>
            <a:r>
              <a:rPr lang="zh-CN" altLang="en-US" dirty="0"/>
              <a:t>为红色，</a:t>
            </a:r>
            <a:endParaRPr lang="en-US" altLang="zh-CN" dirty="0"/>
          </a:p>
          <a:p>
            <a:r>
              <a:rPr lang="zh-CN" altLang="en-US" dirty="0"/>
              <a:t>根据情况</a:t>
            </a:r>
            <a:r>
              <a:rPr lang="en-US" altLang="zh-CN" dirty="0"/>
              <a:t>B</a:t>
            </a:r>
            <a:r>
              <a:rPr lang="zh-CN" altLang="en-US" dirty="0"/>
              <a:t>，将</a:t>
            </a:r>
            <a:r>
              <a:rPr lang="en-US" altLang="zh-CN" dirty="0"/>
              <a:t>6</a:t>
            </a:r>
            <a:r>
              <a:rPr lang="zh-CN" altLang="en-US" dirty="0"/>
              <a:t>设为黑色，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设为红色，对</a:t>
            </a:r>
            <a:r>
              <a:rPr lang="en-US" altLang="zh-CN" dirty="0"/>
              <a:t>17</a:t>
            </a:r>
            <a:r>
              <a:rPr lang="zh-CN" altLang="en-US" dirty="0"/>
              <a:t>进行右旋</a:t>
            </a:r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958701" y="2619532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6221538" y="3076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120" name="直接连接符 119"/>
          <p:cNvCxnSpPr>
            <a:stCxn id="134" idx="0"/>
            <a:endCxn id="119" idx="5"/>
          </p:cNvCxnSpPr>
          <p:nvPr/>
        </p:nvCxnSpPr>
        <p:spPr>
          <a:xfrm flipH="1" flipV="1">
            <a:off x="6679920" y="3534673"/>
            <a:ext cx="377085" cy="472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36" idx="0"/>
            <a:endCxn id="134" idx="3"/>
          </p:cNvCxnSpPr>
          <p:nvPr/>
        </p:nvCxnSpPr>
        <p:spPr>
          <a:xfrm flipV="1">
            <a:off x="6810262" y="4465954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9" idx="0"/>
            <a:endCxn id="128" idx="5"/>
          </p:cNvCxnSpPr>
          <p:nvPr/>
        </p:nvCxnSpPr>
        <p:spPr>
          <a:xfrm flipH="1" flipV="1">
            <a:off x="5833195" y="2481689"/>
            <a:ext cx="656857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4" idx="3"/>
            <a:endCxn id="139" idx="0"/>
          </p:cNvCxnSpPr>
          <p:nvPr/>
        </p:nvCxnSpPr>
        <p:spPr>
          <a:xfrm flipH="1">
            <a:off x="4364783" y="353467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4383984" y="307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25" name="直接连接符 124"/>
          <p:cNvCxnSpPr>
            <a:stCxn id="124" idx="0"/>
            <a:endCxn id="128" idx="3"/>
          </p:cNvCxnSpPr>
          <p:nvPr/>
        </p:nvCxnSpPr>
        <p:spPr>
          <a:xfrm flipV="1">
            <a:off x="4652498" y="2481689"/>
            <a:ext cx="800961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4695120" y="4096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7" name="直接连接符 126"/>
          <p:cNvCxnSpPr>
            <a:stCxn id="138" idx="0"/>
            <a:endCxn id="137" idx="5"/>
          </p:cNvCxnSpPr>
          <p:nvPr/>
        </p:nvCxnSpPr>
        <p:spPr>
          <a:xfrm flipH="1" flipV="1">
            <a:off x="6093540" y="445143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374813" y="2023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29" name="直接连接符 128"/>
          <p:cNvCxnSpPr>
            <a:stCxn id="119" idx="3"/>
            <a:endCxn id="137" idx="0"/>
          </p:cNvCxnSpPr>
          <p:nvPr/>
        </p:nvCxnSpPr>
        <p:spPr>
          <a:xfrm flipH="1">
            <a:off x="5903672" y="3534673"/>
            <a:ext cx="396512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4" idx="5"/>
            <a:endCxn id="126" idx="0"/>
          </p:cNvCxnSpPr>
          <p:nvPr/>
        </p:nvCxnSpPr>
        <p:spPr>
          <a:xfrm>
            <a:off x="4842366" y="353467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34" idx="5"/>
            <a:endCxn id="135" idx="0"/>
          </p:cNvCxnSpPr>
          <p:nvPr/>
        </p:nvCxnSpPr>
        <p:spPr>
          <a:xfrm>
            <a:off x="7246873" y="4465954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3" idx="0"/>
            <a:endCxn id="137" idx="3"/>
          </p:cNvCxnSpPr>
          <p:nvPr/>
        </p:nvCxnSpPr>
        <p:spPr>
          <a:xfrm flipV="1">
            <a:off x="5623481" y="445143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376738" y="500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4" name="椭圆 133"/>
          <p:cNvSpPr/>
          <p:nvPr/>
        </p:nvSpPr>
        <p:spPr>
          <a:xfrm>
            <a:off x="6788491" y="4007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70106" y="5000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6563519" y="5001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5635158" y="3993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8" name="矩形 137"/>
          <p:cNvSpPr/>
          <p:nvPr/>
        </p:nvSpPr>
        <p:spPr>
          <a:xfrm>
            <a:off x="5958782" y="5004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4118040" y="4085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9788321" y="3076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202" name="直接连接符 201"/>
          <p:cNvCxnSpPr>
            <a:stCxn id="216" idx="0"/>
            <a:endCxn id="201" idx="5"/>
          </p:cNvCxnSpPr>
          <p:nvPr/>
        </p:nvCxnSpPr>
        <p:spPr>
          <a:xfrm flipH="1" flipV="1">
            <a:off x="10246703" y="3534673"/>
            <a:ext cx="377085" cy="472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18" idx="0"/>
            <a:endCxn id="216" idx="3"/>
          </p:cNvCxnSpPr>
          <p:nvPr/>
        </p:nvCxnSpPr>
        <p:spPr>
          <a:xfrm flipV="1">
            <a:off x="10377045" y="4465954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0"/>
            <a:endCxn id="210" idx="5"/>
          </p:cNvCxnSpPr>
          <p:nvPr/>
        </p:nvCxnSpPr>
        <p:spPr>
          <a:xfrm flipH="1" flipV="1">
            <a:off x="9399978" y="2481689"/>
            <a:ext cx="656857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6" idx="3"/>
            <a:endCxn id="221" idx="0"/>
          </p:cNvCxnSpPr>
          <p:nvPr/>
        </p:nvCxnSpPr>
        <p:spPr>
          <a:xfrm flipH="1">
            <a:off x="7931566" y="353467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7950767" y="307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0"/>
            <a:endCxn id="210" idx="3"/>
          </p:cNvCxnSpPr>
          <p:nvPr/>
        </p:nvCxnSpPr>
        <p:spPr>
          <a:xfrm flipV="1">
            <a:off x="8219281" y="2481689"/>
            <a:ext cx="800961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8261903" y="4096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20" idx="0"/>
            <a:endCxn id="219" idx="5"/>
          </p:cNvCxnSpPr>
          <p:nvPr/>
        </p:nvCxnSpPr>
        <p:spPr>
          <a:xfrm flipH="1" flipV="1">
            <a:off x="9660323" y="445143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8941596" y="2023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11" name="直接连接符 210"/>
          <p:cNvCxnSpPr>
            <a:stCxn id="201" idx="3"/>
            <a:endCxn id="219" idx="0"/>
          </p:cNvCxnSpPr>
          <p:nvPr/>
        </p:nvCxnSpPr>
        <p:spPr>
          <a:xfrm flipH="1">
            <a:off x="9470455" y="3534673"/>
            <a:ext cx="396512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5"/>
            <a:endCxn id="208" idx="0"/>
          </p:cNvCxnSpPr>
          <p:nvPr/>
        </p:nvCxnSpPr>
        <p:spPr>
          <a:xfrm>
            <a:off x="8409149" y="353467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6" idx="5"/>
            <a:endCxn id="217" idx="0"/>
          </p:cNvCxnSpPr>
          <p:nvPr/>
        </p:nvCxnSpPr>
        <p:spPr>
          <a:xfrm>
            <a:off x="10813656" y="4465954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15" idx="0"/>
            <a:endCxn id="219" idx="3"/>
          </p:cNvCxnSpPr>
          <p:nvPr/>
        </p:nvCxnSpPr>
        <p:spPr>
          <a:xfrm flipV="1">
            <a:off x="9190264" y="445143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8943521" y="500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10355274" y="4007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36889" y="5000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矩形 217"/>
          <p:cNvSpPr/>
          <p:nvPr/>
        </p:nvSpPr>
        <p:spPr>
          <a:xfrm>
            <a:off x="10130302" y="5001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椭圆 218"/>
          <p:cNvSpPr/>
          <p:nvPr/>
        </p:nvSpPr>
        <p:spPr>
          <a:xfrm>
            <a:off x="9201941" y="39930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20" name="矩形 219"/>
          <p:cNvSpPr/>
          <p:nvPr/>
        </p:nvSpPr>
        <p:spPr>
          <a:xfrm>
            <a:off x="9525565" y="5004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7684823" y="4085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6490052" y="2772282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6142107" y="1428861"/>
            <a:ext cx="35365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，其</a:t>
            </a:r>
            <a:r>
              <a:rPr lang="zh-CN" altLang="en-US" dirty="0" smtClean="0"/>
              <a:t>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的两</a:t>
            </a:r>
            <a:r>
              <a:rPr lang="zh-CN" altLang="en-US" dirty="0" smtClean="0"/>
              <a:t>个孩子</a:t>
            </a:r>
            <a:r>
              <a:rPr lang="zh-CN" altLang="en-US" dirty="0" smtClean="0"/>
              <a:t>都为黑色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设为红色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作为当前节点</a:t>
            </a:r>
            <a:endParaRPr lang="en-US" altLang="zh-CN" dirty="0"/>
          </a:p>
        </p:txBody>
      </p:sp>
      <p:sp>
        <p:nvSpPr>
          <p:cNvPr id="224" name="椭圆 223"/>
          <p:cNvSpPr/>
          <p:nvPr/>
        </p:nvSpPr>
        <p:spPr>
          <a:xfrm>
            <a:off x="13054425" y="30329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225" name="直接连接符 224"/>
          <p:cNvCxnSpPr>
            <a:stCxn id="241" idx="0"/>
            <a:endCxn id="224" idx="5"/>
          </p:cNvCxnSpPr>
          <p:nvPr/>
        </p:nvCxnSpPr>
        <p:spPr>
          <a:xfrm flipH="1" flipV="1">
            <a:off x="13512807" y="3491368"/>
            <a:ext cx="223345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4" idx="0"/>
            <a:endCxn id="233" idx="5"/>
          </p:cNvCxnSpPr>
          <p:nvPr/>
        </p:nvCxnSpPr>
        <p:spPr>
          <a:xfrm flipH="1" flipV="1">
            <a:off x="12749181" y="2427743"/>
            <a:ext cx="573758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9" idx="3"/>
            <a:endCxn id="244" idx="0"/>
          </p:cNvCxnSpPr>
          <p:nvPr/>
        </p:nvCxnSpPr>
        <p:spPr>
          <a:xfrm flipH="1">
            <a:off x="11482197" y="349136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11501398" y="30329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0" name="直接连接符 229"/>
          <p:cNvCxnSpPr>
            <a:stCxn id="229" idx="0"/>
            <a:endCxn id="233" idx="3"/>
          </p:cNvCxnSpPr>
          <p:nvPr/>
        </p:nvCxnSpPr>
        <p:spPr>
          <a:xfrm flipV="1">
            <a:off x="11769912" y="2427743"/>
            <a:ext cx="599533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1812534" y="4052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43" idx="0"/>
            <a:endCxn id="242" idx="5"/>
          </p:cNvCxnSpPr>
          <p:nvPr/>
        </p:nvCxnSpPr>
        <p:spPr>
          <a:xfrm flipH="1" flipV="1">
            <a:off x="13210954" y="4408132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12290799" y="19693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34" name="直接连接符 233"/>
          <p:cNvCxnSpPr>
            <a:stCxn id="224" idx="3"/>
            <a:endCxn id="242" idx="0"/>
          </p:cNvCxnSpPr>
          <p:nvPr/>
        </p:nvCxnSpPr>
        <p:spPr>
          <a:xfrm flipH="1">
            <a:off x="13021086" y="3491368"/>
            <a:ext cx="111985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9" idx="5"/>
            <a:endCxn id="231" idx="0"/>
          </p:cNvCxnSpPr>
          <p:nvPr/>
        </p:nvCxnSpPr>
        <p:spPr>
          <a:xfrm>
            <a:off x="11959780" y="349136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8" idx="0"/>
            <a:endCxn id="242" idx="3"/>
          </p:cNvCxnSpPr>
          <p:nvPr/>
        </p:nvCxnSpPr>
        <p:spPr>
          <a:xfrm flipV="1">
            <a:off x="12740895" y="4408132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2494152" y="4959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13489409" y="4042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2752572" y="39497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3076196" y="49616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11235454" y="4042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箭头连接符 244"/>
          <p:cNvCxnSpPr/>
          <p:nvPr/>
        </p:nvCxnSpPr>
        <p:spPr>
          <a:xfrm>
            <a:off x="10032540" y="2797591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>
            <a:off x="9772308" y="1828885"/>
            <a:ext cx="2613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为红色</a:t>
            </a:r>
            <a:r>
              <a:rPr lang="zh-CN" altLang="en-US" dirty="0" smtClean="0"/>
              <a:t>，根据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直接将其设为黑色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6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71242" y="1616041"/>
            <a:ext cx="34195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有两个孩子，</a:t>
            </a:r>
            <a:r>
              <a:rPr lang="zh-CN" altLang="en-US" dirty="0" smtClean="0"/>
              <a:t>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找到其</a:t>
            </a:r>
            <a:endParaRPr lang="en-US" altLang="zh-CN" dirty="0" smtClean="0"/>
          </a:p>
          <a:p>
            <a:r>
              <a:rPr lang="zh-CN" altLang="en-US" dirty="0" smtClean="0"/>
              <a:t>后继为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的值，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为红色，根据情况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将其直接删除</a:t>
            </a:r>
            <a:endParaRPr lang="en-US" altLang="zh-CN" dirty="0"/>
          </a:p>
        </p:txBody>
      </p:sp>
      <p:sp>
        <p:nvSpPr>
          <p:cNvPr id="224" name="椭圆 223"/>
          <p:cNvSpPr/>
          <p:nvPr/>
        </p:nvSpPr>
        <p:spPr>
          <a:xfrm>
            <a:off x="2092596" y="32463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225" name="直接连接符 224"/>
          <p:cNvCxnSpPr>
            <a:stCxn id="241" idx="0"/>
            <a:endCxn id="224" idx="5"/>
          </p:cNvCxnSpPr>
          <p:nvPr/>
        </p:nvCxnSpPr>
        <p:spPr>
          <a:xfrm flipH="1" flipV="1">
            <a:off x="2550978" y="3704728"/>
            <a:ext cx="223345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4" idx="0"/>
            <a:endCxn id="233" idx="5"/>
          </p:cNvCxnSpPr>
          <p:nvPr/>
        </p:nvCxnSpPr>
        <p:spPr>
          <a:xfrm flipH="1" flipV="1">
            <a:off x="1787352" y="2641103"/>
            <a:ext cx="573758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9" idx="3"/>
            <a:endCxn id="244" idx="0"/>
          </p:cNvCxnSpPr>
          <p:nvPr/>
        </p:nvCxnSpPr>
        <p:spPr>
          <a:xfrm flipH="1">
            <a:off x="520368" y="370472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539569" y="32463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0" name="直接连接符 229"/>
          <p:cNvCxnSpPr>
            <a:stCxn id="229" idx="0"/>
            <a:endCxn id="233" idx="3"/>
          </p:cNvCxnSpPr>
          <p:nvPr/>
        </p:nvCxnSpPr>
        <p:spPr>
          <a:xfrm flipV="1">
            <a:off x="808083" y="2641103"/>
            <a:ext cx="599533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850705" y="4266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43" idx="0"/>
            <a:endCxn id="242" idx="5"/>
          </p:cNvCxnSpPr>
          <p:nvPr/>
        </p:nvCxnSpPr>
        <p:spPr>
          <a:xfrm flipH="1" flipV="1">
            <a:off x="2249125" y="4621492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1328970" y="2182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34" name="直接连接符 233"/>
          <p:cNvCxnSpPr>
            <a:stCxn id="224" idx="3"/>
            <a:endCxn id="242" idx="0"/>
          </p:cNvCxnSpPr>
          <p:nvPr/>
        </p:nvCxnSpPr>
        <p:spPr>
          <a:xfrm flipH="1">
            <a:off x="2059257" y="3704728"/>
            <a:ext cx="111985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9" idx="5"/>
            <a:endCxn id="231" idx="0"/>
          </p:cNvCxnSpPr>
          <p:nvPr/>
        </p:nvCxnSpPr>
        <p:spPr>
          <a:xfrm>
            <a:off x="997951" y="370472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8" idx="0"/>
            <a:endCxn id="242" idx="3"/>
          </p:cNvCxnSpPr>
          <p:nvPr/>
        </p:nvCxnSpPr>
        <p:spPr>
          <a:xfrm flipV="1">
            <a:off x="1779066" y="4621492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532323" y="5173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2527580" y="4255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790743" y="41631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2114367" y="5175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273625" y="4255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397215" y="2955559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563295" y="3338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91" name="直接连接符 90"/>
          <p:cNvCxnSpPr>
            <a:stCxn id="103" idx="0"/>
            <a:endCxn id="90" idx="5"/>
          </p:cNvCxnSpPr>
          <p:nvPr/>
        </p:nvCxnSpPr>
        <p:spPr>
          <a:xfrm flipH="1" flipV="1">
            <a:off x="6021677" y="3796505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0"/>
            <a:endCxn id="98" idx="5"/>
          </p:cNvCxnSpPr>
          <p:nvPr/>
        </p:nvCxnSpPr>
        <p:spPr>
          <a:xfrm flipH="1" flipV="1">
            <a:off x="5368163" y="2729531"/>
            <a:ext cx="463646" cy="60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4" idx="3"/>
            <a:endCxn id="106" idx="0"/>
          </p:cNvCxnSpPr>
          <p:nvPr/>
        </p:nvCxnSpPr>
        <p:spPr>
          <a:xfrm flipH="1">
            <a:off x="4332701" y="380677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351902" y="33483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94" idx="0"/>
            <a:endCxn id="98" idx="3"/>
          </p:cNvCxnSpPr>
          <p:nvPr/>
        </p:nvCxnSpPr>
        <p:spPr>
          <a:xfrm flipV="1">
            <a:off x="4620416" y="2729531"/>
            <a:ext cx="368011" cy="61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663038" y="43683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909781" y="22711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0" idx="3"/>
            <a:endCxn id="102" idx="0"/>
          </p:cNvCxnSpPr>
          <p:nvPr/>
        </p:nvCxnSpPr>
        <p:spPr>
          <a:xfrm flipH="1">
            <a:off x="5567277" y="3796505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4" idx="5"/>
            <a:endCxn id="96" idx="0"/>
          </p:cNvCxnSpPr>
          <p:nvPr/>
        </p:nvCxnSpPr>
        <p:spPr>
          <a:xfrm>
            <a:off x="4810284" y="380677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320534" y="4347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961813" y="4347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085958" y="4358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27981" y="1841610"/>
            <a:ext cx="58480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的两</a:t>
            </a:r>
            <a:r>
              <a:rPr lang="zh-CN" altLang="en-US" dirty="0" smtClean="0"/>
              <a:t>个孩子都为黑色，</a:t>
            </a:r>
            <a:endParaRPr lang="en-US" altLang="zh-CN" dirty="0" smtClean="0"/>
          </a:p>
          <a:p>
            <a:r>
              <a:rPr lang="zh-CN" altLang="en-US" dirty="0" smtClean="0"/>
              <a:t>满足情况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设为红色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8</a:t>
            </a:r>
            <a:r>
              <a:rPr lang="zh-CN" altLang="en-US" dirty="0"/>
              <a:t>作为当前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zh-CN" altLang="en-US" dirty="0" smtClean="0"/>
              <a:t>分析</a:t>
            </a:r>
            <a:r>
              <a:rPr lang="zh-CN" altLang="en-US" dirty="0" smtClean="0"/>
              <a:t>。由于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是根则</a:t>
            </a:r>
            <a:r>
              <a:rPr lang="zh-CN" altLang="en-US" dirty="0" smtClean="0"/>
              <a:t>结束，最后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1896495" y="3047381"/>
            <a:ext cx="3822047" cy="9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627981" y="35057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91" name="直接连接符 90"/>
          <p:cNvCxnSpPr>
            <a:stCxn id="103" idx="0"/>
            <a:endCxn id="90" idx="5"/>
          </p:cNvCxnSpPr>
          <p:nvPr/>
        </p:nvCxnSpPr>
        <p:spPr>
          <a:xfrm flipH="1" flipV="1">
            <a:off x="2086363" y="3964145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0"/>
            <a:endCxn id="98" idx="5"/>
          </p:cNvCxnSpPr>
          <p:nvPr/>
        </p:nvCxnSpPr>
        <p:spPr>
          <a:xfrm flipH="1" flipV="1">
            <a:off x="1432849" y="2897171"/>
            <a:ext cx="463646" cy="60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4" idx="3"/>
            <a:endCxn id="106" idx="0"/>
          </p:cNvCxnSpPr>
          <p:nvPr/>
        </p:nvCxnSpPr>
        <p:spPr>
          <a:xfrm flipH="1">
            <a:off x="397387" y="397441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16588" y="35160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94" idx="0"/>
            <a:endCxn id="98" idx="3"/>
          </p:cNvCxnSpPr>
          <p:nvPr/>
        </p:nvCxnSpPr>
        <p:spPr>
          <a:xfrm flipV="1">
            <a:off x="685102" y="2897171"/>
            <a:ext cx="368011" cy="61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27724" y="453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974467" y="2438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0" idx="3"/>
            <a:endCxn id="102" idx="0"/>
          </p:cNvCxnSpPr>
          <p:nvPr/>
        </p:nvCxnSpPr>
        <p:spPr>
          <a:xfrm flipH="1">
            <a:off x="1631963" y="3964145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4" idx="5"/>
            <a:endCxn id="96" idx="0"/>
          </p:cNvCxnSpPr>
          <p:nvPr/>
        </p:nvCxnSpPr>
        <p:spPr>
          <a:xfrm>
            <a:off x="874970" y="397441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385220" y="4515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026499" y="4515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0644" y="4525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350285" y="35022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36" name="直接连接符 35"/>
          <p:cNvCxnSpPr>
            <a:stCxn id="46" idx="0"/>
            <a:endCxn id="35" idx="5"/>
          </p:cNvCxnSpPr>
          <p:nvPr/>
        </p:nvCxnSpPr>
        <p:spPr>
          <a:xfrm flipH="1" flipV="1">
            <a:off x="6808667" y="3960622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0"/>
            <a:endCxn id="42" idx="5"/>
          </p:cNvCxnSpPr>
          <p:nvPr/>
        </p:nvCxnSpPr>
        <p:spPr>
          <a:xfrm flipH="1" flipV="1">
            <a:off x="6419470" y="2925889"/>
            <a:ext cx="199329" cy="576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7" idx="0"/>
            <a:endCxn id="42" idx="3"/>
          </p:cNvCxnSpPr>
          <p:nvPr/>
        </p:nvCxnSpPr>
        <p:spPr>
          <a:xfrm flipV="1">
            <a:off x="5965285" y="2925889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961088" y="24675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>
          <a:xfrm flipH="1">
            <a:off x="6354267" y="3960622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107524" y="4511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748803" y="4511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718542" y="3608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47648" y="7815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5900" y="491578"/>
            <a:ext cx="51587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只有一个右子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，根据情况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的数值；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为红色，且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49207" y="1584884"/>
            <a:ext cx="2519944" cy="1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97386" y="20666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36" name="直接连接符 35"/>
          <p:cNvCxnSpPr>
            <a:stCxn id="46" idx="0"/>
            <a:endCxn id="35" idx="5"/>
          </p:cNvCxnSpPr>
          <p:nvPr/>
        </p:nvCxnSpPr>
        <p:spPr>
          <a:xfrm flipH="1" flipV="1">
            <a:off x="1355768" y="2525004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0"/>
            <a:endCxn id="42" idx="5"/>
          </p:cNvCxnSpPr>
          <p:nvPr/>
        </p:nvCxnSpPr>
        <p:spPr>
          <a:xfrm flipH="1" flipV="1">
            <a:off x="966571" y="1490271"/>
            <a:ext cx="199329" cy="576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7" idx="0"/>
            <a:endCxn id="42" idx="3"/>
          </p:cNvCxnSpPr>
          <p:nvPr/>
        </p:nvCxnSpPr>
        <p:spPr>
          <a:xfrm flipV="1">
            <a:off x="512386" y="1490271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08189" y="1031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>
          <a:xfrm flipH="1">
            <a:off x="901368" y="2525004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54625" y="307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295904" y="307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65643" y="21726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33" idx="0"/>
            <a:endCxn id="31" idx="5"/>
          </p:cNvCxnSpPr>
          <p:nvPr/>
        </p:nvCxnSpPr>
        <p:spPr>
          <a:xfrm flipH="1" flipV="1">
            <a:off x="4754171" y="1411625"/>
            <a:ext cx="197842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8" idx="0"/>
            <a:endCxn id="31" idx="3"/>
          </p:cNvCxnSpPr>
          <p:nvPr/>
        </p:nvCxnSpPr>
        <p:spPr>
          <a:xfrm flipV="1">
            <a:off x="4299986" y="1411625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295789" y="9532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sp>
        <p:nvSpPr>
          <p:cNvPr id="33" name="矩形 32"/>
          <p:cNvSpPr/>
          <p:nvPr/>
        </p:nvSpPr>
        <p:spPr>
          <a:xfrm>
            <a:off x="4705270" y="2093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053243" y="2093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3372" y="397108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49" idx="0"/>
            <a:endCxn id="48" idx="5"/>
          </p:cNvCxnSpPr>
          <p:nvPr/>
        </p:nvCxnSpPr>
        <p:spPr>
          <a:xfrm flipH="1" flipV="1">
            <a:off x="989829" y="5025477"/>
            <a:ext cx="197842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0" idx="0"/>
            <a:endCxn id="48" idx="3"/>
          </p:cNvCxnSpPr>
          <p:nvPr/>
        </p:nvCxnSpPr>
        <p:spPr>
          <a:xfrm flipV="1">
            <a:off x="535644" y="5025477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31447" y="4567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940928" y="5707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8901" y="5707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187671" y="4888922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是根，可以直接删除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6284</Words>
  <Application>Microsoft Office PowerPoint</Application>
  <PresentationFormat>宽屏</PresentationFormat>
  <Paragraphs>2859</Paragraphs>
  <Slides>36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郝彬</cp:lastModifiedBy>
  <cp:revision>605</cp:revision>
  <dcterms:created xsi:type="dcterms:W3CDTF">2018-07-25T15:00:21Z</dcterms:created>
  <dcterms:modified xsi:type="dcterms:W3CDTF">2018-08-02T12:47:34Z</dcterms:modified>
</cp:coreProperties>
</file>