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85225" autoAdjust="0"/>
  </p:normalViewPr>
  <p:slideViewPr>
    <p:cSldViewPr snapToGrid="0">
      <p:cViewPr varScale="1">
        <p:scale>
          <a:sx n="63" d="100"/>
          <a:sy n="63" d="100"/>
        </p:scale>
        <p:origin x="138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34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89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14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</a:t>
            </a:r>
            <a:r>
              <a:rPr lang="zh-CN" altLang="en-US" dirty="0" smtClean="0">
                <a:hlinkClick r:id="rId3"/>
              </a:rPr>
              <a:t>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173351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删除逻辑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、要删除节点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，首先找到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互换数字，颜色不换，此时变成了对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为红色（此时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的左右孩子肯定都为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，因为红黑树红色节点要么子节点都为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，要么都为黑色），则将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直接删除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为黑色（由于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是后继，因此要么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的左右孩子都是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最多只能有右孩子，绝不可能有左孩子，而且右孩子肯定为红色，要不然红黑树特性就被破坏了）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不为空，处理思路：交换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</a:t>
            </a:r>
            <a:r>
              <a:rPr lang="zh-CN" altLang="en-US" dirty="0" smtClean="0"/>
              <a:t>的数值，颜色不换，并将</a:t>
            </a:r>
            <a:r>
              <a:rPr lang="en-US" altLang="zh-CN" dirty="0" smtClean="0"/>
              <a:t>DR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NIL</a:t>
            </a:r>
          </a:p>
          <a:p>
            <a:r>
              <a:rPr lang="en-US" altLang="zh-CN" dirty="0" smtClean="0"/>
              <a:t>        [1]</a:t>
            </a:r>
            <a:r>
              <a:rPr lang="zh-CN" altLang="en-US" dirty="0" smtClean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的兄弟节点</a:t>
            </a:r>
            <a:r>
              <a:rPr lang="en-US" altLang="zh-CN" dirty="0"/>
              <a:t>S</a:t>
            </a:r>
            <a:r>
              <a:rPr lang="zh-CN" altLang="en-US" dirty="0"/>
              <a:t>为红色，则</a:t>
            </a:r>
            <a:r>
              <a:rPr lang="en-US" altLang="zh-CN" dirty="0"/>
              <a:t>S</a:t>
            </a:r>
            <a:r>
              <a:rPr lang="zh-CN" altLang="en-US" dirty="0"/>
              <a:t>的父亲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的孩子</a:t>
            </a:r>
            <a:r>
              <a:rPr lang="en-US" altLang="zh-CN" dirty="0"/>
              <a:t>SL</a:t>
            </a:r>
            <a:r>
              <a:rPr lang="zh-CN" altLang="en-US" dirty="0"/>
              <a:t>和</a:t>
            </a:r>
            <a:r>
              <a:rPr lang="en-US" altLang="zh-CN" dirty="0"/>
              <a:t>SR</a:t>
            </a:r>
            <a:r>
              <a:rPr lang="zh-CN" altLang="en-US" dirty="0"/>
              <a:t>都为黑色，处理思路：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交换颜色，然后以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为支点旋转，旋转之后的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变成了黑色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 [2]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的兄弟节点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为黑色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1&gt;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SR</a:t>
            </a:r>
            <a:r>
              <a:rPr lang="zh-CN" altLang="en-US" dirty="0" smtClean="0"/>
              <a:t>为红色，则将</a:t>
            </a:r>
            <a:r>
              <a:rPr lang="en-US" altLang="zh-CN" dirty="0" smtClean="0"/>
              <a:t>SL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SR</a:t>
            </a:r>
            <a:r>
              <a:rPr lang="zh-CN" altLang="en-US" dirty="0" smtClean="0"/>
              <a:t>变为黑色，并交换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的颜色，然后以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为支点进行旋转，如果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的左孩子则将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进行左旋，如果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的右孩子，则将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右旋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  <a:r>
              <a:rPr lang="zh-CN" altLang="en-US" dirty="0" smtClean="0"/>
              <a:t>都为黑色，则将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变为红色，此时：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a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为红色，则将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变为黑色，则红黑平衡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为黑色，则令</a:t>
            </a:r>
            <a:r>
              <a:rPr lang="en-US" altLang="zh-CN" dirty="0" smtClean="0"/>
              <a:t>D=P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61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4" name="椭圆 263"/>
          <p:cNvSpPr/>
          <p:nvPr/>
        </p:nvSpPr>
        <p:spPr>
          <a:xfrm>
            <a:off x="8905521" y="4006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9363903" y="446442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8903392" y="446442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8656649" y="5086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9207010" y="5086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4873613" y="15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0" name="椭圆 269"/>
          <p:cNvSpPr/>
          <p:nvPr/>
        </p:nvSpPr>
        <p:spPr>
          <a:xfrm>
            <a:off x="6322051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1" name="直接连接符 270"/>
          <p:cNvCxnSpPr>
            <a:stCxn id="312" idx="0"/>
            <a:endCxn id="269" idx="5"/>
          </p:cNvCxnSpPr>
          <p:nvPr/>
        </p:nvCxnSpPr>
        <p:spPr>
          <a:xfrm flipH="1" flipV="1">
            <a:off x="5331995" y="608395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70" idx="0"/>
            <a:endCxn id="312" idx="3"/>
          </p:cNvCxnSpPr>
          <p:nvPr/>
        </p:nvCxnSpPr>
        <p:spPr>
          <a:xfrm flipV="1">
            <a:off x="6590565" y="170474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9" idx="3"/>
            <a:endCxn id="298" idx="0"/>
          </p:cNvCxnSpPr>
          <p:nvPr/>
        </p:nvCxnSpPr>
        <p:spPr>
          <a:xfrm flipH="1">
            <a:off x="2628525" y="608395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0" idx="3"/>
            <a:endCxn id="287" idx="0"/>
          </p:cNvCxnSpPr>
          <p:nvPr/>
        </p:nvCxnSpPr>
        <p:spPr>
          <a:xfrm flipH="1">
            <a:off x="6046709" y="262377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6" idx="3"/>
            <a:endCxn id="282" idx="0"/>
          </p:cNvCxnSpPr>
          <p:nvPr/>
        </p:nvCxnSpPr>
        <p:spPr>
          <a:xfrm flipH="1">
            <a:off x="727841" y="262377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093651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77" name="直接连接符 276"/>
          <p:cNvCxnSpPr>
            <a:stCxn id="276" idx="0"/>
            <a:endCxn id="298" idx="3"/>
          </p:cNvCxnSpPr>
          <p:nvPr/>
        </p:nvCxnSpPr>
        <p:spPr>
          <a:xfrm flipV="1">
            <a:off x="1362165" y="173842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1777808" y="30817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79" name="直接连接符 278"/>
          <p:cNvCxnSpPr>
            <a:stCxn id="278" idx="5"/>
            <a:endCxn id="513" idx="0"/>
          </p:cNvCxnSpPr>
          <p:nvPr/>
        </p:nvCxnSpPr>
        <p:spPr>
          <a:xfrm>
            <a:off x="2236190" y="354017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8" idx="3"/>
            <a:endCxn id="281" idx="0"/>
          </p:cNvCxnSpPr>
          <p:nvPr/>
        </p:nvCxnSpPr>
        <p:spPr>
          <a:xfrm flipH="1">
            <a:off x="1766544" y="354017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/>
          <p:cNvSpPr/>
          <p:nvPr/>
        </p:nvSpPr>
        <p:spPr>
          <a:xfrm>
            <a:off x="1519801" y="4072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2" name="椭圆 281"/>
          <p:cNvSpPr/>
          <p:nvPr/>
        </p:nvSpPr>
        <p:spPr>
          <a:xfrm>
            <a:off x="459327" y="309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3" name="矩形 282"/>
          <p:cNvSpPr/>
          <p:nvPr/>
        </p:nvSpPr>
        <p:spPr>
          <a:xfrm>
            <a:off x="752720" y="4081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917709" y="354928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3"/>
            <a:endCxn id="286" idx="0"/>
          </p:cNvCxnSpPr>
          <p:nvPr/>
        </p:nvCxnSpPr>
        <p:spPr>
          <a:xfrm flipH="1">
            <a:off x="391613" y="354928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144870" y="40957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7" name="椭圆 286"/>
          <p:cNvSpPr/>
          <p:nvPr/>
        </p:nvSpPr>
        <p:spPr>
          <a:xfrm>
            <a:off x="5778195" y="309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075308" y="4147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9" name="直接连接符 288"/>
          <p:cNvCxnSpPr>
            <a:stCxn id="287" idx="5"/>
            <a:endCxn id="288" idx="0"/>
          </p:cNvCxnSpPr>
          <p:nvPr/>
        </p:nvCxnSpPr>
        <p:spPr>
          <a:xfrm>
            <a:off x="6236577" y="354928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7" idx="3"/>
            <a:endCxn id="321" idx="0"/>
          </p:cNvCxnSpPr>
          <p:nvPr/>
        </p:nvCxnSpPr>
        <p:spPr>
          <a:xfrm flipH="1">
            <a:off x="5769326" y="354928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/>
          <p:cNvSpPr/>
          <p:nvPr/>
        </p:nvSpPr>
        <p:spPr>
          <a:xfrm>
            <a:off x="4094477" y="30567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91" idx="5"/>
            <a:endCxn id="518" idx="0"/>
          </p:cNvCxnSpPr>
          <p:nvPr/>
        </p:nvCxnSpPr>
        <p:spPr>
          <a:xfrm>
            <a:off x="4552859" y="351517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0"/>
            <a:endCxn id="508" idx="5"/>
          </p:cNvCxnSpPr>
          <p:nvPr/>
        </p:nvCxnSpPr>
        <p:spPr>
          <a:xfrm flipH="1" flipV="1">
            <a:off x="3946336" y="262377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10023139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0325336" y="4136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4" idx="5"/>
            <a:endCxn id="295" idx="0"/>
          </p:cNvCxnSpPr>
          <p:nvPr/>
        </p:nvCxnSpPr>
        <p:spPr>
          <a:xfrm>
            <a:off x="10481521" y="352776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4" idx="0"/>
            <a:endCxn id="304" idx="5"/>
          </p:cNvCxnSpPr>
          <p:nvPr/>
        </p:nvCxnSpPr>
        <p:spPr>
          <a:xfrm flipH="1" flipV="1">
            <a:off x="9674558" y="262377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椭圆 297"/>
          <p:cNvSpPr/>
          <p:nvPr/>
        </p:nvSpPr>
        <p:spPr>
          <a:xfrm>
            <a:off x="2360011" y="1280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9" name="直接连接符 298"/>
          <p:cNvCxnSpPr>
            <a:stCxn id="298" idx="5"/>
            <a:endCxn id="508" idx="0"/>
          </p:cNvCxnSpPr>
          <p:nvPr/>
        </p:nvCxnSpPr>
        <p:spPr>
          <a:xfrm>
            <a:off x="2818393" y="173842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76" idx="5"/>
            <a:endCxn id="278" idx="0"/>
          </p:cNvCxnSpPr>
          <p:nvPr/>
        </p:nvCxnSpPr>
        <p:spPr>
          <a:xfrm>
            <a:off x="1552033" y="262377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椭圆 300"/>
          <p:cNvSpPr/>
          <p:nvPr/>
        </p:nvSpPr>
        <p:spPr>
          <a:xfrm>
            <a:off x="7805944" y="40258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312" idx="5"/>
            <a:endCxn id="304" idx="0"/>
          </p:cNvCxnSpPr>
          <p:nvPr/>
        </p:nvCxnSpPr>
        <p:spPr>
          <a:xfrm>
            <a:off x="7928717" y="1704749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301" idx="3"/>
            <a:endCxn id="315" idx="0"/>
          </p:cNvCxnSpPr>
          <p:nvPr/>
        </p:nvCxnSpPr>
        <p:spPr>
          <a:xfrm flipH="1">
            <a:off x="7790002" y="4484274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9216176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9753204" y="41401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294" idx="3"/>
            <a:endCxn id="305" idx="0"/>
          </p:cNvCxnSpPr>
          <p:nvPr/>
        </p:nvCxnSpPr>
        <p:spPr>
          <a:xfrm flipH="1">
            <a:off x="9999947" y="352776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1" idx="0"/>
            <a:endCxn id="503" idx="3"/>
          </p:cNvCxnSpPr>
          <p:nvPr/>
        </p:nvCxnSpPr>
        <p:spPr>
          <a:xfrm flipV="1">
            <a:off x="8074458" y="352776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/>
          <p:cNvSpPr/>
          <p:nvPr/>
        </p:nvSpPr>
        <p:spPr>
          <a:xfrm>
            <a:off x="2977380" y="3049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9" name="直接连接符 308"/>
          <p:cNvCxnSpPr>
            <a:stCxn id="308" idx="0"/>
            <a:endCxn id="508" idx="3"/>
          </p:cNvCxnSpPr>
          <p:nvPr/>
        </p:nvCxnSpPr>
        <p:spPr>
          <a:xfrm flipV="1">
            <a:off x="3245894" y="262377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8" idx="3"/>
            <a:endCxn id="311" idx="0"/>
          </p:cNvCxnSpPr>
          <p:nvPr/>
        </p:nvCxnSpPr>
        <p:spPr>
          <a:xfrm flipH="1">
            <a:off x="2930160" y="350757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2683417" y="4100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椭圆 311"/>
          <p:cNvSpPr/>
          <p:nvPr/>
        </p:nvSpPr>
        <p:spPr>
          <a:xfrm>
            <a:off x="7470335" y="1246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3" name="直接连接符 312"/>
          <p:cNvCxnSpPr>
            <a:stCxn id="304" idx="3"/>
            <a:endCxn id="503" idx="0"/>
          </p:cNvCxnSpPr>
          <p:nvPr/>
        </p:nvCxnSpPr>
        <p:spPr>
          <a:xfrm flipH="1">
            <a:off x="8643524" y="262377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70" idx="5"/>
            <a:endCxn id="316" idx="0"/>
          </p:cNvCxnSpPr>
          <p:nvPr/>
        </p:nvCxnSpPr>
        <p:spPr>
          <a:xfrm>
            <a:off x="6780433" y="262377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7543259" y="51012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6" name="椭圆 315"/>
          <p:cNvSpPr/>
          <p:nvPr/>
        </p:nvSpPr>
        <p:spPr>
          <a:xfrm>
            <a:off x="6915587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7" name="直接连接符 316"/>
          <p:cNvCxnSpPr>
            <a:stCxn id="316" idx="5"/>
            <a:endCxn id="320" idx="0"/>
          </p:cNvCxnSpPr>
          <p:nvPr/>
        </p:nvCxnSpPr>
        <p:spPr>
          <a:xfrm>
            <a:off x="7373969" y="352776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6924641" y="352776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6677898" y="41531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矩形 319"/>
          <p:cNvSpPr/>
          <p:nvPr/>
        </p:nvSpPr>
        <p:spPr>
          <a:xfrm>
            <a:off x="7223592" y="4143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1" name="椭圆 320"/>
          <p:cNvSpPr/>
          <p:nvPr/>
        </p:nvSpPr>
        <p:spPr>
          <a:xfrm>
            <a:off x="5500812" y="3998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21" idx="5"/>
            <a:endCxn id="502" idx="0"/>
          </p:cNvCxnSpPr>
          <p:nvPr/>
        </p:nvCxnSpPr>
        <p:spPr>
          <a:xfrm>
            <a:off x="5959194" y="445682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21" idx="3"/>
            <a:endCxn id="501" idx="0"/>
          </p:cNvCxnSpPr>
          <p:nvPr/>
        </p:nvCxnSpPr>
        <p:spPr>
          <a:xfrm flipH="1">
            <a:off x="5487479" y="445682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矩形 500"/>
          <p:cNvSpPr/>
          <p:nvPr/>
        </p:nvSpPr>
        <p:spPr>
          <a:xfrm>
            <a:off x="5240736" y="50036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2" name="矩形 501"/>
          <p:cNvSpPr/>
          <p:nvPr/>
        </p:nvSpPr>
        <p:spPr>
          <a:xfrm>
            <a:off x="5791097" y="50036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8375010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4" name="直接连接符 503"/>
          <p:cNvCxnSpPr>
            <a:stCxn id="503" idx="5"/>
            <a:endCxn id="264" idx="0"/>
          </p:cNvCxnSpPr>
          <p:nvPr/>
        </p:nvCxnSpPr>
        <p:spPr>
          <a:xfrm>
            <a:off x="8833392" y="352776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连接符 504"/>
          <p:cNvCxnSpPr>
            <a:stCxn id="301" idx="5"/>
            <a:endCxn id="507" idx="0"/>
          </p:cNvCxnSpPr>
          <p:nvPr/>
        </p:nvCxnSpPr>
        <p:spPr>
          <a:xfrm>
            <a:off x="8264326" y="4484274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矩形 506"/>
          <p:cNvSpPr/>
          <p:nvPr/>
        </p:nvSpPr>
        <p:spPr>
          <a:xfrm>
            <a:off x="8116761" y="51012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8" name="椭圆 507"/>
          <p:cNvSpPr/>
          <p:nvPr/>
        </p:nvSpPr>
        <p:spPr>
          <a:xfrm>
            <a:off x="3487954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291" idx="3"/>
            <a:endCxn id="512" idx="0"/>
          </p:cNvCxnSpPr>
          <p:nvPr/>
        </p:nvCxnSpPr>
        <p:spPr>
          <a:xfrm flipH="1">
            <a:off x="4063554" y="351517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308" idx="5"/>
            <a:endCxn id="511" idx="0"/>
          </p:cNvCxnSpPr>
          <p:nvPr/>
        </p:nvCxnSpPr>
        <p:spPr>
          <a:xfrm>
            <a:off x="3435762" y="350757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/>
          <p:cNvSpPr/>
          <p:nvPr/>
        </p:nvSpPr>
        <p:spPr>
          <a:xfrm>
            <a:off x="3256919" y="4102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2" name="矩形 511"/>
          <p:cNvSpPr/>
          <p:nvPr/>
        </p:nvSpPr>
        <p:spPr>
          <a:xfrm>
            <a:off x="3816811" y="41052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3" name="椭圆 512"/>
          <p:cNvSpPr/>
          <p:nvPr/>
        </p:nvSpPr>
        <p:spPr>
          <a:xfrm>
            <a:off x="2093824" y="39979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14" name="直接连接符 513"/>
          <p:cNvCxnSpPr>
            <a:stCxn id="513" idx="3"/>
            <a:endCxn id="515" idx="0"/>
          </p:cNvCxnSpPr>
          <p:nvPr/>
        </p:nvCxnSpPr>
        <p:spPr>
          <a:xfrm flipH="1">
            <a:off x="2076794" y="445630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矩形 514"/>
          <p:cNvSpPr/>
          <p:nvPr/>
        </p:nvSpPr>
        <p:spPr>
          <a:xfrm>
            <a:off x="1830051" y="4996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6" name="直接连接符 515"/>
          <p:cNvCxnSpPr>
            <a:stCxn id="513" idx="5"/>
            <a:endCxn id="517" idx="0"/>
          </p:cNvCxnSpPr>
          <p:nvPr/>
        </p:nvCxnSpPr>
        <p:spPr>
          <a:xfrm>
            <a:off x="2552206" y="445630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2403553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4353039" y="39729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19" name="直接连接符 518"/>
          <p:cNvCxnSpPr>
            <a:stCxn id="518" idx="5"/>
            <a:endCxn id="522" idx="0"/>
          </p:cNvCxnSpPr>
          <p:nvPr/>
        </p:nvCxnSpPr>
        <p:spPr>
          <a:xfrm>
            <a:off x="4811421" y="443131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21" idx="0"/>
          </p:cNvCxnSpPr>
          <p:nvPr/>
        </p:nvCxnSpPr>
        <p:spPr>
          <a:xfrm flipH="1">
            <a:off x="4349026" y="443131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 520"/>
          <p:cNvSpPr/>
          <p:nvPr/>
        </p:nvSpPr>
        <p:spPr>
          <a:xfrm>
            <a:off x="4102283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2" name="矩形 521"/>
          <p:cNvSpPr/>
          <p:nvPr/>
        </p:nvSpPr>
        <p:spPr>
          <a:xfrm>
            <a:off x="4652644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19807258" y="40603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6" name="直接连接符 85"/>
          <p:cNvCxnSpPr>
            <a:stCxn id="85" idx="5"/>
            <a:endCxn id="89" idx="0"/>
          </p:cNvCxnSpPr>
          <p:nvPr/>
        </p:nvCxnSpPr>
        <p:spPr>
          <a:xfrm>
            <a:off x="20265640" y="451878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3"/>
            <a:endCxn id="88" idx="0"/>
          </p:cNvCxnSpPr>
          <p:nvPr/>
        </p:nvCxnSpPr>
        <p:spPr>
          <a:xfrm flipH="1">
            <a:off x="19805129" y="451878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9558386" y="5140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0108747" y="5140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15775350" y="204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91" name="椭圆 90"/>
          <p:cNvSpPr/>
          <p:nvPr/>
        </p:nvSpPr>
        <p:spPr>
          <a:xfrm>
            <a:off x="17223788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2" name="直接连接符 91"/>
          <p:cNvCxnSpPr>
            <a:stCxn id="134" idx="0"/>
            <a:endCxn id="90" idx="5"/>
          </p:cNvCxnSpPr>
          <p:nvPr/>
        </p:nvCxnSpPr>
        <p:spPr>
          <a:xfrm flipH="1" flipV="1">
            <a:off x="16233732" y="662749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1" idx="0"/>
            <a:endCxn id="134" idx="3"/>
          </p:cNvCxnSpPr>
          <p:nvPr/>
        </p:nvCxnSpPr>
        <p:spPr>
          <a:xfrm flipV="1">
            <a:off x="17492302" y="17591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0" idx="3"/>
            <a:endCxn id="119" idx="0"/>
          </p:cNvCxnSpPr>
          <p:nvPr/>
        </p:nvCxnSpPr>
        <p:spPr>
          <a:xfrm flipH="1">
            <a:off x="13530262" y="662749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1" idx="3"/>
            <a:endCxn id="108" idx="0"/>
          </p:cNvCxnSpPr>
          <p:nvPr/>
        </p:nvCxnSpPr>
        <p:spPr>
          <a:xfrm flipH="1">
            <a:off x="16948446" y="2678129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7" idx="3"/>
            <a:endCxn id="103" idx="0"/>
          </p:cNvCxnSpPr>
          <p:nvPr/>
        </p:nvCxnSpPr>
        <p:spPr>
          <a:xfrm flipH="1">
            <a:off x="11629578" y="267812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11995388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8" name="直接连接符 97"/>
          <p:cNvCxnSpPr>
            <a:stCxn id="97" idx="0"/>
            <a:endCxn id="119" idx="3"/>
          </p:cNvCxnSpPr>
          <p:nvPr/>
        </p:nvCxnSpPr>
        <p:spPr>
          <a:xfrm flipV="1">
            <a:off x="12263902" y="179277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12679545" y="31361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00" name="直接连接符 99"/>
          <p:cNvCxnSpPr>
            <a:stCxn id="99" idx="5"/>
            <a:endCxn id="157" idx="0"/>
          </p:cNvCxnSpPr>
          <p:nvPr/>
        </p:nvCxnSpPr>
        <p:spPr>
          <a:xfrm>
            <a:off x="13137927" y="359452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9" idx="3"/>
            <a:endCxn id="102" idx="0"/>
          </p:cNvCxnSpPr>
          <p:nvPr/>
        </p:nvCxnSpPr>
        <p:spPr>
          <a:xfrm flipH="1">
            <a:off x="12668281" y="35945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2421538" y="4126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11361064" y="3145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04" name="矩形 103"/>
          <p:cNvSpPr/>
          <p:nvPr/>
        </p:nvSpPr>
        <p:spPr>
          <a:xfrm>
            <a:off x="11654457" y="4135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103" idx="5"/>
            <a:endCxn id="104" idx="0"/>
          </p:cNvCxnSpPr>
          <p:nvPr/>
        </p:nvCxnSpPr>
        <p:spPr>
          <a:xfrm>
            <a:off x="11819446" y="360364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3" idx="3"/>
            <a:endCxn id="107" idx="0"/>
          </p:cNvCxnSpPr>
          <p:nvPr/>
        </p:nvCxnSpPr>
        <p:spPr>
          <a:xfrm flipH="1">
            <a:off x="11293350" y="360364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1046607" y="4150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6679932" y="3145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6977045" y="42014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0" name="直接连接符 109"/>
          <p:cNvCxnSpPr>
            <a:stCxn id="108" idx="5"/>
            <a:endCxn id="109" idx="0"/>
          </p:cNvCxnSpPr>
          <p:nvPr/>
        </p:nvCxnSpPr>
        <p:spPr>
          <a:xfrm>
            <a:off x="17138314" y="3603641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8" idx="3"/>
            <a:endCxn id="143" idx="0"/>
          </p:cNvCxnSpPr>
          <p:nvPr/>
        </p:nvCxnSpPr>
        <p:spPr>
          <a:xfrm flipH="1">
            <a:off x="16671063" y="3603641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4996214" y="3111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13" name="直接连接符 112"/>
          <p:cNvCxnSpPr>
            <a:stCxn id="112" idx="5"/>
            <a:endCxn id="162" idx="0"/>
          </p:cNvCxnSpPr>
          <p:nvPr/>
        </p:nvCxnSpPr>
        <p:spPr>
          <a:xfrm>
            <a:off x="15454596" y="356953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12" idx="0"/>
            <a:endCxn id="152" idx="5"/>
          </p:cNvCxnSpPr>
          <p:nvPr/>
        </p:nvCxnSpPr>
        <p:spPr>
          <a:xfrm flipH="1" flipV="1">
            <a:off x="14848073" y="267812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0924876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1227073" y="41909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5"/>
            <a:endCxn id="116" idx="0"/>
          </p:cNvCxnSpPr>
          <p:nvPr/>
        </p:nvCxnSpPr>
        <p:spPr>
          <a:xfrm>
            <a:off x="21383258" y="35821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0"/>
            <a:endCxn id="126" idx="5"/>
          </p:cNvCxnSpPr>
          <p:nvPr/>
        </p:nvCxnSpPr>
        <p:spPr>
          <a:xfrm flipH="1" flipV="1">
            <a:off x="20576295" y="267812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13261748" y="13343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20" name="直接连接符 119"/>
          <p:cNvCxnSpPr>
            <a:stCxn id="119" idx="5"/>
            <a:endCxn id="152" idx="0"/>
          </p:cNvCxnSpPr>
          <p:nvPr/>
        </p:nvCxnSpPr>
        <p:spPr>
          <a:xfrm>
            <a:off x="13720130" y="179277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7" idx="5"/>
            <a:endCxn id="99" idx="0"/>
          </p:cNvCxnSpPr>
          <p:nvPr/>
        </p:nvCxnSpPr>
        <p:spPr>
          <a:xfrm>
            <a:off x="12453770" y="267812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18707681" y="40802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4" name="直接连接符 123"/>
          <p:cNvCxnSpPr>
            <a:stCxn id="134" idx="5"/>
            <a:endCxn id="126" idx="0"/>
          </p:cNvCxnSpPr>
          <p:nvPr/>
        </p:nvCxnSpPr>
        <p:spPr>
          <a:xfrm>
            <a:off x="18830454" y="1759103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2" idx="3"/>
            <a:endCxn id="137" idx="0"/>
          </p:cNvCxnSpPr>
          <p:nvPr/>
        </p:nvCxnSpPr>
        <p:spPr>
          <a:xfrm flipH="1">
            <a:off x="18691739" y="453862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20117913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654941" y="4194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8" name="直接连接符 127"/>
          <p:cNvCxnSpPr>
            <a:stCxn id="115" idx="3"/>
            <a:endCxn id="127" idx="0"/>
          </p:cNvCxnSpPr>
          <p:nvPr/>
        </p:nvCxnSpPr>
        <p:spPr>
          <a:xfrm flipH="1">
            <a:off x="20901684" y="35821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2" idx="0"/>
            <a:endCxn id="148" idx="3"/>
          </p:cNvCxnSpPr>
          <p:nvPr/>
        </p:nvCxnSpPr>
        <p:spPr>
          <a:xfrm flipV="1">
            <a:off x="18976195" y="358212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879117" y="31035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0"/>
            <a:endCxn id="152" idx="3"/>
          </p:cNvCxnSpPr>
          <p:nvPr/>
        </p:nvCxnSpPr>
        <p:spPr>
          <a:xfrm flipV="1">
            <a:off x="14147631" y="26781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0" idx="3"/>
            <a:endCxn id="133" idx="0"/>
          </p:cNvCxnSpPr>
          <p:nvPr/>
        </p:nvCxnSpPr>
        <p:spPr>
          <a:xfrm flipH="1">
            <a:off x="13831897" y="35619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3585154" y="41547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4" name="椭圆 133"/>
          <p:cNvSpPr/>
          <p:nvPr/>
        </p:nvSpPr>
        <p:spPr>
          <a:xfrm>
            <a:off x="18372072" y="1300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5" name="直接连接符 134"/>
          <p:cNvCxnSpPr>
            <a:stCxn id="126" idx="3"/>
            <a:endCxn id="148" idx="0"/>
          </p:cNvCxnSpPr>
          <p:nvPr/>
        </p:nvCxnSpPr>
        <p:spPr>
          <a:xfrm flipH="1">
            <a:off x="19545261" y="267812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91" idx="5"/>
            <a:endCxn id="138" idx="0"/>
          </p:cNvCxnSpPr>
          <p:nvPr/>
        </p:nvCxnSpPr>
        <p:spPr>
          <a:xfrm>
            <a:off x="17682170" y="26781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18444996" y="51555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椭圆 137"/>
          <p:cNvSpPr/>
          <p:nvPr/>
        </p:nvSpPr>
        <p:spPr>
          <a:xfrm>
            <a:off x="17817324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9" name="直接连接符 138"/>
          <p:cNvCxnSpPr>
            <a:stCxn id="138" idx="5"/>
            <a:endCxn id="142" idx="0"/>
          </p:cNvCxnSpPr>
          <p:nvPr/>
        </p:nvCxnSpPr>
        <p:spPr>
          <a:xfrm>
            <a:off x="18275706" y="35821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3"/>
            <a:endCxn id="141" idx="0"/>
          </p:cNvCxnSpPr>
          <p:nvPr/>
        </p:nvCxnSpPr>
        <p:spPr>
          <a:xfrm flipH="1">
            <a:off x="17826378" y="35821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7579635" y="42074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8125329" y="41982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3" name="椭圆 142"/>
          <p:cNvSpPr/>
          <p:nvPr/>
        </p:nvSpPr>
        <p:spPr>
          <a:xfrm>
            <a:off x="16402549" y="40528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4" name="直接连接符 143"/>
          <p:cNvCxnSpPr>
            <a:stCxn id="143" idx="5"/>
            <a:endCxn id="147" idx="0"/>
          </p:cNvCxnSpPr>
          <p:nvPr/>
        </p:nvCxnSpPr>
        <p:spPr>
          <a:xfrm>
            <a:off x="16860931" y="4511183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3" idx="3"/>
            <a:endCxn id="146" idx="0"/>
          </p:cNvCxnSpPr>
          <p:nvPr/>
        </p:nvCxnSpPr>
        <p:spPr>
          <a:xfrm flipH="1">
            <a:off x="16389216" y="4511183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6142473" y="5057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16692834" y="5057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19276747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9" name="直接连接符 148"/>
          <p:cNvCxnSpPr>
            <a:stCxn id="148" idx="5"/>
            <a:endCxn id="85" idx="0"/>
          </p:cNvCxnSpPr>
          <p:nvPr/>
        </p:nvCxnSpPr>
        <p:spPr>
          <a:xfrm>
            <a:off x="19735129" y="358212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5"/>
            <a:endCxn id="151" idx="0"/>
          </p:cNvCxnSpPr>
          <p:nvPr/>
        </p:nvCxnSpPr>
        <p:spPr>
          <a:xfrm>
            <a:off x="19166063" y="453862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9018498" y="51555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14389691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53" name="直接连接符 152"/>
          <p:cNvCxnSpPr>
            <a:stCxn id="112" idx="3"/>
            <a:endCxn id="156" idx="0"/>
          </p:cNvCxnSpPr>
          <p:nvPr/>
        </p:nvCxnSpPr>
        <p:spPr>
          <a:xfrm flipH="1">
            <a:off x="14965291" y="356953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0" idx="5"/>
            <a:endCxn id="155" idx="0"/>
          </p:cNvCxnSpPr>
          <p:nvPr/>
        </p:nvCxnSpPr>
        <p:spPr>
          <a:xfrm>
            <a:off x="14337499" y="35619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14158656" y="4156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14718548" y="41596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7" name="椭圆 156"/>
          <p:cNvSpPr/>
          <p:nvPr/>
        </p:nvSpPr>
        <p:spPr>
          <a:xfrm>
            <a:off x="12995561" y="40522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3"/>
            <a:endCxn id="159" idx="0"/>
          </p:cNvCxnSpPr>
          <p:nvPr/>
        </p:nvCxnSpPr>
        <p:spPr>
          <a:xfrm flipH="1">
            <a:off x="12978531" y="451066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12731788" y="50509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0" name="直接连接符 159"/>
          <p:cNvCxnSpPr>
            <a:stCxn id="157" idx="5"/>
            <a:endCxn id="161" idx="0"/>
          </p:cNvCxnSpPr>
          <p:nvPr/>
        </p:nvCxnSpPr>
        <p:spPr>
          <a:xfrm>
            <a:off x="13453943" y="451066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13305290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2" name="椭圆 161"/>
          <p:cNvSpPr/>
          <p:nvPr/>
        </p:nvSpPr>
        <p:spPr>
          <a:xfrm>
            <a:off x="15254776" y="40272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66" idx="0"/>
          </p:cNvCxnSpPr>
          <p:nvPr/>
        </p:nvCxnSpPr>
        <p:spPr>
          <a:xfrm>
            <a:off x="15713158" y="448566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2" idx="3"/>
            <a:endCxn id="165" idx="0"/>
          </p:cNvCxnSpPr>
          <p:nvPr/>
        </p:nvCxnSpPr>
        <p:spPr>
          <a:xfrm flipH="1">
            <a:off x="15250763" y="448566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15004020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15554381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120202" y="910663"/>
            <a:ext cx="5275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12</a:t>
            </a:r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8210713" y="1589676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30678630" y="40928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73" idx="0"/>
          </p:cNvCxnSpPr>
          <p:nvPr/>
        </p:nvCxnSpPr>
        <p:spPr>
          <a:xfrm>
            <a:off x="31137012" y="45512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9" idx="3"/>
            <a:endCxn id="172" idx="0"/>
          </p:cNvCxnSpPr>
          <p:nvPr/>
        </p:nvCxnSpPr>
        <p:spPr>
          <a:xfrm flipH="1">
            <a:off x="30676501" y="45512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0429758" y="5172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30980119" y="5172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26646722" y="2368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5" name="椭圆 174"/>
          <p:cNvSpPr/>
          <p:nvPr/>
        </p:nvSpPr>
        <p:spPr>
          <a:xfrm>
            <a:off x="28360130" y="31777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6" name="直接连接符 175"/>
          <p:cNvCxnSpPr>
            <a:stCxn id="217" idx="0"/>
            <a:endCxn id="174" idx="5"/>
          </p:cNvCxnSpPr>
          <p:nvPr/>
        </p:nvCxnSpPr>
        <p:spPr>
          <a:xfrm flipH="1" flipV="1">
            <a:off x="27105104" y="695236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92" idx="0"/>
            <a:endCxn id="217" idx="3"/>
          </p:cNvCxnSpPr>
          <p:nvPr/>
        </p:nvCxnSpPr>
        <p:spPr>
          <a:xfrm flipV="1">
            <a:off x="27999032" y="1791590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4" idx="3"/>
            <a:endCxn id="203" idx="0"/>
          </p:cNvCxnSpPr>
          <p:nvPr/>
        </p:nvCxnSpPr>
        <p:spPr>
          <a:xfrm flipH="1">
            <a:off x="24401634" y="695236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5" idx="0"/>
            <a:endCxn id="192" idx="5"/>
          </p:cNvCxnSpPr>
          <p:nvPr/>
        </p:nvCxnSpPr>
        <p:spPr>
          <a:xfrm flipH="1" flipV="1">
            <a:off x="28188900" y="2710616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81" idx="3"/>
            <a:endCxn id="187" idx="0"/>
          </p:cNvCxnSpPr>
          <p:nvPr/>
        </p:nvCxnSpPr>
        <p:spPr>
          <a:xfrm flipH="1">
            <a:off x="22500950" y="27106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22866760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2" name="直接连接符 181"/>
          <p:cNvCxnSpPr>
            <a:stCxn id="181" idx="0"/>
            <a:endCxn id="203" idx="3"/>
          </p:cNvCxnSpPr>
          <p:nvPr/>
        </p:nvCxnSpPr>
        <p:spPr>
          <a:xfrm flipV="1">
            <a:off x="23135274" y="18252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23550917" y="31686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240" idx="0"/>
          </p:cNvCxnSpPr>
          <p:nvPr/>
        </p:nvCxnSpPr>
        <p:spPr>
          <a:xfrm>
            <a:off x="24009299" y="36270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23539653" y="36270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3292910" y="4159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椭圆 186"/>
          <p:cNvSpPr/>
          <p:nvPr/>
        </p:nvSpPr>
        <p:spPr>
          <a:xfrm>
            <a:off x="22232436" y="31777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8" name="矩形 187"/>
          <p:cNvSpPr/>
          <p:nvPr/>
        </p:nvSpPr>
        <p:spPr>
          <a:xfrm>
            <a:off x="22525829" y="4168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9" name="直接连接符 188"/>
          <p:cNvCxnSpPr>
            <a:stCxn id="187" idx="5"/>
            <a:endCxn id="188" idx="0"/>
          </p:cNvCxnSpPr>
          <p:nvPr/>
        </p:nvCxnSpPr>
        <p:spPr>
          <a:xfrm>
            <a:off x="22690818" y="36361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7" idx="3"/>
            <a:endCxn id="191" idx="0"/>
          </p:cNvCxnSpPr>
          <p:nvPr/>
        </p:nvCxnSpPr>
        <p:spPr>
          <a:xfrm flipH="1">
            <a:off x="22164722" y="36361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1917979" y="4182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27730518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8104978" y="42004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4" name="直接连接符 193"/>
          <p:cNvCxnSpPr>
            <a:stCxn id="175" idx="3"/>
            <a:endCxn id="193" idx="0"/>
          </p:cNvCxnSpPr>
          <p:nvPr/>
        </p:nvCxnSpPr>
        <p:spPr>
          <a:xfrm flipH="1">
            <a:off x="28351721" y="3636128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2" idx="3"/>
            <a:endCxn id="226" idx="0"/>
          </p:cNvCxnSpPr>
          <p:nvPr/>
        </p:nvCxnSpPr>
        <p:spPr>
          <a:xfrm flipH="1">
            <a:off x="27445774" y="2710616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25867586" y="3143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7" name="直接连接符 196"/>
          <p:cNvCxnSpPr>
            <a:stCxn id="196" idx="5"/>
            <a:endCxn id="245" idx="0"/>
          </p:cNvCxnSpPr>
          <p:nvPr/>
        </p:nvCxnSpPr>
        <p:spPr>
          <a:xfrm>
            <a:off x="26325968" y="36020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6" idx="0"/>
            <a:endCxn id="235" idx="5"/>
          </p:cNvCxnSpPr>
          <p:nvPr/>
        </p:nvCxnSpPr>
        <p:spPr>
          <a:xfrm flipH="1" flipV="1">
            <a:off x="25719445" y="27106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31796248" y="31562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2098445" y="4223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9" idx="5"/>
            <a:endCxn id="200" idx="0"/>
          </p:cNvCxnSpPr>
          <p:nvPr/>
        </p:nvCxnSpPr>
        <p:spPr>
          <a:xfrm>
            <a:off x="32254630" y="36146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9" idx="0"/>
            <a:endCxn id="209" idx="5"/>
          </p:cNvCxnSpPr>
          <p:nvPr/>
        </p:nvCxnSpPr>
        <p:spPr>
          <a:xfrm flipH="1" flipV="1">
            <a:off x="31447667" y="27106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4133120" y="13668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4" name="直接连接符 203"/>
          <p:cNvCxnSpPr>
            <a:stCxn id="203" idx="5"/>
            <a:endCxn id="235" idx="0"/>
          </p:cNvCxnSpPr>
          <p:nvPr/>
        </p:nvCxnSpPr>
        <p:spPr>
          <a:xfrm>
            <a:off x="24591502" y="18252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1" idx="5"/>
            <a:endCxn id="183" idx="0"/>
          </p:cNvCxnSpPr>
          <p:nvPr/>
        </p:nvCxnSpPr>
        <p:spPr>
          <a:xfrm>
            <a:off x="23325142" y="27106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29579053" y="4112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217" idx="5"/>
            <a:endCxn id="209" idx="0"/>
          </p:cNvCxnSpPr>
          <p:nvPr/>
        </p:nvCxnSpPr>
        <p:spPr>
          <a:xfrm>
            <a:off x="29701826" y="17915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20" idx="0"/>
          </p:cNvCxnSpPr>
          <p:nvPr/>
        </p:nvCxnSpPr>
        <p:spPr>
          <a:xfrm flipH="1">
            <a:off x="29563111" y="45711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30989285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1526313" y="4226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199" idx="3"/>
            <a:endCxn id="210" idx="0"/>
          </p:cNvCxnSpPr>
          <p:nvPr/>
        </p:nvCxnSpPr>
        <p:spPr>
          <a:xfrm flipH="1">
            <a:off x="31773056" y="36146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0"/>
            <a:endCxn id="231" idx="3"/>
          </p:cNvCxnSpPr>
          <p:nvPr/>
        </p:nvCxnSpPr>
        <p:spPr>
          <a:xfrm flipV="1">
            <a:off x="29847567" y="36146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椭圆 212"/>
          <p:cNvSpPr/>
          <p:nvPr/>
        </p:nvSpPr>
        <p:spPr>
          <a:xfrm>
            <a:off x="24750489" y="31360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4" name="直接连接符 213"/>
          <p:cNvCxnSpPr>
            <a:stCxn id="213" idx="0"/>
            <a:endCxn id="235" idx="3"/>
          </p:cNvCxnSpPr>
          <p:nvPr/>
        </p:nvCxnSpPr>
        <p:spPr>
          <a:xfrm flipV="1">
            <a:off x="25019003" y="27106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24703269" y="35944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24456526" y="418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椭圆 216"/>
          <p:cNvSpPr/>
          <p:nvPr/>
        </p:nvSpPr>
        <p:spPr>
          <a:xfrm>
            <a:off x="29243444" y="1333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8" name="直接连接符 217"/>
          <p:cNvCxnSpPr>
            <a:stCxn id="209" idx="3"/>
            <a:endCxn id="231" idx="0"/>
          </p:cNvCxnSpPr>
          <p:nvPr/>
        </p:nvCxnSpPr>
        <p:spPr>
          <a:xfrm flipH="1">
            <a:off x="30416633" y="27106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29316368" y="5188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6" name="椭圆 225"/>
          <p:cNvSpPr/>
          <p:nvPr/>
        </p:nvSpPr>
        <p:spPr>
          <a:xfrm>
            <a:off x="27177260" y="31713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7" name="直接连接符 226"/>
          <p:cNvCxnSpPr>
            <a:stCxn id="226" idx="5"/>
            <a:endCxn id="230" idx="0"/>
          </p:cNvCxnSpPr>
          <p:nvPr/>
        </p:nvCxnSpPr>
        <p:spPr>
          <a:xfrm>
            <a:off x="27635642" y="3629740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6" idx="3"/>
            <a:endCxn id="229" idx="0"/>
          </p:cNvCxnSpPr>
          <p:nvPr/>
        </p:nvCxnSpPr>
        <p:spPr>
          <a:xfrm flipH="1">
            <a:off x="27166153" y="3629740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6919410" y="41917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27515832" y="41917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1" name="椭圆 230"/>
          <p:cNvSpPr/>
          <p:nvPr/>
        </p:nvSpPr>
        <p:spPr>
          <a:xfrm>
            <a:off x="30148119" y="31562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2" name="直接连接符 231"/>
          <p:cNvCxnSpPr>
            <a:stCxn id="231" idx="5"/>
            <a:endCxn id="169" idx="0"/>
          </p:cNvCxnSpPr>
          <p:nvPr/>
        </p:nvCxnSpPr>
        <p:spPr>
          <a:xfrm>
            <a:off x="30606501" y="36146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6" idx="5"/>
            <a:endCxn id="234" idx="0"/>
          </p:cNvCxnSpPr>
          <p:nvPr/>
        </p:nvCxnSpPr>
        <p:spPr>
          <a:xfrm>
            <a:off x="30037435" y="45711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29889870" y="5188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25261063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196" idx="3"/>
            <a:endCxn id="239" idx="0"/>
          </p:cNvCxnSpPr>
          <p:nvPr/>
        </p:nvCxnSpPr>
        <p:spPr>
          <a:xfrm flipH="1">
            <a:off x="25836663" y="36020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3" idx="5"/>
            <a:endCxn id="238" idx="0"/>
          </p:cNvCxnSpPr>
          <p:nvPr/>
        </p:nvCxnSpPr>
        <p:spPr>
          <a:xfrm>
            <a:off x="25208871" y="35944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25030028" y="41889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25589920" y="41920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椭圆 239"/>
          <p:cNvSpPr/>
          <p:nvPr/>
        </p:nvSpPr>
        <p:spPr>
          <a:xfrm>
            <a:off x="23866933" y="40847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3"/>
            <a:endCxn id="242" idx="0"/>
          </p:cNvCxnSpPr>
          <p:nvPr/>
        </p:nvCxnSpPr>
        <p:spPr>
          <a:xfrm flipH="1">
            <a:off x="23849903" y="45431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23603160" y="5083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0" idx="5"/>
            <a:endCxn id="244" idx="0"/>
          </p:cNvCxnSpPr>
          <p:nvPr/>
        </p:nvCxnSpPr>
        <p:spPr>
          <a:xfrm>
            <a:off x="24325315" y="45431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24176662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26126148" y="40597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249" idx="0"/>
          </p:cNvCxnSpPr>
          <p:nvPr/>
        </p:nvCxnSpPr>
        <p:spPr>
          <a:xfrm>
            <a:off x="26584530" y="45181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5" idx="3"/>
            <a:endCxn id="248" idx="0"/>
          </p:cNvCxnSpPr>
          <p:nvPr/>
        </p:nvCxnSpPr>
        <p:spPr>
          <a:xfrm flipH="1">
            <a:off x="26122135" y="45181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5875392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26425753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8786621" y="301972"/>
            <a:ext cx="78886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要删除的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的左后孩子都为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11</a:t>
            </a:r>
            <a:r>
              <a:rPr lang="zh-CN" altLang="en-US" dirty="0" smtClean="0"/>
              <a:t>也为黑色，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的孩子</a:t>
            </a:r>
            <a:r>
              <a:rPr lang="en-US" altLang="zh-CN" dirty="0" smtClean="0"/>
              <a:t>10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变为黑色，并交换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的颜色，又因为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的右孩子，</a:t>
            </a:r>
            <a:endParaRPr lang="en-US" altLang="zh-CN" dirty="0" smtClean="0"/>
          </a:p>
          <a:p>
            <a:r>
              <a:rPr lang="zh-CN" altLang="en-US" dirty="0" smtClean="0"/>
              <a:t>因此以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位支点进行右旋，此时删掉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，依然保持红黑平衡</a:t>
            </a:r>
            <a:endParaRPr lang="en-US" altLang="zh-CN" dirty="0" smtClean="0"/>
          </a:p>
        </p:txBody>
      </p:sp>
      <p:cxnSp>
        <p:nvCxnSpPr>
          <p:cNvPr id="251" name="直接箭头连接符 250"/>
          <p:cNvCxnSpPr/>
          <p:nvPr/>
        </p:nvCxnSpPr>
        <p:spPr>
          <a:xfrm flipV="1">
            <a:off x="19053161" y="1532056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28684159" y="41889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175" idx="5"/>
            <a:endCxn id="252" idx="0"/>
          </p:cNvCxnSpPr>
          <p:nvPr/>
        </p:nvCxnSpPr>
        <p:spPr>
          <a:xfrm>
            <a:off x="28818512" y="3636128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8905521" y="43753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73" idx="0"/>
          </p:cNvCxnSpPr>
          <p:nvPr/>
        </p:nvCxnSpPr>
        <p:spPr>
          <a:xfrm>
            <a:off x="9363903" y="4833759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9" idx="3"/>
            <a:endCxn id="172" idx="0"/>
          </p:cNvCxnSpPr>
          <p:nvPr/>
        </p:nvCxnSpPr>
        <p:spPr>
          <a:xfrm flipH="1">
            <a:off x="8903392" y="4833759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8656649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9207010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4873613" y="5193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5" name="椭圆 174"/>
          <p:cNvSpPr/>
          <p:nvPr/>
        </p:nvSpPr>
        <p:spPr>
          <a:xfrm>
            <a:off x="6587021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6" name="直接连接符 175"/>
          <p:cNvCxnSpPr>
            <a:stCxn id="217" idx="0"/>
            <a:endCxn id="174" idx="5"/>
          </p:cNvCxnSpPr>
          <p:nvPr/>
        </p:nvCxnSpPr>
        <p:spPr>
          <a:xfrm flipH="1" flipV="1">
            <a:off x="5331995" y="977727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92" idx="0"/>
            <a:endCxn id="217" idx="3"/>
          </p:cNvCxnSpPr>
          <p:nvPr/>
        </p:nvCxnSpPr>
        <p:spPr>
          <a:xfrm flipV="1">
            <a:off x="6225923" y="2074081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4" idx="3"/>
            <a:endCxn id="203" idx="0"/>
          </p:cNvCxnSpPr>
          <p:nvPr/>
        </p:nvCxnSpPr>
        <p:spPr>
          <a:xfrm flipH="1">
            <a:off x="2628525" y="977727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5" idx="0"/>
            <a:endCxn id="192" idx="5"/>
          </p:cNvCxnSpPr>
          <p:nvPr/>
        </p:nvCxnSpPr>
        <p:spPr>
          <a:xfrm flipH="1" flipV="1">
            <a:off x="6415791" y="2993107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81" idx="3"/>
            <a:endCxn id="187" idx="0"/>
          </p:cNvCxnSpPr>
          <p:nvPr/>
        </p:nvCxnSpPr>
        <p:spPr>
          <a:xfrm flipH="1">
            <a:off x="727841" y="299310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93651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2" name="直接连接符 181"/>
          <p:cNvCxnSpPr>
            <a:stCxn id="181" idx="0"/>
            <a:endCxn id="203" idx="3"/>
          </p:cNvCxnSpPr>
          <p:nvPr/>
        </p:nvCxnSpPr>
        <p:spPr>
          <a:xfrm flipV="1">
            <a:off x="1362165" y="210775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1777808" y="3451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240" idx="0"/>
          </p:cNvCxnSpPr>
          <p:nvPr/>
        </p:nvCxnSpPr>
        <p:spPr>
          <a:xfrm>
            <a:off x="2236190" y="39095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1766544" y="39095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519801" y="4441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椭圆 186"/>
          <p:cNvSpPr/>
          <p:nvPr/>
        </p:nvSpPr>
        <p:spPr>
          <a:xfrm>
            <a:off x="459327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8" name="矩形 187"/>
          <p:cNvSpPr/>
          <p:nvPr/>
        </p:nvSpPr>
        <p:spPr>
          <a:xfrm>
            <a:off x="752720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9" name="直接连接符 188"/>
          <p:cNvCxnSpPr>
            <a:stCxn id="187" idx="5"/>
            <a:endCxn id="188" idx="0"/>
          </p:cNvCxnSpPr>
          <p:nvPr/>
        </p:nvCxnSpPr>
        <p:spPr>
          <a:xfrm>
            <a:off x="917709" y="391861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7" idx="3"/>
            <a:endCxn id="191" idx="0"/>
          </p:cNvCxnSpPr>
          <p:nvPr/>
        </p:nvCxnSpPr>
        <p:spPr>
          <a:xfrm flipH="1">
            <a:off x="391613" y="391861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44870" y="446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5957409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331869" y="4482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4" name="直接连接符 193"/>
          <p:cNvCxnSpPr>
            <a:stCxn id="175" idx="3"/>
            <a:endCxn id="193" idx="0"/>
          </p:cNvCxnSpPr>
          <p:nvPr/>
        </p:nvCxnSpPr>
        <p:spPr>
          <a:xfrm flipH="1">
            <a:off x="6578612" y="3918619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2" idx="3"/>
            <a:endCxn id="226" idx="0"/>
          </p:cNvCxnSpPr>
          <p:nvPr/>
        </p:nvCxnSpPr>
        <p:spPr>
          <a:xfrm flipH="1">
            <a:off x="5672665" y="2993107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4094477" y="3426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7" name="直接连接符 196"/>
          <p:cNvCxnSpPr>
            <a:stCxn id="196" idx="5"/>
            <a:endCxn id="245" idx="0"/>
          </p:cNvCxnSpPr>
          <p:nvPr/>
        </p:nvCxnSpPr>
        <p:spPr>
          <a:xfrm>
            <a:off x="4552859" y="388450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6" idx="0"/>
            <a:endCxn id="235" idx="5"/>
          </p:cNvCxnSpPr>
          <p:nvPr/>
        </p:nvCxnSpPr>
        <p:spPr>
          <a:xfrm flipH="1" flipV="1">
            <a:off x="3946336" y="299310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0023139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0325336" y="450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9" idx="5"/>
            <a:endCxn id="200" idx="0"/>
          </p:cNvCxnSpPr>
          <p:nvPr/>
        </p:nvCxnSpPr>
        <p:spPr>
          <a:xfrm>
            <a:off x="10481521" y="38970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9" idx="0"/>
            <a:endCxn id="209" idx="5"/>
          </p:cNvCxnSpPr>
          <p:nvPr/>
        </p:nvCxnSpPr>
        <p:spPr>
          <a:xfrm flipH="1" flipV="1">
            <a:off x="9674558" y="2993107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360011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4" name="直接连接符 203"/>
          <p:cNvCxnSpPr>
            <a:stCxn id="203" idx="5"/>
            <a:endCxn id="235" idx="0"/>
          </p:cNvCxnSpPr>
          <p:nvPr/>
        </p:nvCxnSpPr>
        <p:spPr>
          <a:xfrm>
            <a:off x="2818393" y="210775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1" idx="5"/>
            <a:endCxn id="183" idx="0"/>
          </p:cNvCxnSpPr>
          <p:nvPr/>
        </p:nvCxnSpPr>
        <p:spPr>
          <a:xfrm>
            <a:off x="1552033" y="299310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805944" y="43952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217" idx="5"/>
            <a:endCxn id="209" idx="0"/>
          </p:cNvCxnSpPr>
          <p:nvPr/>
        </p:nvCxnSpPr>
        <p:spPr>
          <a:xfrm>
            <a:off x="7928717" y="2074081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20" idx="0"/>
          </p:cNvCxnSpPr>
          <p:nvPr/>
        </p:nvCxnSpPr>
        <p:spPr>
          <a:xfrm flipH="1">
            <a:off x="7790002" y="4853606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9216176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753204" y="4509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199" idx="3"/>
            <a:endCxn id="210" idx="0"/>
          </p:cNvCxnSpPr>
          <p:nvPr/>
        </p:nvCxnSpPr>
        <p:spPr>
          <a:xfrm flipH="1">
            <a:off x="9999947" y="38970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0"/>
            <a:endCxn id="231" idx="3"/>
          </p:cNvCxnSpPr>
          <p:nvPr/>
        </p:nvCxnSpPr>
        <p:spPr>
          <a:xfrm flipV="1">
            <a:off x="8074458" y="3897098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椭圆 212"/>
          <p:cNvSpPr/>
          <p:nvPr/>
        </p:nvSpPr>
        <p:spPr>
          <a:xfrm>
            <a:off x="2977380" y="34185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4" name="直接连接符 213"/>
          <p:cNvCxnSpPr>
            <a:stCxn id="213" idx="0"/>
            <a:endCxn id="235" idx="3"/>
          </p:cNvCxnSpPr>
          <p:nvPr/>
        </p:nvCxnSpPr>
        <p:spPr>
          <a:xfrm flipV="1">
            <a:off x="3245894" y="299310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2930160" y="387690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2683417" y="4469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椭圆 216"/>
          <p:cNvSpPr/>
          <p:nvPr/>
        </p:nvSpPr>
        <p:spPr>
          <a:xfrm>
            <a:off x="7470335" y="1615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8" name="直接连接符 217"/>
          <p:cNvCxnSpPr>
            <a:stCxn id="209" idx="3"/>
            <a:endCxn id="231" idx="0"/>
          </p:cNvCxnSpPr>
          <p:nvPr/>
        </p:nvCxnSpPr>
        <p:spPr>
          <a:xfrm flipH="1">
            <a:off x="8643524" y="2993107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7543259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6" name="椭圆 225"/>
          <p:cNvSpPr/>
          <p:nvPr/>
        </p:nvSpPr>
        <p:spPr>
          <a:xfrm>
            <a:off x="5404151" y="34538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7" name="直接连接符 226"/>
          <p:cNvCxnSpPr>
            <a:stCxn id="226" idx="5"/>
            <a:endCxn id="230" idx="0"/>
          </p:cNvCxnSpPr>
          <p:nvPr/>
        </p:nvCxnSpPr>
        <p:spPr>
          <a:xfrm>
            <a:off x="5862533" y="3912231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6" idx="3"/>
            <a:endCxn id="229" idx="0"/>
          </p:cNvCxnSpPr>
          <p:nvPr/>
        </p:nvCxnSpPr>
        <p:spPr>
          <a:xfrm flipH="1">
            <a:off x="5393044" y="3912231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146301" y="44742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5742723" y="44742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1" name="椭圆 230"/>
          <p:cNvSpPr/>
          <p:nvPr/>
        </p:nvSpPr>
        <p:spPr>
          <a:xfrm>
            <a:off x="8375010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2" name="直接连接符 231"/>
          <p:cNvCxnSpPr>
            <a:stCxn id="231" idx="5"/>
            <a:endCxn id="169" idx="0"/>
          </p:cNvCxnSpPr>
          <p:nvPr/>
        </p:nvCxnSpPr>
        <p:spPr>
          <a:xfrm>
            <a:off x="8833392" y="3897098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6" idx="5"/>
            <a:endCxn id="234" idx="0"/>
          </p:cNvCxnSpPr>
          <p:nvPr/>
        </p:nvCxnSpPr>
        <p:spPr>
          <a:xfrm>
            <a:off x="8264326" y="4853606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116761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3487954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196" idx="3"/>
            <a:endCxn id="239" idx="0"/>
          </p:cNvCxnSpPr>
          <p:nvPr/>
        </p:nvCxnSpPr>
        <p:spPr>
          <a:xfrm flipH="1">
            <a:off x="4063554" y="388450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3" idx="5"/>
            <a:endCxn id="238" idx="0"/>
          </p:cNvCxnSpPr>
          <p:nvPr/>
        </p:nvCxnSpPr>
        <p:spPr>
          <a:xfrm>
            <a:off x="3435762" y="387690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3256919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3816811" y="44745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椭圆 239"/>
          <p:cNvSpPr/>
          <p:nvPr/>
        </p:nvSpPr>
        <p:spPr>
          <a:xfrm>
            <a:off x="2093824" y="4367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3"/>
            <a:endCxn id="242" idx="0"/>
          </p:cNvCxnSpPr>
          <p:nvPr/>
        </p:nvCxnSpPr>
        <p:spPr>
          <a:xfrm flipH="1">
            <a:off x="2076794" y="482564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1830051" y="53659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0" idx="5"/>
            <a:endCxn id="244" idx="0"/>
          </p:cNvCxnSpPr>
          <p:nvPr/>
        </p:nvCxnSpPr>
        <p:spPr>
          <a:xfrm>
            <a:off x="2552206" y="482564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240355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4353039" y="43422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249" idx="0"/>
          </p:cNvCxnSpPr>
          <p:nvPr/>
        </p:nvCxnSpPr>
        <p:spPr>
          <a:xfrm>
            <a:off x="4811421" y="480064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5" idx="3"/>
            <a:endCxn id="248" idx="0"/>
          </p:cNvCxnSpPr>
          <p:nvPr/>
        </p:nvCxnSpPr>
        <p:spPr>
          <a:xfrm flipH="1">
            <a:off x="4349026" y="480064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410228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4652644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2" name="矩形 251"/>
          <p:cNvSpPr/>
          <p:nvPr/>
        </p:nvSpPr>
        <p:spPr>
          <a:xfrm>
            <a:off x="6911050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175" idx="5"/>
            <a:endCxn id="252" idx="0"/>
          </p:cNvCxnSpPr>
          <p:nvPr/>
        </p:nvCxnSpPr>
        <p:spPr>
          <a:xfrm>
            <a:off x="7045403" y="3918619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8036745" y="1155728"/>
            <a:ext cx="4807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1</a:t>
            </a:r>
          </a:p>
        </p:txBody>
      </p:sp>
      <p:cxnSp>
        <p:nvCxnSpPr>
          <p:cNvPr id="255" name="直接箭头连接符 254"/>
          <p:cNvCxnSpPr/>
          <p:nvPr/>
        </p:nvCxnSpPr>
        <p:spPr>
          <a:xfrm flipV="1">
            <a:off x="8127256" y="1834741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9738740" y="44372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7" name="直接连接符 256"/>
          <p:cNvCxnSpPr>
            <a:stCxn id="256" idx="5"/>
            <a:endCxn id="260" idx="0"/>
          </p:cNvCxnSpPr>
          <p:nvPr/>
        </p:nvCxnSpPr>
        <p:spPr>
          <a:xfrm>
            <a:off x="20197122" y="489560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6" idx="3"/>
            <a:endCxn id="259" idx="0"/>
          </p:cNvCxnSpPr>
          <p:nvPr/>
        </p:nvCxnSpPr>
        <p:spPr>
          <a:xfrm flipH="1">
            <a:off x="19736611" y="489560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19489868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20040229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椭圆 260"/>
          <p:cNvSpPr/>
          <p:nvPr/>
        </p:nvSpPr>
        <p:spPr>
          <a:xfrm>
            <a:off x="15706832" y="5811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62" name="椭圆 261"/>
          <p:cNvSpPr/>
          <p:nvPr/>
        </p:nvSpPr>
        <p:spPr>
          <a:xfrm>
            <a:off x="17420240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3" name="直接连接符 262"/>
          <p:cNvCxnSpPr>
            <a:stCxn id="363" idx="0"/>
            <a:endCxn id="261" idx="5"/>
          </p:cNvCxnSpPr>
          <p:nvPr/>
        </p:nvCxnSpPr>
        <p:spPr>
          <a:xfrm flipH="1" flipV="1">
            <a:off x="16165214" y="1039570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38" idx="0"/>
            <a:endCxn id="363" idx="3"/>
          </p:cNvCxnSpPr>
          <p:nvPr/>
        </p:nvCxnSpPr>
        <p:spPr>
          <a:xfrm flipV="1">
            <a:off x="17059142" y="2135924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261" idx="3"/>
            <a:endCxn id="349" idx="0"/>
          </p:cNvCxnSpPr>
          <p:nvPr/>
        </p:nvCxnSpPr>
        <p:spPr>
          <a:xfrm flipH="1">
            <a:off x="13461744" y="1039570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262" idx="0"/>
            <a:endCxn id="338" idx="5"/>
          </p:cNvCxnSpPr>
          <p:nvPr/>
        </p:nvCxnSpPr>
        <p:spPr>
          <a:xfrm flipH="1" flipV="1">
            <a:off x="17249010" y="3054950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7" idx="3"/>
            <a:endCxn id="333" idx="0"/>
          </p:cNvCxnSpPr>
          <p:nvPr/>
        </p:nvCxnSpPr>
        <p:spPr>
          <a:xfrm flipH="1">
            <a:off x="11561060" y="305495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椭圆 326"/>
          <p:cNvSpPr/>
          <p:nvPr/>
        </p:nvSpPr>
        <p:spPr>
          <a:xfrm>
            <a:off x="11926870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8" name="直接连接符 327"/>
          <p:cNvCxnSpPr>
            <a:stCxn id="327" idx="0"/>
            <a:endCxn id="349" idx="3"/>
          </p:cNvCxnSpPr>
          <p:nvPr/>
        </p:nvCxnSpPr>
        <p:spPr>
          <a:xfrm flipV="1">
            <a:off x="12195384" y="216960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2611027" y="35129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80" idx="0"/>
          </p:cNvCxnSpPr>
          <p:nvPr/>
        </p:nvCxnSpPr>
        <p:spPr>
          <a:xfrm>
            <a:off x="13069409" y="397134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12599763" y="397134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2353020" y="4503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椭圆 332"/>
          <p:cNvSpPr/>
          <p:nvPr/>
        </p:nvSpPr>
        <p:spPr>
          <a:xfrm>
            <a:off x="11292546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4" name="矩形 333"/>
          <p:cNvSpPr/>
          <p:nvPr/>
        </p:nvSpPr>
        <p:spPr>
          <a:xfrm>
            <a:off x="11585939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5" name="直接连接符 334"/>
          <p:cNvCxnSpPr>
            <a:stCxn id="333" idx="5"/>
            <a:endCxn id="334" idx="0"/>
          </p:cNvCxnSpPr>
          <p:nvPr/>
        </p:nvCxnSpPr>
        <p:spPr>
          <a:xfrm>
            <a:off x="11750928" y="398046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3" idx="3"/>
            <a:endCxn id="337" idx="0"/>
          </p:cNvCxnSpPr>
          <p:nvPr/>
        </p:nvCxnSpPr>
        <p:spPr>
          <a:xfrm flipH="1">
            <a:off x="11224832" y="398046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8089" y="452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16790628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17165088" y="45447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0" name="直接连接符 339"/>
          <p:cNvCxnSpPr>
            <a:stCxn id="262" idx="3"/>
            <a:endCxn id="339" idx="0"/>
          </p:cNvCxnSpPr>
          <p:nvPr/>
        </p:nvCxnSpPr>
        <p:spPr>
          <a:xfrm flipH="1">
            <a:off x="17411831" y="3980462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8" idx="3"/>
            <a:endCxn id="366" idx="0"/>
          </p:cNvCxnSpPr>
          <p:nvPr/>
        </p:nvCxnSpPr>
        <p:spPr>
          <a:xfrm flipH="1">
            <a:off x="16505884" y="3054950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4927696" y="34879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3" name="直接连接符 342"/>
          <p:cNvCxnSpPr>
            <a:stCxn id="342" idx="5"/>
            <a:endCxn id="385" idx="0"/>
          </p:cNvCxnSpPr>
          <p:nvPr/>
        </p:nvCxnSpPr>
        <p:spPr>
          <a:xfrm>
            <a:off x="15386078" y="394635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2" idx="0"/>
            <a:endCxn id="375" idx="5"/>
          </p:cNvCxnSpPr>
          <p:nvPr/>
        </p:nvCxnSpPr>
        <p:spPr>
          <a:xfrm flipH="1" flipV="1">
            <a:off x="14779555" y="305495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20856358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1158555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21314740" y="395894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0"/>
            <a:endCxn id="355" idx="5"/>
          </p:cNvCxnSpPr>
          <p:nvPr/>
        </p:nvCxnSpPr>
        <p:spPr>
          <a:xfrm flipH="1" flipV="1">
            <a:off x="20507777" y="305495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椭圆 348"/>
          <p:cNvSpPr/>
          <p:nvPr/>
        </p:nvSpPr>
        <p:spPr>
          <a:xfrm>
            <a:off x="13193230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0" name="直接连接符 349"/>
          <p:cNvCxnSpPr>
            <a:stCxn id="349" idx="5"/>
            <a:endCxn id="375" idx="0"/>
          </p:cNvCxnSpPr>
          <p:nvPr/>
        </p:nvCxnSpPr>
        <p:spPr>
          <a:xfrm>
            <a:off x="13651612" y="216960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27" idx="5"/>
            <a:endCxn id="329" idx="0"/>
          </p:cNvCxnSpPr>
          <p:nvPr/>
        </p:nvCxnSpPr>
        <p:spPr>
          <a:xfrm>
            <a:off x="12385252" y="305495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18639163" y="44570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3" name="直接连接符 352"/>
          <p:cNvCxnSpPr>
            <a:stCxn id="363" idx="5"/>
            <a:endCxn id="355" idx="0"/>
          </p:cNvCxnSpPr>
          <p:nvPr/>
        </p:nvCxnSpPr>
        <p:spPr>
          <a:xfrm>
            <a:off x="18761936" y="2135924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2" idx="3"/>
            <a:endCxn id="365" idx="0"/>
          </p:cNvCxnSpPr>
          <p:nvPr/>
        </p:nvCxnSpPr>
        <p:spPr>
          <a:xfrm flipH="1">
            <a:off x="18623221" y="4915449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0049395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20586423" y="4571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7" name="直接连接符 356"/>
          <p:cNvCxnSpPr>
            <a:stCxn id="345" idx="3"/>
            <a:endCxn id="356" idx="0"/>
          </p:cNvCxnSpPr>
          <p:nvPr/>
        </p:nvCxnSpPr>
        <p:spPr>
          <a:xfrm flipH="1">
            <a:off x="20833166" y="395894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2" idx="0"/>
            <a:endCxn id="371" idx="3"/>
          </p:cNvCxnSpPr>
          <p:nvPr/>
        </p:nvCxnSpPr>
        <p:spPr>
          <a:xfrm flipV="1">
            <a:off x="18907677" y="395894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13810599" y="3480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0"/>
            <a:endCxn id="375" idx="3"/>
          </p:cNvCxnSpPr>
          <p:nvPr/>
        </p:nvCxnSpPr>
        <p:spPr>
          <a:xfrm flipV="1">
            <a:off x="14079113" y="305495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13763379" y="393874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3516636" y="4531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8303554" y="16775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4" name="直接连接符 363"/>
          <p:cNvCxnSpPr>
            <a:stCxn id="355" idx="3"/>
            <a:endCxn id="371" idx="0"/>
          </p:cNvCxnSpPr>
          <p:nvPr/>
        </p:nvCxnSpPr>
        <p:spPr>
          <a:xfrm flipH="1">
            <a:off x="19476743" y="305495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8376478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16237370" y="3515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66" idx="5"/>
            <a:endCxn id="370" idx="0"/>
          </p:cNvCxnSpPr>
          <p:nvPr/>
        </p:nvCxnSpPr>
        <p:spPr>
          <a:xfrm>
            <a:off x="16695752" y="3974074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6" idx="3"/>
            <a:endCxn id="369" idx="0"/>
          </p:cNvCxnSpPr>
          <p:nvPr/>
        </p:nvCxnSpPr>
        <p:spPr>
          <a:xfrm flipH="1">
            <a:off x="16226263" y="3974074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15979520" y="4536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矩形 369"/>
          <p:cNvSpPr/>
          <p:nvPr/>
        </p:nvSpPr>
        <p:spPr>
          <a:xfrm>
            <a:off x="16575942" y="4536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椭圆 370"/>
          <p:cNvSpPr/>
          <p:nvPr/>
        </p:nvSpPr>
        <p:spPr>
          <a:xfrm>
            <a:off x="19208229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5"/>
            <a:endCxn id="256" idx="0"/>
          </p:cNvCxnSpPr>
          <p:nvPr/>
        </p:nvCxnSpPr>
        <p:spPr>
          <a:xfrm>
            <a:off x="19666611" y="395894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52" idx="5"/>
            <a:endCxn id="374" idx="0"/>
          </p:cNvCxnSpPr>
          <p:nvPr/>
        </p:nvCxnSpPr>
        <p:spPr>
          <a:xfrm>
            <a:off x="19097545" y="4915449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矩形 373"/>
          <p:cNvSpPr/>
          <p:nvPr/>
        </p:nvSpPr>
        <p:spPr>
          <a:xfrm>
            <a:off x="18949980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14321173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6" name="直接连接符 375"/>
          <p:cNvCxnSpPr>
            <a:stCxn id="342" idx="3"/>
            <a:endCxn id="379" idx="0"/>
          </p:cNvCxnSpPr>
          <p:nvPr/>
        </p:nvCxnSpPr>
        <p:spPr>
          <a:xfrm flipH="1">
            <a:off x="14896773" y="394635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59" idx="5"/>
            <a:endCxn id="378" idx="0"/>
          </p:cNvCxnSpPr>
          <p:nvPr/>
        </p:nvCxnSpPr>
        <p:spPr>
          <a:xfrm>
            <a:off x="14268981" y="393874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14090138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650030" y="4536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927043" y="4429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1" name="直接连接符 380"/>
          <p:cNvCxnSpPr>
            <a:stCxn id="380" idx="3"/>
            <a:endCxn id="382" idx="0"/>
          </p:cNvCxnSpPr>
          <p:nvPr/>
        </p:nvCxnSpPr>
        <p:spPr>
          <a:xfrm flipH="1">
            <a:off x="12910013" y="488748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663270" y="542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0" idx="5"/>
            <a:endCxn id="384" idx="0"/>
          </p:cNvCxnSpPr>
          <p:nvPr/>
        </p:nvCxnSpPr>
        <p:spPr>
          <a:xfrm>
            <a:off x="13385425" y="488748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3236772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5186258" y="44041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89" idx="0"/>
          </p:cNvCxnSpPr>
          <p:nvPr/>
        </p:nvCxnSpPr>
        <p:spPr>
          <a:xfrm>
            <a:off x="15644640" y="486248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88" idx="0"/>
          </p:cNvCxnSpPr>
          <p:nvPr/>
        </p:nvCxnSpPr>
        <p:spPr>
          <a:xfrm flipH="1">
            <a:off x="15182245" y="486248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14935502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15485863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矩形 389"/>
          <p:cNvSpPr/>
          <p:nvPr/>
        </p:nvSpPr>
        <p:spPr>
          <a:xfrm>
            <a:off x="17744269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1" name="直接连接符 390"/>
          <p:cNvCxnSpPr>
            <a:stCxn id="262" idx="5"/>
            <a:endCxn id="390" idx="0"/>
          </p:cNvCxnSpPr>
          <p:nvPr/>
        </p:nvCxnSpPr>
        <p:spPr>
          <a:xfrm>
            <a:off x="17878622" y="3980462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0564758" y="44990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5"/>
            <a:endCxn id="396" idx="0"/>
          </p:cNvCxnSpPr>
          <p:nvPr/>
        </p:nvCxnSpPr>
        <p:spPr>
          <a:xfrm>
            <a:off x="31023140" y="49574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30562629" y="49574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0315886" y="5579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30866247" y="5579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26532850" y="6430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8" name="椭圆 397"/>
          <p:cNvSpPr/>
          <p:nvPr/>
        </p:nvSpPr>
        <p:spPr>
          <a:xfrm>
            <a:off x="28246258" y="3583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9" name="直接连接符 398"/>
          <p:cNvCxnSpPr>
            <a:stCxn id="440" idx="0"/>
            <a:endCxn id="397" idx="5"/>
          </p:cNvCxnSpPr>
          <p:nvPr/>
        </p:nvCxnSpPr>
        <p:spPr>
          <a:xfrm flipH="1" flipV="1">
            <a:off x="26991232" y="1101413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15" idx="0"/>
            <a:endCxn id="440" idx="3"/>
          </p:cNvCxnSpPr>
          <p:nvPr/>
        </p:nvCxnSpPr>
        <p:spPr>
          <a:xfrm flipV="1">
            <a:off x="27885160" y="2197767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7" idx="3"/>
            <a:endCxn id="426" idx="0"/>
          </p:cNvCxnSpPr>
          <p:nvPr/>
        </p:nvCxnSpPr>
        <p:spPr>
          <a:xfrm flipH="1">
            <a:off x="24287762" y="1101413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8" idx="0"/>
            <a:endCxn id="415" idx="5"/>
          </p:cNvCxnSpPr>
          <p:nvPr/>
        </p:nvCxnSpPr>
        <p:spPr>
          <a:xfrm flipH="1" flipV="1">
            <a:off x="28075028" y="3116793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4" idx="3"/>
            <a:endCxn id="410" idx="0"/>
          </p:cNvCxnSpPr>
          <p:nvPr/>
        </p:nvCxnSpPr>
        <p:spPr>
          <a:xfrm flipH="1">
            <a:off x="22387078" y="311679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椭圆 403"/>
          <p:cNvSpPr/>
          <p:nvPr/>
        </p:nvSpPr>
        <p:spPr>
          <a:xfrm>
            <a:off x="22752888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5" name="直接连接符 404"/>
          <p:cNvCxnSpPr>
            <a:stCxn id="404" idx="0"/>
            <a:endCxn id="426" idx="3"/>
          </p:cNvCxnSpPr>
          <p:nvPr/>
        </p:nvCxnSpPr>
        <p:spPr>
          <a:xfrm flipV="1">
            <a:off x="23021402" y="223144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>
            <a:off x="23437045" y="35748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07" name="直接连接符 406"/>
          <p:cNvCxnSpPr>
            <a:stCxn id="406" idx="5"/>
            <a:endCxn id="461" idx="0"/>
          </p:cNvCxnSpPr>
          <p:nvPr/>
        </p:nvCxnSpPr>
        <p:spPr>
          <a:xfrm>
            <a:off x="23895427" y="4033192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3"/>
            <a:endCxn id="409" idx="0"/>
          </p:cNvCxnSpPr>
          <p:nvPr/>
        </p:nvCxnSpPr>
        <p:spPr>
          <a:xfrm flipH="1">
            <a:off x="23425781" y="403319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23179038" y="45651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22118564" y="3583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22411957" y="4574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2576946" y="404230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3"/>
            <a:endCxn id="414" idx="0"/>
          </p:cNvCxnSpPr>
          <p:nvPr/>
        </p:nvCxnSpPr>
        <p:spPr>
          <a:xfrm flipH="1">
            <a:off x="22050850" y="404230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21804107" y="45887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27616646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27991106" y="4606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398" idx="3"/>
            <a:endCxn id="416" idx="0"/>
          </p:cNvCxnSpPr>
          <p:nvPr/>
        </p:nvCxnSpPr>
        <p:spPr>
          <a:xfrm flipH="1">
            <a:off x="28237849" y="4042305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5" idx="3"/>
            <a:endCxn id="443" idx="0"/>
          </p:cNvCxnSpPr>
          <p:nvPr/>
        </p:nvCxnSpPr>
        <p:spPr>
          <a:xfrm flipH="1">
            <a:off x="27331902" y="3116793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25753714" y="354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0" name="直接连接符 419"/>
          <p:cNvCxnSpPr>
            <a:stCxn id="419" idx="5"/>
            <a:endCxn id="462" idx="0"/>
          </p:cNvCxnSpPr>
          <p:nvPr/>
        </p:nvCxnSpPr>
        <p:spPr>
          <a:xfrm>
            <a:off x="26212096" y="400819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9" idx="0"/>
            <a:endCxn id="452" idx="5"/>
          </p:cNvCxnSpPr>
          <p:nvPr/>
        </p:nvCxnSpPr>
        <p:spPr>
          <a:xfrm flipH="1" flipV="1">
            <a:off x="25605573" y="311679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31682376" y="3562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31984573" y="462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4" name="直接连接符 423"/>
          <p:cNvCxnSpPr>
            <a:stCxn id="422" idx="5"/>
            <a:endCxn id="423" idx="0"/>
          </p:cNvCxnSpPr>
          <p:nvPr/>
        </p:nvCxnSpPr>
        <p:spPr>
          <a:xfrm>
            <a:off x="32140758" y="40207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2" idx="0"/>
            <a:endCxn id="432" idx="5"/>
          </p:cNvCxnSpPr>
          <p:nvPr/>
        </p:nvCxnSpPr>
        <p:spPr>
          <a:xfrm flipH="1" flipV="1">
            <a:off x="31333795" y="31167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椭圆 425"/>
          <p:cNvSpPr/>
          <p:nvPr/>
        </p:nvSpPr>
        <p:spPr>
          <a:xfrm>
            <a:off x="24019248" y="1773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7" name="直接连接符 426"/>
          <p:cNvCxnSpPr>
            <a:stCxn id="426" idx="5"/>
            <a:endCxn id="452" idx="0"/>
          </p:cNvCxnSpPr>
          <p:nvPr/>
        </p:nvCxnSpPr>
        <p:spPr>
          <a:xfrm>
            <a:off x="24477630" y="223144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04" idx="5"/>
            <a:endCxn id="406" idx="0"/>
          </p:cNvCxnSpPr>
          <p:nvPr/>
        </p:nvCxnSpPr>
        <p:spPr>
          <a:xfrm>
            <a:off x="23211270" y="311679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29465181" y="45189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0" name="直接连接符 429"/>
          <p:cNvCxnSpPr>
            <a:stCxn id="440" idx="5"/>
            <a:endCxn id="432" idx="0"/>
          </p:cNvCxnSpPr>
          <p:nvPr/>
        </p:nvCxnSpPr>
        <p:spPr>
          <a:xfrm>
            <a:off x="29587954" y="2197767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42" idx="0"/>
          </p:cNvCxnSpPr>
          <p:nvPr/>
        </p:nvCxnSpPr>
        <p:spPr>
          <a:xfrm flipH="1">
            <a:off x="29449239" y="4977292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30875413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31412441" y="4633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4" name="直接连接符 433"/>
          <p:cNvCxnSpPr>
            <a:stCxn id="422" idx="3"/>
            <a:endCxn id="433" idx="0"/>
          </p:cNvCxnSpPr>
          <p:nvPr/>
        </p:nvCxnSpPr>
        <p:spPr>
          <a:xfrm flipH="1">
            <a:off x="31659184" y="40207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29" idx="0"/>
            <a:endCxn id="448" idx="3"/>
          </p:cNvCxnSpPr>
          <p:nvPr/>
        </p:nvCxnSpPr>
        <p:spPr>
          <a:xfrm flipV="1">
            <a:off x="29733695" y="40207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椭圆 435"/>
          <p:cNvSpPr/>
          <p:nvPr/>
        </p:nvSpPr>
        <p:spPr>
          <a:xfrm>
            <a:off x="24636617" y="35422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7" name="直接连接符 436"/>
          <p:cNvCxnSpPr>
            <a:stCxn id="436" idx="0"/>
            <a:endCxn id="452" idx="3"/>
          </p:cNvCxnSpPr>
          <p:nvPr/>
        </p:nvCxnSpPr>
        <p:spPr>
          <a:xfrm flipV="1">
            <a:off x="24905131" y="31167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6" idx="3"/>
            <a:endCxn id="439" idx="0"/>
          </p:cNvCxnSpPr>
          <p:nvPr/>
        </p:nvCxnSpPr>
        <p:spPr>
          <a:xfrm flipH="1">
            <a:off x="24589397" y="40005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24342654" y="459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29129572" y="17393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32" idx="3"/>
            <a:endCxn id="448" idx="0"/>
          </p:cNvCxnSpPr>
          <p:nvPr/>
        </p:nvCxnSpPr>
        <p:spPr>
          <a:xfrm flipH="1">
            <a:off x="30302761" y="31167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29202496" y="55942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7063388" y="35775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7521770" y="4035917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7052281" y="4035917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6805538" y="4597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7401960" y="4597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30034247" y="3562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8" idx="5"/>
            <a:endCxn id="392" idx="0"/>
          </p:cNvCxnSpPr>
          <p:nvPr/>
        </p:nvCxnSpPr>
        <p:spPr>
          <a:xfrm>
            <a:off x="30492629" y="40207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29" idx="5"/>
            <a:endCxn id="451" idx="0"/>
          </p:cNvCxnSpPr>
          <p:nvPr/>
        </p:nvCxnSpPr>
        <p:spPr>
          <a:xfrm>
            <a:off x="29923563" y="4977292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29775998" y="55942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25147191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3" name="直接连接符 452"/>
          <p:cNvCxnSpPr>
            <a:stCxn id="419" idx="3"/>
            <a:endCxn id="456" idx="0"/>
          </p:cNvCxnSpPr>
          <p:nvPr/>
        </p:nvCxnSpPr>
        <p:spPr>
          <a:xfrm flipH="1">
            <a:off x="25722791" y="400819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36" idx="5"/>
            <a:endCxn id="455" idx="0"/>
          </p:cNvCxnSpPr>
          <p:nvPr/>
        </p:nvCxnSpPr>
        <p:spPr>
          <a:xfrm>
            <a:off x="25094999" y="40005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24916156" y="459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25476048" y="4598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23746232" y="4574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26012276" y="44659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467" idx="0"/>
          </p:cNvCxnSpPr>
          <p:nvPr/>
        </p:nvCxnSpPr>
        <p:spPr>
          <a:xfrm>
            <a:off x="26470658" y="492432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26008263" y="492432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25761520" y="5491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矩形 466"/>
          <p:cNvSpPr/>
          <p:nvPr/>
        </p:nvSpPr>
        <p:spPr>
          <a:xfrm>
            <a:off x="26311881" y="5491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矩形 467"/>
          <p:cNvSpPr/>
          <p:nvPr/>
        </p:nvSpPr>
        <p:spPr>
          <a:xfrm>
            <a:off x="28570287" y="459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398" idx="5"/>
            <a:endCxn id="468" idx="0"/>
          </p:cNvCxnSpPr>
          <p:nvPr/>
        </p:nvCxnSpPr>
        <p:spPr>
          <a:xfrm>
            <a:off x="28704640" y="4042305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/>
          <p:nvPr/>
        </p:nvCxnSpPr>
        <p:spPr>
          <a:xfrm>
            <a:off x="19009783" y="1935584"/>
            <a:ext cx="4906507" cy="50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8516945" y="1044561"/>
            <a:ext cx="6885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要删除的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</a:t>
            </a:r>
            <a:r>
              <a:rPr lang="en-US" altLang="zh-CN" dirty="0"/>
              <a:t>3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交换数值，颜色不变，此时删掉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，依然保持红黑平衡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0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905521" y="4265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5"/>
            <a:endCxn id="396" idx="0"/>
          </p:cNvCxnSpPr>
          <p:nvPr/>
        </p:nvCxnSpPr>
        <p:spPr>
          <a:xfrm>
            <a:off x="9363903" y="47235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8903392" y="47235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8656649" y="5345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9207010" y="5345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4873613" y="409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8" name="椭圆 397"/>
          <p:cNvSpPr/>
          <p:nvPr/>
        </p:nvSpPr>
        <p:spPr>
          <a:xfrm>
            <a:off x="6587021" y="33499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9" name="直接连接符 398"/>
          <p:cNvCxnSpPr>
            <a:stCxn id="440" idx="0"/>
            <a:endCxn id="397" idx="5"/>
          </p:cNvCxnSpPr>
          <p:nvPr/>
        </p:nvCxnSpPr>
        <p:spPr>
          <a:xfrm flipH="1" flipV="1">
            <a:off x="5331995" y="867475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15" idx="0"/>
            <a:endCxn id="440" idx="3"/>
          </p:cNvCxnSpPr>
          <p:nvPr/>
        </p:nvCxnSpPr>
        <p:spPr>
          <a:xfrm flipV="1">
            <a:off x="6225923" y="1963829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7" idx="3"/>
            <a:endCxn id="426" idx="0"/>
          </p:cNvCxnSpPr>
          <p:nvPr/>
        </p:nvCxnSpPr>
        <p:spPr>
          <a:xfrm flipH="1">
            <a:off x="2628525" y="867475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8" idx="0"/>
            <a:endCxn id="415" idx="5"/>
          </p:cNvCxnSpPr>
          <p:nvPr/>
        </p:nvCxnSpPr>
        <p:spPr>
          <a:xfrm flipH="1" flipV="1">
            <a:off x="6415791" y="2882855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4" idx="3"/>
            <a:endCxn id="410" idx="0"/>
          </p:cNvCxnSpPr>
          <p:nvPr/>
        </p:nvCxnSpPr>
        <p:spPr>
          <a:xfrm flipH="1">
            <a:off x="727841" y="28828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椭圆 403"/>
          <p:cNvSpPr/>
          <p:nvPr/>
        </p:nvSpPr>
        <p:spPr>
          <a:xfrm>
            <a:off x="1093651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5" name="直接连接符 404"/>
          <p:cNvCxnSpPr>
            <a:stCxn id="404" idx="0"/>
            <a:endCxn id="426" idx="3"/>
          </p:cNvCxnSpPr>
          <p:nvPr/>
        </p:nvCxnSpPr>
        <p:spPr>
          <a:xfrm flipV="1">
            <a:off x="1362165" y="19975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>
            <a:off x="1777808" y="3340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07" name="直接连接符 406"/>
          <p:cNvCxnSpPr>
            <a:stCxn id="406" idx="5"/>
            <a:endCxn id="461" idx="0"/>
          </p:cNvCxnSpPr>
          <p:nvPr/>
        </p:nvCxnSpPr>
        <p:spPr>
          <a:xfrm>
            <a:off x="2236190" y="3799254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3"/>
            <a:endCxn id="409" idx="0"/>
          </p:cNvCxnSpPr>
          <p:nvPr/>
        </p:nvCxnSpPr>
        <p:spPr>
          <a:xfrm flipH="1">
            <a:off x="1766544" y="37992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19801" y="43312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459327" y="33499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752720" y="43403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917709" y="38083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3"/>
            <a:endCxn id="414" idx="0"/>
          </p:cNvCxnSpPr>
          <p:nvPr/>
        </p:nvCxnSpPr>
        <p:spPr>
          <a:xfrm flipH="1">
            <a:off x="391613" y="38083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44870" y="43548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5957409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6331869" y="4372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398" idx="3"/>
            <a:endCxn id="416" idx="0"/>
          </p:cNvCxnSpPr>
          <p:nvPr/>
        </p:nvCxnSpPr>
        <p:spPr>
          <a:xfrm flipH="1">
            <a:off x="6578612" y="3808367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5" idx="3"/>
            <a:endCxn id="443" idx="0"/>
          </p:cNvCxnSpPr>
          <p:nvPr/>
        </p:nvCxnSpPr>
        <p:spPr>
          <a:xfrm flipH="1">
            <a:off x="5672665" y="2882855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4094477" y="33158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0" name="直接连接符 419"/>
          <p:cNvCxnSpPr>
            <a:stCxn id="419" idx="5"/>
            <a:endCxn id="462" idx="0"/>
          </p:cNvCxnSpPr>
          <p:nvPr/>
        </p:nvCxnSpPr>
        <p:spPr>
          <a:xfrm>
            <a:off x="4552859" y="37742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9" idx="0"/>
            <a:endCxn id="452" idx="5"/>
          </p:cNvCxnSpPr>
          <p:nvPr/>
        </p:nvCxnSpPr>
        <p:spPr>
          <a:xfrm flipH="1" flipV="1">
            <a:off x="3946336" y="28828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023139" y="33284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10325336" y="4395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4" name="直接连接符 423"/>
          <p:cNvCxnSpPr>
            <a:stCxn id="422" idx="5"/>
            <a:endCxn id="423" idx="0"/>
          </p:cNvCxnSpPr>
          <p:nvPr/>
        </p:nvCxnSpPr>
        <p:spPr>
          <a:xfrm>
            <a:off x="10481521" y="37868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2" idx="0"/>
            <a:endCxn id="432" idx="5"/>
          </p:cNvCxnSpPr>
          <p:nvPr/>
        </p:nvCxnSpPr>
        <p:spPr>
          <a:xfrm flipH="1" flipV="1">
            <a:off x="9674558" y="28828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椭圆 425"/>
          <p:cNvSpPr/>
          <p:nvPr/>
        </p:nvSpPr>
        <p:spPr>
          <a:xfrm>
            <a:off x="2360011" y="1539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7" name="直接连接符 426"/>
          <p:cNvCxnSpPr>
            <a:stCxn id="426" idx="5"/>
            <a:endCxn id="452" idx="0"/>
          </p:cNvCxnSpPr>
          <p:nvPr/>
        </p:nvCxnSpPr>
        <p:spPr>
          <a:xfrm>
            <a:off x="2818393" y="19975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04" idx="5"/>
            <a:endCxn id="406" idx="0"/>
          </p:cNvCxnSpPr>
          <p:nvPr/>
        </p:nvCxnSpPr>
        <p:spPr>
          <a:xfrm>
            <a:off x="1552033" y="28828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7805944" y="42849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0" name="直接连接符 429"/>
          <p:cNvCxnSpPr>
            <a:stCxn id="440" idx="5"/>
            <a:endCxn id="432" idx="0"/>
          </p:cNvCxnSpPr>
          <p:nvPr/>
        </p:nvCxnSpPr>
        <p:spPr>
          <a:xfrm>
            <a:off x="7928717" y="1963829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42" idx="0"/>
          </p:cNvCxnSpPr>
          <p:nvPr/>
        </p:nvCxnSpPr>
        <p:spPr>
          <a:xfrm flipH="1">
            <a:off x="7790002" y="4743354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9216176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9753204" y="43992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4" name="直接连接符 433"/>
          <p:cNvCxnSpPr>
            <a:stCxn id="422" idx="3"/>
            <a:endCxn id="433" idx="0"/>
          </p:cNvCxnSpPr>
          <p:nvPr/>
        </p:nvCxnSpPr>
        <p:spPr>
          <a:xfrm flipH="1">
            <a:off x="9999947" y="37868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29" idx="0"/>
            <a:endCxn id="448" idx="3"/>
          </p:cNvCxnSpPr>
          <p:nvPr/>
        </p:nvCxnSpPr>
        <p:spPr>
          <a:xfrm flipV="1">
            <a:off x="8074458" y="37868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椭圆 435"/>
          <p:cNvSpPr/>
          <p:nvPr/>
        </p:nvSpPr>
        <p:spPr>
          <a:xfrm>
            <a:off x="2977380" y="3308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7" name="直接连接符 436"/>
          <p:cNvCxnSpPr>
            <a:stCxn id="436" idx="0"/>
            <a:endCxn id="452" idx="3"/>
          </p:cNvCxnSpPr>
          <p:nvPr/>
        </p:nvCxnSpPr>
        <p:spPr>
          <a:xfrm flipV="1">
            <a:off x="3245894" y="28828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6" idx="3"/>
            <a:endCxn id="439" idx="0"/>
          </p:cNvCxnSpPr>
          <p:nvPr/>
        </p:nvCxnSpPr>
        <p:spPr>
          <a:xfrm flipH="1">
            <a:off x="2930160" y="37666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2683417" y="4359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7470335" y="150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32" idx="3"/>
            <a:endCxn id="448" idx="0"/>
          </p:cNvCxnSpPr>
          <p:nvPr/>
        </p:nvCxnSpPr>
        <p:spPr>
          <a:xfrm flipH="1">
            <a:off x="8643524" y="28828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7543259" y="5360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5404151" y="33435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5862533" y="3801979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5393044" y="3801979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5146301" y="4363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5742723" y="4363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8375010" y="33284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8" idx="5"/>
            <a:endCxn id="392" idx="0"/>
          </p:cNvCxnSpPr>
          <p:nvPr/>
        </p:nvCxnSpPr>
        <p:spPr>
          <a:xfrm>
            <a:off x="8833392" y="37868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29" idx="5"/>
            <a:endCxn id="451" idx="0"/>
          </p:cNvCxnSpPr>
          <p:nvPr/>
        </p:nvCxnSpPr>
        <p:spPr>
          <a:xfrm>
            <a:off x="8264326" y="4743354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8116761" y="5360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3487954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3" name="直接连接符 452"/>
          <p:cNvCxnSpPr>
            <a:stCxn id="419" idx="3"/>
            <a:endCxn id="456" idx="0"/>
          </p:cNvCxnSpPr>
          <p:nvPr/>
        </p:nvCxnSpPr>
        <p:spPr>
          <a:xfrm flipH="1">
            <a:off x="4063554" y="37742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36" idx="5"/>
            <a:endCxn id="455" idx="0"/>
          </p:cNvCxnSpPr>
          <p:nvPr/>
        </p:nvCxnSpPr>
        <p:spPr>
          <a:xfrm>
            <a:off x="3435762" y="37666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3256919" y="43611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3816811" y="4364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2086995" y="43403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4353039" y="4232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467" idx="0"/>
          </p:cNvCxnSpPr>
          <p:nvPr/>
        </p:nvCxnSpPr>
        <p:spPr>
          <a:xfrm>
            <a:off x="4811421" y="46903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4349026" y="46903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4102283" y="52573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矩形 466"/>
          <p:cNvSpPr/>
          <p:nvPr/>
        </p:nvSpPr>
        <p:spPr>
          <a:xfrm>
            <a:off x="4652644" y="52573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矩形 467"/>
          <p:cNvSpPr/>
          <p:nvPr/>
        </p:nvSpPr>
        <p:spPr>
          <a:xfrm>
            <a:off x="6911050" y="43611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398" idx="5"/>
            <a:endCxn id="468" idx="0"/>
          </p:cNvCxnSpPr>
          <p:nvPr/>
        </p:nvCxnSpPr>
        <p:spPr>
          <a:xfrm>
            <a:off x="7045403" y="3808367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9683384" y="43095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50" idx="5"/>
            <a:endCxn id="266" idx="0"/>
          </p:cNvCxnSpPr>
          <p:nvPr/>
        </p:nvCxnSpPr>
        <p:spPr>
          <a:xfrm>
            <a:off x="20141766" y="476789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50" idx="3"/>
            <a:endCxn id="265" idx="0"/>
          </p:cNvCxnSpPr>
          <p:nvPr/>
        </p:nvCxnSpPr>
        <p:spPr>
          <a:xfrm flipH="1">
            <a:off x="19681255" y="476789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19434512" y="53895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19984873" y="53895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15651476" y="4534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68" name="椭圆 267"/>
          <p:cNvSpPr/>
          <p:nvPr/>
        </p:nvSpPr>
        <p:spPr>
          <a:xfrm>
            <a:off x="17364884" y="339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9" name="直接连接符 268"/>
          <p:cNvCxnSpPr>
            <a:stCxn id="310" idx="0"/>
            <a:endCxn id="267" idx="5"/>
          </p:cNvCxnSpPr>
          <p:nvPr/>
        </p:nvCxnSpPr>
        <p:spPr>
          <a:xfrm flipH="1" flipV="1">
            <a:off x="16109858" y="911859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85" idx="0"/>
            <a:endCxn id="310" idx="3"/>
          </p:cNvCxnSpPr>
          <p:nvPr/>
        </p:nvCxnSpPr>
        <p:spPr>
          <a:xfrm flipV="1">
            <a:off x="17003786" y="2008213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67" idx="3"/>
            <a:endCxn id="296" idx="0"/>
          </p:cNvCxnSpPr>
          <p:nvPr/>
        </p:nvCxnSpPr>
        <p:spPr>
          <a:xfrm flipH="1">
            <a:off x="13406388" y="911859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8" idx="0"/>
            <a:endCxn id="285" idx="5"/>
          </p:cNvCxnSpPr>
          <p:nvPr/>
        </p:nvCxnSpPr>
        <p:spPr>
          <a:xfrm flipH="1" flipV="1">
            <a:off x="17193654" y="2927239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4" idx="3"/>
            <a:endCxn id="280" idx="0"/>
          </p:cNvCxnSpPr>
          <p:nvPr/>
        </p:nvCxnSpPr>
        <p:spPr>
          <a:xfrm flipH="1">
            <a:off x="11505704" y="292723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11871514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75" name="直接连接符 274"/>
          <p:cNvCxnSpPr>
            <a:stCxn id="274" idx="0"/>
            <a:endCxn id="296" idx="3"/>
          </p:cNvCxnSpPr>
          <p:nvPr/>
        </p:nvCxnSpPr>
        <p:spPr>
          <a:xfrm flipV="1">
            <a:off x="12140028" y="204188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2555671" y="338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7" name="直接连接符 276"/>
          <p:cNvCxnSpPr>
            <a:stCxn id="276" idx="5"/>
            <a:endCxn id="466" idx="0"/>
          </p:cNvCxnSpPr>
          <p:nvPr/>
        </p:nvCxnSpPr>
        <p:spPr>
          <a:xfrm>
            <a:off x="13014053" y="3843638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2544407" y="384363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2297664" y="43756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椭圆 279"/>
          <p:cNvSpPr/>
          <p:nvPr/>
        </p:nvSpPr>
        <p:spPr>
          <a:xfrm>
            <a:off x="11237190" y="339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1" name="矩形 280"/>
          <p:cNvSpPr/>
          <p:nvPr/>
        </p:nvSpPr>
        <p:spPr>
          <a:xfrm>
            <a:off x="11530583" y="438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2" name="直接连接符 281"/>
          <p:cNvCxnSpPr>
            <a:stCxn id="280" idx="5"/>
            <a:endCxn id="281" idx="0"/>
          </p:cNvCxnSpPr>
          <p:nvPr/>
        </p:nvCxnSpPr>
        <p:spPr>
          <a:xfrm>
            <a:off x="11695572" y="385275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0" idx="3"/>
            <a:endCxn id="284" idx="0"/>
          </p:cNvCxnSpPr>
          <p:nvPr/>
        </p:nvCxnSpPr>
        <p:spPr>
          <a:xfrm flipH="1">
            <a:off x="11169476" y="385275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0922733" y="43992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椭圆 284"/>
          <p:cNvSpPr/>
          <p:nvPr/>
        </p:nvSpPr>
        <p:spPr>
          <a:xfrm>
            <a:off x="16735272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17109732" y="44170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7" name="直接连接符 286"/>
          <p:cNvCxnSpPr>
            <a:stCxn id="268" idx="3"/>
            <a:endCxn id="286" idx="0"/>
          </p:cNvCxnSpPr>
          <p:nvPr/>
        </p:nvCxnSpPr>
        <p:spPr>
          <a:xfrm flipH="1">
            <a:off x="17356475" y="3852751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5" idx="3"/>
            <a:endCxn id="313" idx="0"/>
          </p:cNvCxnSpPr>
          <p:nvPr/>
        </p:nvCxnSpPr>
        <p:spPr>
          <a:xfrm flipH="1">
            <a:off x="16450528" y="2927239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14872340" y="33602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90" name="直接连接符 289"/>
          <p:cNvCxnSpPr>
            <a:stCxn id="289" idx="5"/>
            <a:endCxn id="470" idx="0"/>
          </p:cNvCxnSpPr>
          <p:nvPr/>
        </p:nvCxnSpPr>
        <p:spPr>
          <a:xfrm>
            <a:off x="15330722" y="381864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9" idx="0"/>
            <a:endCxn id="323" idx="5"/>
          </p:cNvCxnSpPr>
          <p:nvPr/>
        </p:nvCxnSpPr>
        <p:spPr>
          <a:xfrm flipH="1" flipV="1">
            <a:off x="14724199" y="292723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椭圆 291"/>
          <p:cNvSpPr/>
          <p:nvPr/>
        </p:nvSpPr>
        <p:spPr>
          <a:xfrm>
            <a:off x="20801002" y="337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1103199" y="444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4" name="直接连接符 293"/>
          <p:cNvCxnSpPr>
            <a:stCxn id="292" idx="5"/>
            <a:endCxn id="293" idx="0"/>
          </p:cNvCxnSpPr>
          <p:nvPr/>
        </p:nvCxnSpPr>
        <p:spPr>
          <a:xfrm>
            <a:off x="21259384" y="383123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2" idx="0"/>
            <a:endCxn id="302" idx="5"/>
          </p:cNvCxnSpPr>
          <p:nvPr/>
        </p:nvCxnSpPr>
        <p:spPr>
          <a:xfrm flipH="1" flipV="1">
            <a:off x="20452421" y="292723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椭圆 295"/>
          <p:cNvSpPr/>
          <p:nvPr/>
        </p:nvSpPr>
        <p:spPr>
          <a:xfrm>
            <a:off x="13137874" y="15835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5"/>
            <a:endCxn id="323" idx="0"/>
          </p:cNvCxnSpPr>
          <p:nvPr/>
        </p:nvCxnSpPr>
        <p:spPr>
          <a:xfrm>
            <a:off x="13596256" y="204188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274" idx="5"/>
            <a:endCxn id="276" idx="0"/>
          </p:cNvCxnSpPr>
          <p:nvPr/>
        </p:nvCxnSpPr>
        <p:spPr>
          <a:xfrm>
            <a:off x="12329896" y="292723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/>
          <p:cNvSpPr/>
          <p:nvPr/>
        </p:nvSpPr>
        <p:spPr>
          <a:xfrm>
            <a:off x="18583807" y="43293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0" name="直接连接符 299"/>
          <p:cNvCxnSpPr>
            <a:stCxn id="310" idx="5"/>
            <a:endCxn id="302" idx="0"/>
          </p:cNvCxnSpPr>
          <p:nvPr/>
        </p:nvCxnSpPr>
        <p:spPr>
          <a:xfrm>
            <a:off x="18706580" y="2008213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12" idx="0"/>
          </p:cNvCxnSpPr>
          <p:nvPr/>
        </p:nvCxnSpPr>
        <p:spPr>
          <a:xfrm flipH="1">
            <a:off x="18567865" y="478773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9994039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531067" y="4443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292" idx="3"/>
            <a:endCxn id="303" idx="0"/>
          </p:cNvCxnSpPr>
          <p:nvPr/>
        </p:nvCxnSpPr>
        <p:spPr>
          <a:xfrm flipH="1">
            <a:off x="20777810" y="383123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9" idx="0"/>
            <a:endCxn id="318" idx="3"/>
          </p:cNvCxnSpPr>
          <p:nvPr/>
        </p:nvCxnSpPr>
        <p:spPr>
          <a:xfrm flipV="1">
            <a:off x="18852321" y="383123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3755243" y="33526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0"/>
            <a:endCxn id="323" idx="3"/>
          </p:cNvCxnSpPr>
          <p:nvPr/>
        </p:nvCxnSpPr>
        <p:spPr>
          <a:xfrm flipV="1">
            <a:off x="14023757" y="292723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6" idx="3"/>
            <a:endCxn id="309" idx="0"/>
          </p:cNvCxnSpPr>
          <p:nvPr/>
        </p:nvCxnSpPr>
        <p:spPr>
          <a:xfrm flipH="1">
            <a:off x="13708023" y="38110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13461280" y="4403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18248198" y="1549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02" idx="3"/>
            <a:endCxn id="318" idx="0"/>
          </p:cNvCxnSpPr>
          <p:nvPr/>
        </p:nvCxnSpPr>
        <p:spPr>
          <a:xfrm flipH="1">
            <a:off x="19421387" y="292723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矩形 311"/>
          <p:cNvSpPr/>
          <p:nvPr/>
        </p:nvSpPr>
        <p:spPr>
          <a:xfrm>
            <a:off x="18321122" y="5404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16182014" y="33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16640396" y="3846363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16170907" y="3846363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15924164" y="44083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16520586" y="44083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19152873" y="337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9" name="直接连接符 318"/>
          <p:cNvCxnSpPr>
            <a:stCxn id="318" idx="5"/>
            <a:endCxn id="250" idx="0"/>
          </p:cNvCxnSpPr>
          <p:nvPr/>
        </p:nvCxnSpPr>
        <p:spPr>
          <a:xfrm>
            <a:off x="19611255" y="383123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9" idx="5"/>
            <a:endCxn id="321" idx="0"/>
          </p:cNvCxnSpPr>
          <p:nvPr/>
        </p:nvCxnSpPr>
        <p:spPr>
          <a:xfrm>
            <a:off x="19042189" y="478773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8894624" y="5404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4265817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289" idx="3"/>
            <a:endCxn id="460" idx="0"/>
          </p:cNvCxnSpPr>
          <p:nvPr/>
        </p:nvCxnSpPr>
        <p:spPr>
          <a:xfrm flipH="1">
            <a:off x="14841417" y="38186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306" idx="5"/>
            <a:endCxn id="459" idx="0"/>
          </p:cNvCxnSpPr>
          <p:nvPr/>
        </p:nvCxnSpPr>
        <p:spPr>
          <a:xfrm>
            <a:off x="14213625" y="38110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4034782" y="4405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矩形 459"/>
          <p:cNvSpPr/>
          <p:nvPr/>
        </p:nvSpPr>
        <p:spPr>
          <a:xfrm>
            <a:off x="14594674" y="4408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6" name="矩形 465"/>
          <p:cNvSpPr/>
          <p:nvPr/>
        </p:nvSpPr>
        <p:spPr>
          <a:xfrm>
            <a:off x="12864858" y="438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0" name="椭圆 469"/>
          <p:cNvSpPr/>
          <p:nvPr/>
        </p:nvSpPr>
        <p:spPr>
          <a:xfrm>
            <a:off x="15130902" y="42763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0" idx="5"/>
            <a:endCxn id="476" idx="0"/>
          </p:cNvCxnSpPr>
          <p:nvPr/>
        </p:nvCxnSpPr>
        <p:spPr>
          <a:xfrm>
            <a:off x="15589284" y="473477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0" idx="3"/>
            <a:endCxn id="475" idx="0"/>
          </p:cNvCxnSpPr>
          <p:nvPr/>
        </p:nvCxnSpPr>
        <p:spPr>
          <a:xfrm flipH="1">
            <a:off x="15126889" y="473477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矩形 474"/>
          <p:cNvSpPr/>
          <p:nvPr/>
        </p:nvSpPr>
        <p:spPr>
          <a:xfrm>
            <a:off x="14880146" y="5301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6" name="矩形 475"/>
          <p:cNvSpPr/>
          <p:nvPr/>
        </p:nvSpPr>
        <p:spPr>
          <a:xfrm>
            <a:off x="15430507" y="5301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矩形 476"/>
          <p:cNvSpPr/>
          <p:nvPr/>
        </p:nvSpPr>
        <p:spPr>
          <a:xfrm>
            <a:off x="17688913" y="4405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268" idx="5"/>
            <a:endCxn id="477" idx="0"/>
          </p:cNvCxnSpPr>
          <p:nvPr/>
        </p:nvCxnSpPr>
        <p:spPr>
          <a:xfrm>
            <a:off x="17823266" y="3852751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矩形 478"/>
          <p:cNvSpPr/>
          <p:nvPr/>
        </p:nvSpPr>
        <p:spPr>
          <a:xfrm>
            <a:off x="8036745" y="1155728"/>
            <a:ext cx="5041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9</a:t>
            </a:r>
          </a:p>
        </p:txBody>
      </p:sp>
      <p:cxnSp>
        <p:nvCxnSpPr>
          <p:cNvPr id="480" name="直接箭头连接符 479"/>
          <p:cNvCxnSpPr/>
          <p:nvPr/>
        </p:nvCxnSpPr>
        <p:spPr>
          <a:xfrm flipV="1">
            <a:off x="8127256" y="1834741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椭圆 480"/>
          <p:cNvSpPr/>
          <p:nvPr/>
        </p:nvSpPr>
        <p:spPr>
          <a:xfrm>
            <a:off x="30571679" y="4350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2" name="直接连接符 481"/>
          <p:cNvCxnSpPr>
            <a:stCxn id="481" idx="5"/>
            <a:endCxn id="485" idx="0"/>
          </p:cNvCxnSpPr>
          <p:nvPr/>
        </p:nvCxnSpPr>
        <p:spPr>
          <a:xfrm>
            <a:off x="31030061" y="480877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81" idx="3"/>
            <a:endCxn id="484" idx="0"/>
          </p:cNvCxnSpPr>
          <p:nvPr/>
        </p:nvCxnSpPr>
        <p:spPr>
          <a:xfrm flipH="1">
            <a:off x="30569550" y="480877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矩形 483"/>
          <p:cNvSpPr/>
          <p:nvPr/>
        </p:nvSpPr>
        <p:spPr>
          <a:xfrm>
            <a:off x="30322807" y="5430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5" name="矩形 484"/>
          <p:cNvSpPr/>
          <p:nvPr/>
        </p:nvSpPr>
        <p:spPr>
          <a:xfrm>
            <a:off x="30873168" y="5430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椭圆 485"/>
          <p:cNvSpPr/>
          <p:nvPr/>
        </p:nvSpPr>
        <p:spPr>
          <a:xfrm>
            <a:off x="26539771" y="4943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87" name="椭圆 486"/>
          <p:cNvSpPr/>
          <p:nvPr/>
        </p:nvSpPr>
        <p:spPr>
          <a:xfrm>
            <a:off x="28016691" y="3435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529" idx="0"/>
            <a:endCxn id="486" idx="5"/>
          </p:cNvCxnSpPr>
          <p:nvPr/>
        </p:nvCxnSpPr>
        <p:spPr>
          <a:xfrm flipH="1" flipV="1">
            <a:off x="26998153" y="952738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504" idx="0"/>
            <a:endCxn id="529" idx="3"/>
          </p:cNvCxnSpPr>
          <p:nvPr/>
        </p:nvCxnSpPr>
        <p:spPr>
          <a:xfrm flipV="1">
            <a:off x="27892081" y="2049092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6" idx="3"/>
            <a:endCxn id="515" idx="0"/>
          </p:cNvCxnSpPr>
          <p:nvPr/>
        </p:nvCxnSpPr>
        <p:spPr>
          <a:xfrm flipH="1">
            <a:off x="24294683" y="952738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0"/>
            <a:endCxn id="504" idx="5"/>
          </p:cNvCxnSpPr>
          <p:nvPr/>
        </p:nvCxnSpPr>
        <p:spPr>
          <a:xfrm flipH="1" flipV="1">
            <a:off x="28081949" y="2968118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93" idx="3"/>
            <a:endCxn id="499" idx="0"/>
          </p:cNvCxnSpPr>
          <p:nvPr/>
        </p:nvCxnSpPr>
        <p:spPr>
          <a:xfrm flipH="1">
            <a:off x="22393999" y="2968118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/>
          <p:cNvSpPr/>
          <p:nvPr/>
        </p:nvSpPr>
        <p:spPr>
          <a:xfrm>
            <a:off x="22759809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4" name="直接连接符 493"/>
          <p:cNvCxnSpPr>
            <a:stCxn id="493" idx="0"/>
            <a:endCxn id="515" idx="3"/>
          </p:cNvCxnSpPr>
          <p:nvPr/>
        </p:nvCxnSpPr>
        <p:spPr>
          <a:xfrm flipV="1">
            <a:off x="23028323" y="2082768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椭圆 494"/>
          <p:cNvSpPr/>
          <p:nvPr/>
        </p:nvSpPr>
        <p:spPr>
          <a:xfrm>
            <a:off x="23443966" y="34261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96" name="直接连接符 495"/>
          <p:cNvCxnSpPr>
            <a:stCxn id="495" idx="5"/>
            <a:endCxn id="546" idx="0"/>
          </p:cNvCxnSpPr>
          <p:nvPr/>
        </p:nvCxnSpPr>
        <p:spPr>
          <a:xfrm>
            <a:off x="23902348" y="3884517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  <a:endCxn id="498" idx="0"/>
          </p:cNvCxnSpPr>
          <p:nvPr/>
        </p:nvCxnSpPr>
        <p:spPr>
          <a:xfrm flipH="1">
            <a:off x="23432702" y="388451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/>
          <p:cNvSpPr/>
          <p:nvPr/>
        </p:nvSpPr>
        <p:spPr>
          <a:xfrm>
            <a:off x="23185959" y="4416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9" name="椭圆 498"/>
          <p:cNvSpPr/>
          <p:nvPr/>
        </p:nvSpPr>
        <p:spPr>
          <a:xfrm>
            <a:off x="22125485" y="34352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0" name="矩形 499"/>
          <p:cNvSpPr/>
          <p:nvPr/>
        </p:nvSpPr>
        <p:spPr>
          <a:xfrm>
            <a:off x="22418878" y="44256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1" name="直接连接符 500"/>
          <p:cNvCxnSpPr>
            <a:stCxn id="499" idx="5"/>
            <a:endCxn id="500" idx="0"/>
          </p:cNvCxnSpPr>
          <p:nvPr/>
        </p:nvCxnSpPr>
        <p:spPr>
          <a:xfrm>
            <a:off x="22583867" y="38936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>
            <a:stCxn id="499" idx="3"/>
            <a:endCxn id="503" idx="0"/>
          </p:cNvCxnSpPr>
          <p:nvPr/>
        </p:nvCxnSpPr>
        <p:spPr>
          <a:xfrm flipH="1">
            <a:off x="22057771" y="3893630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/>
          <p:cNvSpPr/>
          <p:nvPr/>
        </p:nvSpPr>
        <p:spPr>
          <a:xfrm>
            <a:off x="21811028" y="444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4" name="椭圆 503"/>
          <p:cNvSpPr/>
          <p:nvPr/>
        </p:nvSpPr>
        <p:spPr>
          <a:xfrm>
            <a:off x="27623567" y="2509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27761539" y="445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6" name="直接连接符 505"/>
          <p:cNvCxnSpPr>
            <a:stCxn id="487" idx="3"/>
            <a:endCxn id="505" idx="0"/>
          </p:cNvCxnSpPr>
          <p:nvPr/>
        </p:nvCxnSpPr>
        <p:spPr>
          <a:xfrm flipH="1">
            <a:off x="28008282" y="3893630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椭圆 507"/>
          <p:cNvSpPr/>
          <p:nvPr/>
        </p:nvSpPr>
        <p:spPr>
          <a:xfrm>
            <a:off x="25760635" y="3401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508" idx="5"/>
            <a:endCxn id="547" idx="0"/>
          </p:cNvCxnSpPr>
          <p:nvPr/>
        </p:nvCxnSpPr>
        <p:spPr>
          <a:xfrm>
            <a:off x="26219017" y="385951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508" idx="0"/>
            <a:endCxn id="541" idx="5"/>
          </p:cNvCxnSpPr>
          <p:nvPr/>
        </p:nvCxnSpPr>
        <p:spPr>
          <a:xfrm flipH="1" flipV="1">
            <a:off x="25612494" y="296811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椭圆 510"/>
          <p:cNvSpPr/>
          <p:nvPr/>
        </p:nvSpPr>
        <p:spPr>
          <a:xfrm>
            <a:off x="31689297" y="3413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31991494" y="44809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3" name="直接连接符 512"/>
          <p:cNvCxnSpPr>
            <a:stCxn id="511" idx="5"/>
            <a:endCxn id="512" idx="0"/>
          </p:cNvCxnSpPr>
          <p:nvPr/>
        </p:nvCxnSpPr>
        <p:spPr>
          <a:xfrm>
            <a:off x="32147679" y="387210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1" idx="0"/>
            <a:endCxn id="521" idx="5"/>
          </p:cNvCxnSpPr>
          <p:nvPr/>
        </p:nvCxnSpPr>
        <p:spPr>
          <a:xfrm flipH="1" flipV="1">
            <a:off x="31340716" y="296811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椭圆 514"/>
          <p:cNvSpPr/>
          <p:nvPr/>
        </p:nvSpPr>
        <p:spPr>
          <a:xfrm>
            <a:off x="24026169" y="16243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6" name="直接连接符 515"/>
          <p:cNvCxnSpPr>
            <a:stCxn id="515" idx="5"/>
            <a:endCxn id="541" idx="0"/>
          </p:cNvCxnSpPr>
          <p:nvPr/>
        </p:nvCxnSpPr>
        <p:spPr>
          <a:xfrm>
            <a:off x="24484551" y="2082768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493" idx="5"/>
            <a:endCxn id="495" idx="0"/>
          </p:cNvCxnSpPr>
          <p:nvPr/>
        </p:nvCxnSpPr>
        <p:spPr>
          <a:xfrm>
            <a:off x="23218191" y="2968118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椭圆 517"/>
          <p:cNvSpPr/>
          <p:nvPr/>
        </p:nvSpPr>
        <p:spPr>
          <a:xfrm>
            <a:off x="29472102" y="43702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9" name="直接连接符 518"/>
          <p:cNvCxnSpPr>
            <a:stCxn id="529" idx="5"/>
            <a:endCxn id="521" idx="0"/>
          </p:cNvCxnSpPr>
          <p:nvPr/>
        </p:nvCxnSpPr>
        <p:spPr>
          <a:xfrm>
            <a:off x="29594875" y="2049092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31" idx="0"/>
          </p:cNvCxnSpPr>
          <p:nvPr/>
        </p:nvCxnSpPr>
        <p:spPr>
          <a:xfrm flipH="1">
            <a:off x="29456160" y="4828617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30882334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31419362" y="44844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3" name="直接连接符 522"/>
          <p:cNvCxnSpPr>
            <a:stCxn id="511" idx="3"/>
            <a:endCxn id="522" idx="0"/>
          </p:cNvCxnSpPr>
          <p:nvPr/>
        </p:nvCxnSpPr>
        <p:spPr>
          <a:xfrm flipH="1">
            <a:off x="31666105" y="387210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18" idx="0"/>
            <a:endCxn id="537" idx="3"/>
          </p:cNvCxnSpPr>
          <p:nvPr/>
        </p:nvCxnSpPr>
        <p:spPr>
          <a:xfrm flipV="1">
            <a:off x="29740616" y="387210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椭圆 524"/>
          <p:cNvSpPr/>
          <p:nvPr/>
        </p:nvSpPr>
        <p:spPr>
          <a:xfrm>
            <a:off x="24643538" y="3393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6" name="直接连接符 525"/>
          <p:cNvCxnSpPr>
            <a:stCxn id="525" idx="0"/>
            <a:endCxn id="541" idx="3"/>
          </p:cNvCxnSpPr>
          <p:nvPr/>
        </p:nvCxnSpPr>
        <p:spPr>
          <a:xfrm flipV="1">
            <a:off x="24912052" y="296811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5" idx="3"/>
            <a:endCxn id="528" idx="0"/>
          </p:cNvCxnSpPr>
          <p:nvPr/>
        </p:nvCxnSpPr>
        <p:spPr>
          <a:xfrm flipH="1">
            <a:off x="24596318" y="385191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矩形 527"/>
          <p:cNvSpPr/>
          <p:nvPr/>
        </p:nvSpPr>
        <p:spPr>
          <a:xfrm>
            <a:off x="24349575" y="44447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9" name="椭圆 528"/>
          <p:cNvSpPr/>
          <p:nvPr/>
        </p:nvSpPr>
        <p:spPr>
          <a:xfrm>
            <a:off x="29136493" y="15907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0" name="直接连接符 529"/>
          <p:cNvCxnSpPr>
            <a:stCxn id="521" idx="3"/>
            <a:endCxn id="537" idx="0"/>
          </p:cNvCxnSpPr>
          <p:nvPr/>
        </p:nvCxnSpPr>
        <p:spPr>
          <a:xfrm flipH="1">
            <a:off x="30309682" y="296811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矩形 530"/>
          <p:cNvSpPr/>
          <p:nvPr/>
        </p:nvSpPr>
        <p:spPr>
          <a:xfrm>
            <a:off x="29209417" y="54455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7" name="椭圆 536"/>
          <p:cNvSpPr/>
          <p:nvPr/>
        </p:nvSpPr>
        <p:spPr>
          <a:xfrm>
            <a:off x="30041168" y="3413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8" name="直接连接符 537"/>
          <p:cNvCxnSpPr>
            <a:stCxn id="537" idx="5"/>
            <a:endCxn id="481" idx="0"/>
          </p:cNvCxnSpPr>
          <p:nvPr/>
        </p:nvCxnSpPr>
        <p:spPr>
          <a:xfrm>
            <a:off x="30499550" y="387210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18" idx="5"/>
            <a:endCxn id="540" idx="0"/>
          </p:cNvCxnSpPr>
          <p:nvPr/>
        </p:nvCxnSpPr>
        <p:spPr>
          <a:xfrm>
            <a:off x="29930484" y="4828617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9782919" y="54455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5154112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42" name="直接连接符 541"/>
          <p:cNvCxnSpPr>
            <a:stCxn id="508" idx="3"/>
            <a:endCxn id="545" idx="0"/>
          </p:cNvCxnSpPr>
          <p:nvPr/>
        </p:nvCxnSpPr>
        <p:spPr>
          <a:xfrm flipH="1">
            <a:off x="25729712" y="385951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25" idx="5"/>
            <a:endCxn id="544" idx="0"/>
          </p:cNvCxnSpPr>
          <p:nvPr/>
        </p:nvCxnSpPr>
        <p:spPr>
          <a:xfrm>
            <a:off x="25101920" y="385191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24923077" y="44464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25482969" y="444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矩形 545"/>
          <p:cNvSpPr/>
          <p:nvPr/>
        </p:nvSpPr>
        <p:spPr>
          <a:xfrm>
            <a:off x="23753153" y="44256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7" name="椭圆 546"/>
          <p:cNvSpPr/>
          <p:nvPr/>
        </p:nvSpPr>
        <p:spPr>
          <a:xfrm>
            <a:off x="26019197" y="43172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48" name="直接连接符 547"/>
          <p:cNvCxnSpPr>
            <a:stCxn id="547" idx="5"/>
            <a:endCxn id="551" idx="0"/>
          </p:cNvCxnSpPr>
          <p:nvPr/>
        </p:nvCxnSpPr>
        <p:spPr>
          <a:xfrm>
            <a:off x="26477579" y="477565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7" idx="3"/>
            <a:endCxn id="550" idx="0"/>
          </p:cNvCxnSpPr>
          <p:nvPr/>
        </p:nvCxnSpPr>
        <p:spPr>
          <a:xfrm flipH="1">
            <a:off x="26015184" y="477565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/>
          <p:cNvSpPr/>
          <p:nvPr/>
        </p:nvSpPr>
        <p:spPr>
          <a:xfrm>
            <a:off x="25768441" y="53425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1" name="矩形 550"/>
          <p:cNvSpPr/>
          <p:nvPr/>
        </p:nvSpPr>
        <p:spPr>
          <a:xfrm>
            <a:off x="26318802" y="53425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2" name="矩形 551"/>
          <p:cNvSpPr/>
          <p:nvPr/>
        </p:nvSpPr>
        <p:spPr>
          <a:xfrm>
            <a:off x="28340720" y="44464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3" name="直接连接符 552"/>
          <p:cNvCxnSpPr>
            <a:stCxn id="487" idx="5"/>
            <a:endCxn id="552" idx="0"/>
          </p:cNvCxnSpPr>
          <p:nvPr/>
        </p:nvCxnSpPr>
        <p:spPr>
          <a:xfrm>
            <a:off x="28475073" y="3893630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矩形 553"/>
          <p:cNvSpPr/>
          <p:nvPr/>
        </p:nvSpPr>
        <p:spPr>
          <a:xfrm>
            <a:off x="18592063" y="818835"/>
            <a:ext cx="7075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删除的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的右孩子是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13</a:t>
            </a:r>
            <a:r>
              <a:rPr lang="zh-CN" altLang="en-US" dirty="0" smtClean="0"/>
              <a:t>也是黑色。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变为红色，将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变为黑色，此时删掉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，依然红黑平衡</a:t>
            </a:r>
            <a:endParaRPr lang="en-US" altLang="zh-CN" dirty="0" smtClean="0"/>
          </a:p>
        </p:txBody>
      </p:sp>
      <p:cxnSp>
        <p:nvCxnSpPr>
          <p:cNvPr id="555" name="直接箭头连接符 554"/>
          <p:cNvCxnSpPr/>
          <p:nvPr/>
        </p:nvCxnSpPr>
        <p:spPr>
          <a:xfrm flipV="1">
            <a:off x="18973950" y="1670498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矩形 555"/>
          <p:cNvSpPr/>
          <p:nvPr/>
        </p:nvSpPr>
        <p:spPr>
          <a:xfrm>
            <a:off x="27324418" y="34775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04" idx="3"/>
            <a:endCxn id="556" idx="0"/>
          </p:cNvCxnSpPr>
          <p:nvPr/>
        </p:nvCxnSpPr>
        <p:spPr>
          <a:xfrm flipH="1">
            <a:off x="27571161" y="2968118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1" name="椭圆 480"/>
          <p:cNvSpPr/>
          <p:nvPr/>
        </p:nvSpPr>
        <p:spPr>
          <a:xfrm>
            <a:off x="7823481" y="43753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2" name="直接连接符 481"/>
          <p:cNvCxnSpPr>
            <a:stCxn id="481" idx="5"/>
            <a:endCxn id="485" idx="0"/>
          </p:cNvCxnSpPr>
          <p:nvPr/>
        </p:nvCxnSpPr>
        <p:spPr>
          <a:xfrm>
            <a:off x="8281863" y="4833759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81" idx="3"/>
            <a:endCxn id="484" idx="0"/>
          </p:cNvCxnSpPr>
          <p:nvPr/>
        </p:nvCxnSpPr>
        <p:spPr>
          <a:xfrm flipH="1">
            <a:off x="7821352" y="4833759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矩形 483"/>
          <p:cNvSpPr/>
          <p:nvPr/>
        </p:nvSpPr>
        <p:spPr>
          <a:xfrm>
            <a:off x="7574609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5" name="矩形 484"/>
          <p:cNvSpPr/>
          <p:nvPr/>
        </p:nvSpPr>
        <p:spPr>
          <a:xfrm>
            <a:off x="8124970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椭圆 485"/>
          <p:cNvSpPr/>
          <p:nvPr/>
        </p:nvSpPr>
        <p:spPr>
          <a:xfrm>
            <a:off x="4758375" y="5193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87" name="椭圆 486"/>
          <p:cNvSpPr/>
          <p:nvPr/>
        </p:nvSpPr>
        <p:spPr>
          <a:xfrm>
            <a:off x="5740933" y="34602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529" idx="0"/>
            <a:endCxn id="486" idx="5"/>
          </p:cNvCxnSpPr>
          <p:nvPr/>
        </p:nvCxnSpPr>
        <p:spPr>
          <a:xfrm flipH="1" flipV="1">
            <a:off x="5216757" y="977727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504" idx="0"/>
            <a:endCxn id="529" idx="3"/>
          </p:cNvCxnSpPr>
          <p:nvPr/>
        </p:nvCxnSpPr>
        <p:spPr>
          <a:xfrm flipV="1">
            <a:off x="5616323" y="2107757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6" idx="3"/>
            <a:endCxn id="515" idx="0"/>
          </p:cNvCxnSpPr>
          <p:nvPr/>
        </p:nvCxnSpPr>
        <p:spPr>
          <a:xfrm flipH="1">
            <a:off x="2628525" y="977727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0"/>
            <a:endCxn id="504" idx="5"/>
          </p:cNvCxnSpPr>
          <p:nvPr/>
        </p:nvCxnSpPr>
        <p:spPr>
          <a:xfrm flipH="1" flipV="1">
            <a:off x="5806191" y="2993107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93" idx="3"/>
            <a:endCxn id="499" idx="0"/>
          </p:cNvCxnSpPr>
          <p:nvPr/>
        </p:nvCxnSpPr>
        <p:spPr>
          <a:xfrm flipH="1">
            <a:off x="727841" y="299310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/>
          <p:cNvSpPr/>
          <p:nvPr/>
        </p:nvSpPr>
        <p:spPr>
          <a:xfrm>
            <a:off x="1093651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4" name="直接连接符 493"/>
          <p:cNvCxnSpPr>
            <a:stCxn id="493" idx="0"/>
            <a:endCxn id="515" idx="3"/>
          </p:cNvCxnSpPr>
          <p:nvPr/>
        </p:nvCxnSpPr>
        <p:spPr>
          <a:xfrm flipV="1">
            <a:off x="1362165" y="210775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椭圆 494"/>
          <p:cNvSpPr/>
          <p:nvPr/>
        </p:nvSpPr>
        <p:spPr>
          <a:xfrm>
            <a:off x="1777808" y="3451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96" name="直接连接符 495"/>
          <p:cNvCxnSpPr>
            <a:stCxn id="495" idx="5"/>
            <a:endCxn id="546" idx="0"/>
          </p:cNvCxnSpPr>
          <p:nvPr/>
        </p:nvCxnSpPr>
        <p:spPr>
          <a:xfrm>
            <a:off x="2236190" y="3909506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  <a:endCxn id="498" idx="0"/>
          </p:cNvCxnSpPr>
          <p:nvPr/>
        </p:nvCxnSpPr>
        <p:spPr>
          <a:xfrm flipH="1">
            <a:off x="1766544" y="39095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/>
          <p:cNvSpPr/>
          <p:nvPr/>
        </p:nvSpPr>
        <p:spPr>
          <a:xfrm>
            <a:off x="1519801" y="4441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9" name="椭圆 498"/>
          <p:cNvSpPr/>
          <p:nvPr/>
        </p:nvSpPr>
        <p:spPr>
          <a:xfrm>
            <a:off x="459327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0" name="矩形 499"/>
          <p:cNvSpPr/>
          <p:nvPr/>
        </p:nvSpPr>
        <p:spPr>
          <a:xfrm>
            <a:off x="752720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1" name="直接连接符 500"/>
          <p:cNvCxnSpPr>
            <a:stCxn id="499" idx="5"/>
            <a:endCxn id="500" idx="0"/>
          </p:cNvCxnSpPr>
          <p:nvPr/>
        </p:nvCxnSpPr>
        <p:spPr>
          <a:xfrm>
            <a:off x="917709" y="391861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>
            <a:stCxn id="499" idx="3"/>
            <a:endCxn id="503" idx="0"/>
          </p:cNvCxnSpPr>
          <p:nvPr/>
        </p:nvCxnSpPr>
        <p:spPr>
          <a:xfrm flipH="1">
            <a:off x="391613" y="391861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/>
          <p:cNvSpPr/>
          <p:nvPr/>
        </p:nvSpPr>
        <p:spPr>
          <a:xfrm>
            <a:off x="144870" y="446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4" name="椭圆 503"/>
          <p:cNvSpPr/>
          <p:nvPr/>
        </p:nvSpPr>
        <p:spPr>
          <a:xfrm>
            <a:off x="5347809" y="2534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5485781" y="4482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6" name="直接连接符 505"/>
          <p:cNvCxnSpPr>
            <a:stCxn id="487" idx="3"/>
            <a:endCxn id="505" idx="0"/>
          </p:cNvCxnSpPr>
          <p:nvPr/>
        </p:nvCxnSpPr>
        <p:spPr>
          <a:xfrm flipH="1">
            <a:off x="5732524" y="3918619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椭圆 507"/>
          <p:cNvSpPr/>
          <p:nvPr/>
        </p:nvSpPr>
        <p:spPr>
          <a:xfrm>
            <a:off x="4094477" y="3426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508" idx="5"/>
            <a:endCxn id="547" idx="0"/>
          </p:cNvCxnSpPr>
          <p:nvPr/>
        </p:nvCxnSpPr>
        <p:spPr>
          <a:xfrm>
            <a:off x="4552859" y="388450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508" idx="0"/>
            <a:endCxn id="541" idx="5"/>
          </p:cNvCxnSpPr>
          <p:nvPr/>
        </p:nvCxnSpPr>
        <p:spPr>
          <a:xfrm flipH="1" flipV="1">
            <a:off x="3946336" y="299310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椭圆 510"/>
          <p:cNvSpPr/>
          <p:nvPr/>
        </p:nvSpPr>
        <p:spPr>
          <a:xfrm>
            <a:off x="8941099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9243296" y="450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3" name="直接连接符 512"/>
          <p:cNvCxnSpPr>
            <a:stCxn id="511" idx="5"/>
            <a:endCxn id="512" idx="0"/>
          </p:cNvCxnSpPr>
          <p:nvPr/>
        </p:nvCxnSpPr>
        <p:spPr>
          <a:xfrm>
            <a:off x="9399481" y="38970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1" idx="0"/>
            <a:endCxn id="521" idx="5"/>
          </p:cNvCxnSpPr>
          <p:nvPr/>
        </p:nvCxnSpPr>
        <p:spPr>
          <a:xfrm flipH="1" flipV="1">
            <a:off x="8592518" y="2993107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椭圆 514"/>
          <p:cNvSpPr/>
          <p:nvPr/>
        </p:nvSpPr>
        <p:spPr>
          <a:xfrm>
            <a:off x="2360011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6" name="直接连接符 515"/>
          <p:cNvCxnSpPr>
            <a:stCxn id="515" idx="5"/>
            <a:endCxn id="541" idx="0"/>
          </p:cNvCxnSpPr>
          <p:nvPr/>
        </p:nvCxnSpPr>
        <p:spPr>
          <a:xfrm>
            <a:off x="2818393" y="210775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493" idx="5"/>
            <a:endCxn id="495" idx="0"/>
          </p:cNvCxnSpPr>
          <p:nvPr/>
        </p:nvCxnSpPr>
        <p:spPr>
          <a:xfrm>
            <a:off x="1552033" y="299310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椭圆 517"/>
          <p:cNvSpPr/>
          <p:nvPr/>
        </p:nvSpPr>
        <p:spPr>
          <a:xfrm>
            <a:off x="6723904" y="43952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9" name="直接连接符 518"/>
          <p:cNvCxnSpPr>
            <a:stCxn id="529" idx="5"/>
            <a:endCxn id="521" idx="0"/>
          </p:cNvCxnSpPr>
          <p:nvPr/>
        </p:nvCxnSpPr>
        <p:spPr>
          <a:xfrm>
            <a:off x="7224589" y="2107757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31" idx="0"/>
          </p:cNvCxnSpPr>
          <p:nvPr/>
        </p:nvCxnSpPr>
        <p:spPr>
          <a:xfrm flipH="1">
            <a:off x="6707962" y="4853606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8134136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8671164" y="4509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3" name="直接连接符 522"/>
          <p:cNvCxnSpPr>
            <a:stCxn id="511" idx="3"/>
            <a:endCxn id="522" idx="0"/>
          </p:cNvCxnSpPr>
          <p:nvPr/>
        </p:nvCxnSpPr>
        <p:spPr>
          <a:xfrm flipH="1">
            <a:off x="8917907" y="38970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18" idx="0"/>
            <a:endCxn id="537" idx="3"/>
          </p:cNvCxnSpPr>
          <p:nvPr/>
        </p:nvCxnSpPr>
        <p:spPr>
          <a:xfrm flipV="1">
            <a:off x="6992418" y="3897098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椭圆 524"/>
          <p:cNvSpPr/>
          <p:nvPr/>
        </p:nvSpPr>
        <p:spPr>
          <a:xfrm>
            <a:off x="2977380" y="34185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6" name="直接连接符 525"/>
          <p:cNvCxnSpPr>
            <a:stCxn id="525" idx="0"/>
            <a:endCxn id="541" idx="3"/>
          </p:cNvCxnSpPr>
          <p:nvPr/>
        </p:nvCxnSpPr>
        <p:spPr>
          <a:xfrm flipV="1">
            <a:off x="3245894" y="299310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5" idx="3"/>
            <a:endCxn id="528" idx="0"/>
          </p:cNvCxnSpPr>
          <p:nvPr/>
        </p:nvCxnSpPr>
        <p:spPr>
          <a:xfrm flipH="1">
            <a:off x="2930160" y="387690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矩形 527"/>
          <p:cNvSpPr/>
          <p:nvPr/>
        </p:nvSpPr>
        <p:spPr>
          <a:xfrm>
            <a:off x="2683417" y="4469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9" name="椭圆 528"/>
          <p:cNvSpPr/>
          <p:nvPr/>
        </p:nvSpPr>
        <p:spPr>
          <a:xfrm>
            <a:off x="6766207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0" name="直接连接符 529"/>
          <p:cNvCxnSpPr>
            <a:stCxn id="521" idx="3"/>
            <a:endCxn id="537" idx="0"/>
          </p:cNvCxnSpPr>
          <p:nvPr/>
        </p:nvCxnSpPr>
        <p:spPr>
          <a:xfrm flipH="1">
            <a:off x="7561484" y="2993107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矩形 530"/>
          <p:cNvSpPr/>
          <p:nvPr/>
        </p:nvSpPr>
        <p:spPr>
          <a:xfrm>
            <a:off x="6461219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7" name="椭圆 536"/>
          <p:cNvSpPr/>
          <p:nvPr/>
        </p:nvSpPr>
        <p:spPr>
          <a:xfrm>
            <a:off x="7292970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8" name="直接连接符 537"/>
          <p:cNvCxnSpPr>
            <a:stCxn id="537" idx="5"/>
            <a:endCxn id="481" idx="0"/>
          </p:cNvCxnSpPr>
          <p:nvPr/>
        </p:nvCxnSpPr>
        <p:spPr>
          <a:xfrm>
            <a:off x="7751352" y="3897098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18" idx="5"/>
            <a:endCxn id="540" idx="0"/>
          </p:cNvCxnSpPr>
          <p:nvPr/>
        </p:nvCxnSpPr>
        <p:spPr>
          <a:xfrm>
            <a:off x="7182286" y="4853606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7034721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487954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42" name="直接连接符 541"/>
          <p:cNvCxnSpPr>
            <a:stCxn id="508" idx="3"/>
            <a:endCxn id="545" idx="0"/>
          </p:cNvCxnSpPr>
          <p:nvPr/>
        </p:nvCxnSpPr>
        <p:spPr>
          <a:xfrm flipH="1">
            <a:off x="4063554" y="388450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25" idx="5"/>
            <a:endCxn id="544" idx="0"/>
          </p:cNvCxnSpPr>
          <p:nvPr/>
        </p:nvCxnSpPr>
        <p:spPr>
          <a:xfrm>
            <a:off x="3435762" y="387690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256919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16811" y="44745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矩形 545"/>
          <p:cNvSpPr/>
          <p:nvPr/>
        </p:nvSpPr>
        <p:spPr>
          <a:xfrm>
            <a:off x="2086995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7" name="椭圆 546"/>
          <p:cNvSpPr/>
          <p:nvPr/>
        </p:nvSpPr>
        <p:spPr>
          <a:xfrm>
            <a:off x="4353039" y="43422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48" name="直接连接符 547"/>
          <p:cNvCxnSpPr>
            <a:stCxn id="547" idx="5"/>
            <a:endCxn id="551" idx="0"/>
          </p:cNvCxnSpPr>
          <p:nvPr/>
        </p:nvCxnSpPr>
        <p:spPr>
          <a:xfrm>
            <a:off x="4811421" y="480064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7" idx="3"/>
            <a:endCxn id="550" idx="0"/>
          </p:cNvCxnSpPr>
          <p:nvPr/>
        </p:nvCxnSpPr>
        <p:spPr>
          <a:xfrm flipH="1">
            <a:off x="4349026" y="480064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/>
          <p:cNvSpPr/>
          <p:nvPr/>
        </p:nvSpPr>
        <p:spPr>
          <a:xfrm>
            <a:off x="410228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1" name="矩形 550"/>
          <p:cNvSpPr/>
          <p:nvPr/>
        </p:nvSpPr>
        <p:spPr>
          <a:xfrm>
            <a:off x="4652644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2" name="矩形 551"/>
          <p:cNvSpPr/>
          <p:nvPr/>
        </p:nvSpPr>
        <p:spPr>
          <a:xfrm>
            <a:off x="6064962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3" name="直接连接符 552"/>
          <p:cNvCxnSpPr>
            <a:stCxn id="487" idx="5"/>
            <a:endCxn id="552" idx="0"/>
          </p:cNvCxnSpPr>
          <p:nvPr/>
        </p:nvCxnSpPr>
        <p:spPr>
          <a:xfrm>
            <a:off x="6199315" y="3918619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矩形 555"/>
          <p:cNvSpPr/>
          <p:nvPr/>
        </p:nvSpPr>
        <p:spPr>
          <a:xfrm>
            <a:off x="5048660" y="35025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04" idx="3"/>
            <a:endCxn id="556" idx="0"/>
          </p:cNvCxnSpPr>
          <p:nvPr/>
        </p:nvCxnSpPr>
        <p:spPr>
          <a:xfrm flipH="1">
            <a:off x="5295403" y="2993107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17589536" y="44372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33" idx="0"/>
          </p:cNvCxnSpPr>
          <p:nvPr/>
        </p:nvCxnSpPr>
        <p:spPr>
          <a:xfrm>
            <a:off x="18047918" y="489560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7587407" y="489560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7340664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7891025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4524430" y="5811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35" name="椭圆 234"/>
          <p:cNvSpPr/>
          <p:nvPr/>
        </p:nvSpPr>
        <p:spPr>
          <a:xfrm>
            <a:off x="15506988" y="3522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337" idx="0"/>
            <a:endCxn id="234" idx="5"/>
          </p:cNvCxnSpPr>
          <p:nvPr/>
        </p:nvCxnSpPr>
        <p:spPr>
          <a:xfrm flipH="1" flipV="1">
            <a:off x="14982812" y="1039570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54" idx="0"/>
            <a:endCxn id="337" idx="3"/>
          </p:cNvCxnSpPr>
          <p:nvPr/>
        </p:nvCxnSpPr>
        <p:spPr>
          <a:xfrm flipV="1">
            <a:off x="15382378" y="2169600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3"/>
            <a:endCxn id="322" idx="0"/>
          </p:cNvCxnSpPr>
          <p:nvPr/>
        </p:nvCxnSpPr>
        <p:spPr>
          <a:xfrm flipH="1">
            <a:off x="12394580" y="1039570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5" idx="0"/>
            <a:endCxn id="254" idx="5"/>
          </p:cNvCxnSpPr>
          <p:nvPr/>
        </p:nvCxnSpPr>
        <p:spPr>
          <a:xfrm flipH="1" flipV="1">
            <a:off x="15572246" y="3054950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41" idx="3"/>
            <a:endCxn id="247" idx="0"/>
          </p:cNvCxnSpPr>
          <p:nvPr/>
        </p:nvCxnSpPr>
        <p:spPr>
          <a:xfrm flipH="1">
            <a:off x="10493896" y="305495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10859706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322" idx="3"/>
          </p:cNvCxnSpPr>
          <p:nvPr/>
        </p:nvCxnSpPr>
        <p:spPr>
          <a:xfrm flipV="1">
            <a:off x="11128220" y="216960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11543863" y="35129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349" idx="0"/>
          </p:cNvCxnSpPr>
          <p:nvPr/>
        </p:nvCxnSpPr>
        <p:spPr>
          <a:xfrm>
            <a:off x="12002245" y="3971349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46" idx="0"/>
          </p:cNvCxnSpPr>
          <p:nvPr/>
        </p:nvCxnSpPr>
        <p:spPr>
          <a:xfrm flipH="1">
            <a:off x="11532599" y="397134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1285856" y="4503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10225382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8" name="矩形 247"/>
          <p:cNvSpPr/>
          <p:nvPr/>
        </p:nvSpPr>
        <p:spPr>
          <a:xfrm>
            <a:off x="10518775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9" name="直接连接符 248"/>
          <p:cNvCxnSpPr>
            <a:stCxn id="247" idx="5"/>
            <a:endCxn id="248" idx="0"/>
          </p:cNvCxnSpPr>
          <p:nvPr/>
        </p:nvCxnSpPr>
        <p:spPr>
          <a:xfrm>
            <a:off x="10683764" y="398046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47" idx="3"/>
            <a:endCxn id="253" idx="0"/>
          </p:cNvCxnSpPr>
          <p:nvPr/>
        </p:nvCxnSpPr>
        <p:spPr>
          <a:xfrm flipH="1">
            <a:off x="10157668" y="398046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9910925" y="452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15113864" y="25965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5251836" y="45447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35" idx="3"/>
            <a:endCxn id="255" idx="0"/>
          </p:cNvCxnSpPr>
          <p:nvPr/>
        </p:nvCxnSpPr>
        <p:spPr>
          <a:xfrm flipH="1">
            <a:off x="15498579" y="3980462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椭圆 256"/>
          <p:cNvSpPr/>
          <p:nvPr/>
        </p:nvSpPr>
        <p:spPr>
          <a:xfrm>
            <a:off x="13860532" y="34879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8" name="直接连接符 257"/>
          <p:cNvCxnSpPr>
            <a:stCxn id="257" idx="5"/>
            <a:endCxn id="350" idx="0"/>
          </p:cNvCxnSpPr>
          <p:nvPr/>
        </p:nvCxnSpPr>
        <p:spPr>
          <a:xfrm>
            <a:off x="14318914" y="394635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0"/>
            <a:endCxn id="344" idx="5"/>
          </p:cNvCxnSpPr>
          <p:nvPr/>
        </p:nvCxnSpPr>
        <p:spPr>
          <a:xfrm flipH="1" flipV="1">
            <a:off x="13712391" y="305495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18707154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9009351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19165536" y="395894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0"/>
            <a:endCxn id="329" idx="5"/>
          </p:cNvCxnSpPr>
          <p:nvPr/>
        </p:nvCxnSpPr>
        <p:spPr>
          <a:xfrm flipH="1" flipV="1">
            <a:off x="18358573" y="305495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12126066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24" name="直接连接符 323"/>
          <p:cNvCxnSpPr>
            <a:stCxn id="322" idx="5"/>
            <a:endCxn id="344" idx="0"/>
          </p:cNvCxnSpPr>
          <p:nvPr/>
        </p:nvCxnSpPr>
        <p:spPr>
          <a:xfrm>
            <a:off x="12584448" y="216960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241" idx="5"/>
            <a:endCxn id="243" idx="0"/>
          </p:cNvCxnSpPr>
          <p:nvPr/>
        </p:nvCxnSpPr>
        <p:spPr>
          <a:xfrm>
            <a:off x="11318088" y="305495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椭圆 325"/>
          <p:cNvSpPr/>
          <p:nvPr/>
        </p:nvSpPr>
        <p:spPr>
          <a:xfrm>
            <a:off x="16489959" y="44570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7" name="直接连接符 326"/>
          <p:cNvCxnSpPr>
            <a:stCxn id="337" idx="5"/>
            <a:endCxn id="329" idx="0"/>
          </p:cNvCxnSpPr>
          <p:nvPr/>
        </p:nvCxnSpPr>
        <p:spPr>
          <a:xfrm>
            <a:off x="16990644" y="2169600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6" idx="3"/>
            <a:endCxn id="339" idx="0"/>
          </p:cNvCxnSpPr>
          <p:nvPr/>
        </p:nvCxnSpPr>
        <p:spPr>
          <a:xfrm flipH="1">
            <a:off x="16474017" y="4915449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7900191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8437219" y="4571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260" idx="3"/>
            <a:endCxn id="330" idx="0"/>
          </p:cNvCxnSpPr>
          <p:nvPr/>
        </p:nvCxnSpPr>
        <p:spPr>
          <a:xfrm flipH="1">
            <a:off x="18683962" y="395894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6" idx="0"/>
            <a:endCxn id="340" idx="3"/>
          </p:cNvCxnSpPr>
          <p:nvPr/>
        </p:nvCxnSpPr>
        <p:spPr>
          <a:xfrm flipV="1">
            <a:off x="16758473" y="395894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2743435" y="3480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0"/>
            <a:endCxn id="344" idx="3"/>
          </p:cNvCxnSpPr>
          <p:nvPr/>
        </p:nvCxnSpPr>
        <p:spPr>
          <a:xfrm flipV="1">
            <a:off x="13011949" y="305495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3"/>
            <a:endCxn id="336" idx="0"/>
          </p:cNvCxnSpPr>
          <p:nvPr/>
        </p:nvCxnSpPr>
        <p:spPr>
          <a:xfrm flipH="1">
            <a:off x="12696215" y="393874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12449472" y="4531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7" name="椭圆 336"/>
          <p:cNvSpPr/>
          <p:nvPr/>
        </p:nvSpPr>
        <p:spPr>
          <a:xfrm>
            <a:off x="16532262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8" name="直接连接符 337"/>
          <p:cNvCxnSpPr>
            <a:stCxn id="329" idx="3"/>
            <a:endCxn id="340" idx="0"/>
          </p:cNvCxnSpPr>
          <p:nvPr/>
        </p:nvCxnSpPr>
        <p:spPr>
          <a:xfrm flipH="1">
            <a:off x="17327539" y="305495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/>
          <p:cNvSpPr/>
          <p:nvPr/>
        </p:nvSpPr>
        <p:spPr>
          <a:xfrm>
            <a:off x="16227274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椭圆 339"/>
          <p:cNvSpPr/>
          <p:nvPr/>
        </p:nvSpPr>
        <p:spPr>
          <a:xfrm>
            <a:off x="17059025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1" name="直接连接符 340"/>
          <p:cNvCxnSpPr>
            <a:stCxn id="340" idx="5"/>
            <a:endCxn id="229" idx="0"/>
          </p:cNvCxnSpPr>
          <p:nvPr/>
        </p:nvCxnSpPr>
        <p:spPr>
          <a:xfrm>
            <a:off x="17517407" y="395894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26" idx="5"/>
            <a:endCxn id="343" idx="0"/>
          </p:cNvCxnSpPr>
          <p:nvPr/>
        </p:nvCxnSpPr>
        <p:spPr>
          <a:xfrm>
            <a:off x="16948341" y="4915449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/>
          <p:cNvSpPr/>
          <p:nvPr/>
        </p:nvSpPr>
        <p:spPr>
          <a:xfrm>
            <a:off x="16800776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4" name="椭圆 343"/>
          <p:cNvSpPr/>
          <p:nvPr/>
        </p:nvSpPr>
        <p:spPr>
          <a:xfrm>
            <a:off x="13254009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45" name="直接连接符 344"/>
          <p:cNvCxnSpPr>
            <a:stCxn id="257" idx="3"/>
            <a:endCxn id="348" idx="0"/>
          </p:cNvCxnSpPr>
          <p:nvPr/>
        </p:nvCxnSpPr>
        <p:spPr>
          <a:xfrm flipH="1">
            <a:off x="13829609" y="394635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333" idx="5"/>
            <a:endCxn id="347" idx="0"/>
          </p:cNvCxnSpPr>
          <p:nvPr/>
        </p:nvCxnSpPr>
        <p:spPr>
          <a:xfrm>
            <a:off x="13201817" y="393874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矩形 346"/>
          <p:cNvSpPr/>
          <p:nvPr/>
        </p:nvSpPr>
        <p:spPr>
          <a:xfrm>
            <a:off x="13022974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矩形 347"/>
          <p:cNvSpPr/>
          <p:nvPr/>
        </p:nvSpPr>
        <p:spPr>
          <a:xfrm>
            <a:off x="13582866" y="4536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11853050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4119094" y="44041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5"/>
            <a:endCxn id="354" idx="0"/>
          </p:cNvCxnSpPr>
          <p:nvPr/>
        </p:nvCxnSpPr>
        <p:spPr>
          <a:xfrm>
            <a:off x="14577476" y="486248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3" idx="0"/>
          </p:cNvCxnSpPr>
          <p:nvPr/>
        </p:nvCxnSpPr>
        <p:spPr>
          <a:xfrm flipH="1">
            <a:off x="14115081" y="486248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3868338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矩形 353"/>
          <p:cNvSpPr/>
          <p:nvPr/>
        </p:nvSpPr>
        <p:spPr>
          <a:xfrm>
            <a:off x="14418699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矩形 354"/>
          <p:cNvSpPr/>
          <p:nvPr/>
        </p:nvSpPr>
        <p:spPr>
          <a:xfrm>
            <a:off x="15831017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6" name="直接连接符 355"/>
          <p:cNvCxnSpPr>
            <a:stCxn id="235" idx="5"/>
            <a:endCxn id="355" idx="0"/>
          </p:cNvCxnSpPr>
          <p:nvPr/>
        </p:nvCxnSpPr>
        <p:spPr>
          <a:xfrm>
            <a:off x="15965370" y="3980462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4814715" y="35644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8" name="直接连接符 357"/>
          <p:cNvCxnSpPr>
            <a:stCxn id="254" idx="3"/>
            <a:endCxn id="357" idx="0"/>
          </p:cNvCxnSpPr>
          <p:nvPr/>
        </p:nvCxnSpPr>
        <p:spPr>
          <a:xfrm flipH="1">
            <a:off x="15061458" y="3054950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281464" y="1217715"/>
            <a:ext cx="4807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2</a:t>
            </a:r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7444789" y="1904610"/>
            <a:ext cx="4481075" cy="22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椭圆 360"/>
          <p:cNvSpPr/>
          <p:nvPr/>
        </p:nvSpPr>
        <p:spPr>
          <a:xfrm>
            <a:off x="27469108" y="4478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2" name="直接连接符 361"/>
          <p:cNvCxnSpPr>
            <a:stCxn id="361" idx="5"/>
            <a:endCxn id="365" idx="0"/>
          </p:cNvCxnSpPr>
          <p:nvPr/>
        </p:nvCxnSpPr>
        <p:spPr>
          <a:xfrm>
            <a:off x="27927490" y="493648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>
            <a:stCxn id="361" idx="3"/>
            <a:endCxn id="364" idx="0"/>
          </p:cNvCxnSpPr>
          <p:nvPr/>
        </p:nvCxnSpPr>
        <p:spPr>
          <a:xfrm flipH="1">
            <a:off x="27466979" y="493648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/>
          <p:cNvSpPr/>
          <p:nvPr/>
        </p:nvSpPr>
        <p:spPr>
          <a:xfrm>
            <a:off x="27220236" y="555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5" name="矩形 364"/>
          <p:cNvSpPr/>
          <p:nvPr/>
        </p:nvSpPr>
        <p:spPr>
          <a:xfrm>
            <a:off x="27770597" y="555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24404002" y="6220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67" name="椭圆 366"/>
          <p:cNvSpPr/>
          <p:nvPr/>
        </p:nvSpPr>
        <p:spPr>
          <a:xfrm>
            <a:off x="25386560" y="3562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568" idx="0"/>
            <a:endCxn id="366" idx="5"/>
          </p:cNvCxnSpPr>
          <p:nvPr/>
        </p:nvCxnSpPr>
        <p:spPr>
          <a:xfrm flipH="1" flipV="1">
            <a:off x="24862384" y="1080449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84" idx="0"/>
            <a:endCxn id="568" idx="3"/>
          </p:cNvCxnSpPr>
          <p:nvPr/>
        </p:nvCxnSpPr>
        <p:spPr>
          <a:xfrm flipV="1">
            <a:off x="25261950" y="2210479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6" idx="3"/>
            <a:endCxn id="507" idx="0"/>
          </p:cNvCxnSpPr>
          <p:nvPr/>
        </p:nvCxnSpPr>
        <p:spPr>
          <a:xfrm flipH="1">
            <a:off x="22274152" y="1080449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0"/>
            <a:endCxn id="384" idx="5"/>
          </p:cNvCxnSpPr>
          <p:nvPr/>
        </p:nvCxnSpPr>
        <p:spPr>
          <a:xfrm flipH="1" flipV="1">
            <a:off x="25451818" y="3095829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379" idx="0"/>
          </p:cNvCxnSpPr>
          <p:nvPr/>
        </p:nvCxnSpPr>
        <p:spPr>
          <a:xfrm flipH="1">
            <a:off x="20625712" y="3095829"/>
            <a:ext cx="192212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20739278" y="2637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507" idx="3"/>
          </p:cNvCxnSpPr>
          <p:nvPr/>
        </p:nvCxnSpPr>
        <p:spPr>
          <a:xfrm flipV="1">
            <a:off x="21007792" y="221047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1133496" y="36449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0357198" y="3562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0695617" y="45684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0815580" y="4021341"/>
            <a:ext cx="126780" cy="547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3"/>
            <a:endCxn id="383" idx="0"/>
          </p:cNvCxnSpPr>
          <p:nvPr/>
        </p:nvCxnSpPr>
        <p:spPr>
          <a:xfrm flipH="1">
            <a:off x="20321024" y="4021341"/>
            <a:ext cx="11482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20074281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椭圆 383"/>
          <p:cNvSpPr/>
          <p:nvPr/>
        </p:nvSpPr>
        <p:spPr>
          <a:xfrm>
            <a:off x="24993436" y="2637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25131408" y="4585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6" name="直接连接符 385"/>
          <p:cNvCxnSpPr>
            <a:stCxn id="367" idx="3"/>
            <a:endCxn id="385" idx="0"/>
          </p:cNvCxnSpPr>
          <p:nvPr/>
        </p:nvCxnSpPr>
        <p:spPr>
          <a:xfrm flipH="1">
            <a:off x="25378151" y="4021341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23740104" y="3528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581" idx="0"/>
          </p:cNvCxnSpPr>
          <p:nvPr/>
        </p:nvCxnSpPr>
        <p:spPr>
          <a:xfrm>
            <a:off x="24198486" y="398723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0"/>
            <a:endCxn id="575" idx="5"/>
          </p:cNvCxnSpPr>
          <p:nvPr/>
        </p:nvCxnSpPr>
        <p:spPr>
          <a:xfrm flipH="1" flipV="1">
            <a:off x="23591963" y="309582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椭圆 389"/>
          <p:cNvSpPr/>
          <p:nvPr/>
        </p:nvSpPr>
        <p:spPr>
          <a:xfrm>
            <a:off x="28586726" y="35414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28888923" y="460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1" name="直接连接符 470"/>
          <p:cNvCxnSpPr>
            <a:stCxn id="390" idx="5"/>
            <a:endCxn id="391" idx="0"/>
          </p:cNvCxnSpPr>
          <p:nvPr/>
        </p:nvCxnSpPr>
        <p:spPr>
          <a:xfrm>
            <a:off x="29045108" y="39998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390" idx="0"/>
            <a:endCxn id="560" idx="5"/>
          </p:cNvCxnSpPr>
          <p:nvPr/>
        </p:nvCxnSpPr>
        <p:spPr>
          <a:xfrm flipH="1" flipV="1">
            <a:off x="28238145" y="309582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椭圆 506"/>
          <p:cNvSpPr/>
          <p:nvPr/>
        </p:nvSpPr>
        <p:spPr>
          <a:xfrm>
            <a:off x="22005638" y="17520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32" name="直接连接符 531"/>
          <p:cNvCxnSpPr>
            <a:stCxn id="507" idx="5"/>
            <a:endCxn id="575" idx="0"/>
          </p:cNvCxnSpPr>
          <p:nvPr/>
        </p:nvCxnSpPr>
        <p:spPr>
          <a:xfrm>
            <a:off x="22464020" y="221047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373" idx="5"/>
            <a:endCxn id="378" idx="0"/>
          </p:cNvCxnSpPr>
          <p:nvPr/>
        </p:nvCxnSpPr>
        <p:spPr>
          <a:xfrm>
            <a:off x="21197660" y="3095829"/>
            <a:ext cx="18257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椭圆 533"/>
          <p:cNvSpPr/>
          <p:nvPr/>
        </p:nvSpPr>
        <p:spPr>
          <a:xfrm>
            <a:off x="26369531" y="44979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5" name="直接连接符 534"/>
          <p:cNvCxnSpPr>
            <a:stCxn id="568" idx="5"/>
            <a:endCxn id="560" idx="0"/>
          </p:cNvCxnSpPr>
          <p:nvPr/>
        </p:nvCxnSpPr>
        <p:spPr>
          <a:xfrm>
            <a:off x="26870216" y="221047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4" idx="3"/>
            <a:endCxn id="570" idx="0"/>
          </p:cNvCxnSpPr>
          <p:nvPr/>
        </p:nvCxnSpPr>
        <p:spPr>
          <a:xfrm flipH="1">
            <a:off x="26353589" y="495632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椭圆 559"/>
          <p:cNvSpPr/>
          <p:nvPr/>
        </p:nvSpPr>
        <p:spPr>
          <a:xfrm>
            <a:off x="27779763" y="2637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28316791" y="46121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2" name="直接连接符 561"/>
          <p:cNvCxnSpPr>
            <a:stCxn id="390" idx="3"/>
            <a:endCxn id="561" idx="0"/>
          </p:cNvCxnSpPr>
          <p:nvPr/>
        </p:nvCxnSpPr>
        <p:spPr>
          <a:xfrm flipH="1">
            <a:off x="28563534" y="39998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接连接符 562"/>
          <p:cNvCxnSpPr>
            <a:stCxn id="534" idx="0"/>
            <a:endCxn id="571" idx="3"/>
          </p:cNvCxnSpPr>
          <p:nvPr/>
        </p:nvCxnSpPr>
        <p:spPr>
          <a:xfrm flipV="1">
            <a:off x="26638045" y="399982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椭圆 563"/>
          <p:cNvSpPr/>
          <p:nvPr/>
        </p:nvSpPr>
        <p:spPr>
          <a:xfrm>
            <a:off x="22623007" y="35212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65" name="直接连接符 564"/>
          <p:cNvCxnSpPr>
            <a:stCxn id="564" idx="0"/>
            <a:endCxn id="575" idx="3"/>
          </p:cNvCxnSpPr>
          <p:nvPr/>
        </p:nvCxnSpPr>
        <p:spPr>
          <a:xfrm flipV="1">
            <a:off x="22891521" y="30958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4" idx="3"/>
            <a:endCxn id="567" idx="0"/>
          </p:cNvCxnSpPr>
          <p:nvPr/>
        </p:nvCxnSpPr>
        <p:spPr>
          <a:xfrm flipH="1">
            <a:off x="22575787" y="39796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2329044" y="457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26411834" y="17520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9" name="直接连接符 568"/>
          <p:cNvCxnSpPr>
            <a:stCxn id="560" idx="3"/>
            <a:endCxn id="571" idx="0"/>
          </p:cNvCxnSpPr>
          <p:nvPr/>
        </p:nvCxnSpPr>
        <p:spPr>
          <a:xfrm flipH="1">
            <a:off x="27207111" y="309582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 569"/>
          <p:cNvSpPr/>
          <p:nvPr/>
        </p:nvSpPr>
        <p:spPr>
          <a:xfrm>
            <a:off x="26106846" y="557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1" name="椭圆 570"/>
          <p:cNvSpPr/>
          <p:nvPr/>
        </p:nvSpPr>
        <p:spPr>
          <a:xfrm>
            <a:off x="26938597" y="35414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2" name="直接连接符 571"/>
          <p:cNvCxnSpPr>
            <a:stCxn id="571" idx="5"/>
            <a:endCxn id="361" idx="0"/>
          </p:cNvCxnSpPr>
          <p:nvPr/>
        </p:nvCxnSpPr>
        <p:spPr>
          <a:xfrm>
            <a:off x="27396979" y="399982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34" idx="5"/>
            <a:endCxn id="574" idx="0"/>
          </p:cNvCxnSpPr>
          <p:nvPr/>
        </p:nvCxnSpPr>
        <p:spPr>
          <a:xfrm>
            <a:off x="26827913" y="495632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矩形 573"/>
          <p:cNvSpPr/>
          <p:nvPr/>
        </p:nvSpPr>
        <p:spPr>
          <a:xfrm>
            <a:off x="26680348" y="557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5" name="椭圆 574"/>
          <p:cNvSpPr/>
          <p:nvPr/>
        </p:nvSpPr>
        <p:spPr>
          <a:xfrm>
            <a:off x="23133581" y="2637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76" name="直接连接符 575"/>
          <p:cNvCxnSpPr>
            <a:stCxn id="387" idx="3"/>
            <a:endCxn id="579" idx="0"/>
          </p:cNvCxnSpPr>
          <p:nvPr/>
        </p:nvCxnSpPr>
        <p:spPr>
          <a:xfrm flipH="1">
            <a:off x="23709181" y="398723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64" idx="5"/>
            <a:endCxn id="578" idx="0"/>
          </p:cNvCxnSpPr>
          <p:nvPr/>
        </p:nvCxnSpPr>
        <p:spPr>
          <a:xfrm>
            <a:off x="23081389" y="39796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/>
          <p:cNvSpPr/>
          <p:nvPr/>
        </p:nvSpPr>
        <p:spPr>
          <a:xfrm>
            <a:off x="22902546" y="4574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9" name="矩形 578"/>
          <p:cNvSpPr/>
          <p:nvPr/>
        </p:nvSpPr>
        <p:spPr>
          <a:xfrm>
            <a:off x="23462438" y="4577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23998666" y="4444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82" name="直接连接符 581"/>
          <p:cNvCxnSpPr>
            <a:stCxn id="581" idx="5"/>
            <a:endCxn id="585" idx="0"/>
          </p:cNvCxnSpPr>
          <p:nvPr/>
        </p:nvCxnSpPr>
        <p:spPr>
          <a:xfrm>
            <a:off x="24457048" y="490336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/>
          <p:cNvCxnSpPr>
            <a:stCxn id="581" idx="3"/>
            <a:endCxn id="584" idx="0"/>
          </p:cNvCxnSpPr>
          <p:nvPr/>
        </p:nvCxnSpPr>
        <p:spPr>
          <a:xfrm flipH="1">
            <a:off x="23994653" y="490336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矩形 583"/>
          <p:cNvSpPr/>
          <p:nvPr/>
        </p:nvSpPr>
        <p:spPr>
          <a:xfrm>
            <a:off x="23747910" y="5470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5" name="矩形 584"/>
          <p:cNvSpPr/>
          <p:nvPr/>
        </p:nvSpPr>
        <p:spPr>
          <a:xfrm>
            <a:off x="24298271" y="5470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矩形 585"/>
          <p:cNvSpPr/>
          <p:nvPr/>
        </p:nvSpPr>
        <p:spPr>
          <a:xfrm>
            <a:off x="25710589" y="4574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7" name="直接连接符 586"/>
          <p:cNvCxnSpPr>
            <a:stCxn id="367" idx="5"/>
            <a:endCxn id="586" idx="0"/>
          </p:cNvCxnSpPr>
          <p:nvPr/>
        </p:nvCxnSpPr>
        <p:spPr>
          <a:xfrm>
            <a:off x="25844942" y="4021341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24694287" y="3605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384" idx="3"/>
            <a:endCxn id="588" idx="0"/>
          </p:cNvCxnSpPr>
          <p:nvPr/>
        </p:nvCxnSpPr>
        <p:spPr>
          <a:xfrm flipH="1">
            <a:off x="24941030" y="3095829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6718763" y="850859"/>
            <a:ext cx="7075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删除的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也是黑色。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变为红色，将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变为黑色，此时删掉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，依然红黑平衡</a:t>
            </a:r>
            <a:endParaRPr lang="en-US" altLang="zh-CN" dirty="0" smtClean="0"/>
          </a:p>
        </p:txBody>
      </p:sp>
      <p:cxnSp>
        <p:nvCxnSpPr>
          <p:cNvPr id="591" name="直接箭头连接符 590"/>
          <p:cNvCxnSpPr/>
          <p:nvPr/>
        </p:nvCxnSpPr>
        <p:spPr>
          <a:xfrm>
            <a:off x="17262907" y="1938941"/>
            <a:ext cx="4549114" cy="2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7188421" y="132638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是红色，直接将其删除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7444789" y="1893395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16541617" y="451667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16999999" y="497505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16539488" y="497505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16292745" y="5596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16843106" y="5596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3476511" y="6606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49" name="椭圆 448"/>
          <p:cNvSpPr/>
          <p:nvPr/>
        </p:nvSpPr>
        <p:spPr>
          <a:xfrm>
            <a:off x="14459069" y="36015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0" name="直接连接符 449"/>
          <p:cNvCxnSpPr>
            <a:stCxn id="580" idx="0"/>
            <a:endCxn id="448" idx="5"/>
          </p:cNvCxnSpPr>
          <p:nvPr/>
        </p:nvCxnSpPr>
        <p:spPr>
          <a:xfrm flipH="1" flipV="1">
            <a:off x="13934893" y="1119024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59" idx="0"/>
            <a:endCxn id="580" idx="3"/>
          </p:cNvCxnSpPr>
          <p:nvPr/>
        </p:nvCxnSpPr>
        <p:spPr>
          <a:xfrm flipV="1">
            <a:off x="14334459" y="2249054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8" idx="3"/>
            <a:endCxn id="469" idx="0"/>
          </p:cNvCxnSpPr>
          <p:nvPr/>
        </p:nvCxnSpPr>
        <p:spPr>
          <a:xfrm flipH="1">
            <a:off x="11745245" y="1119024"/>
            <a:ext cx="1809912" cy="66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49" idx="0"/>
            <a:endCxn id="459" idx="5"/>
          </p:cNvCxnSpPr>
          <p:nvPr/>
        </p:nvCxnSpPr>
        <p:spPr>
          <a:xfrm flipH="1" flipV="1">
            <a:off x="14524327" y="3134404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5" idx="3"/>
            <a:endCxn id="458" idx="0"/>
          </p:cNvCxnSpPr>
          <p:nvPr/>
        </p:nvCxnSpPr>
        <p:spPr>
          <a:xfrm flipH="1">
            <a:off x="10659418" y="3134404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椭圆 454"/>
          <p:cNvSpPr/>
          <p:nvPr/>
        </p:nvSpPr>
        <p:spPr>
          <a:xfrm>
            <a:off x="10695857" y="267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56" name="直接连接符 455"/>
          <p:cNvCxnSpPr>
            <a:stCxn id="455" idx="0"/>
            <a:endCxn id="469" idx="3"/>
          </p:cNvCxnSpPr>
          <p:nvPr/>
        </p:nvCxnSpPr>
        <p:spPr>
          <a:xfrm flipV="1">
            <a:off x="10964371" y="2243182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矩形 456"/>
          <p:cNvSpPr/>
          <p:nvPr/>
        </p:nvSpPr>
        <p:spPr>
          <a:xfrm>
            <a:off x="10983245" y="36834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8" name="矩形 457"/>
          <p:cNvSpPr/>
          <p:nvPr/>
        </p:nvSpPr>
        <p:spPr>
          <a:xfrm>
            <a:off x="10412675" y="3693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椭圆 458"/>
          <p:cNvSpPr/>
          <p:nvPr/>
        </p:nvSpPr>
        <p:spPr>
          <a:xfrm>
            <a:off x="14065945" y="267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14203917" y="46242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49" idx="3"/>
            <a:endCxn id="460" idx="0"/>
          </p:cNvCxnSpPr>
          <p:nvPr/>
        </p:nvCxnSpPr>
        <p:spPr>
          <a:xfrm flipH="1">
            <a:off x="14450660" y="4059916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椭圆 461"/>
          <p:cNvSpPr/>
          <p:nvPr/>
        </p:nvSpPr>
        <p:spPr>
          <a:xfrm>
            <a:off x="12812613" y="35674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603" idx="0"/>
          </p:cNvCxnSpPr>
          <p:nvPr/>
        </p:nvCxnSpPr>
        <p:spPr>
          <a:xfrm>
            <a:off x="13270995" y="4025805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0"/>
            <a:endCxn id="598" idx="5"/>
          </p:cNvCxnSpPr>
          <p:nvPr/>
        </p:nvCxnSpPr>
        <p:spPr>
          <a:xfrm flipH="1" flipV="1">
            <a:off x="12664472" y="3134404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椭圆 464"/>
          <p:cNvSpPr/>
          <p:nvPr/>
        </p:nvSpPr>
        <p:spPr>
          <a:xfrm>
            <a:off x="17659235" y="358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17961432" y="46472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7" name="直接连接符 466"/>
          <p:cNvCxnSpPr>
            <a:stCxn id="465" idx="5"/>
            <a:endCxn id="466" idx="0"/>
          </p:cNvCxnSpPr>
          <p:nvPr/>
        </p:nvCxnSpPr>
        <p:spPr>
          <a:xfrm>
            <a:off x="18117617" y="4038395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/>
          <p:cNvCxnSpPr>
            <a:stCxn id="465" idx="0"/>
            <a:endCxn id="477" idx="5"/>
          </p:cNvCxnSpPr>
          <p:nvPr/>
        </p:nvCxnSpPr>
        <p:spPr>
          <a:xfrm flipH="1" flipV="1">
            <a:off x="17310654" y="3134404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椭圆 468"/>
          <p:cNvSpPr/>
          <p:nvPr/>
        </p:nvSpPr>
        <p:spPr>
          <a:xfrm>
            <a:off x="11476731" y="1784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70" name="直接连接符 469"/>
          <p:cNvCxnSpPr>
            <a:stCxn id="469" idx="5"/>
            <a:endCxn id="598" idx="0"/>
          </p:cNvCxnSpPr>
          <p:nvPr/>
        </p:nvCxnSpPr>
        <p:spPr>
          <a:xfrm>
            <a:off x="11935113" y="2243182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55" idx="5"/>
            <a:endCxn id="457" idx="0"/>
          </p:cNvCxnSpPr>
          <p:nvPr/>
        </p:nvCxnSpPr>
        <p:spPr>
          <a:xfrm>
            <a:off x="11154239" y="3134404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5442040" y="45365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5" name="直接连接符 474"/>
          <p:cNvCxnSpPr>
            <a:stCxn id="580" idx="5"/>
            <a:endCxn id="477" idx="0"/>
          </p:cNvCxnSpPr>
          <p:nvPr/>
        </p:nvCxnSpPr>
        <p:spPr>
          <a:xfrm>
            <a:off x="15942725" y="2249054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593" idx="0"/>
          </p:cNvCxnSpPr>
          <p:nvPr/>
        </p:nvCxnSpPr>
        <p:spPr>
          <a:xfrm flipH="1">
            <a:off x="15426098" y="4994903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椭圆 476"/>
          <p:cNvSpPr/>
          <p:nvPr/>
        </p:nvSpPr>
        <p:spPr>
          <a:xfrm>
            <a:off x="16852272" y="26760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17389300" y="4650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9" name="直接连接符 478"/>
          <p:cNvCxnSpPr>
            <a:stCxn id="465" idx="3"/>
            <a:endCxn id="478" idx="0"/>
          </p:cNvCxnSpPr>
          <p:nvPr/>
        </p:nvCxnSpPr>
        <p:spPr>
          <a:xfrm flipH="1">
            <a:off x="17636043" y="4038395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74" idx="0"/>
            <a:endCxn id="594" idx="3"/>
          </p:cNvCxnSpPr>
          <p:nvPr/>
        </p:nvCxnSpPr>
        <p:spPr>
          <a:xfrm flipV="1">
            <a:off x="15710554" y="4038395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11695516" y="3559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55" name="直接连接符 554"/>
          <p:cNvCxnSpPr>
            <a:stCxn id="554" idx="0"/>
            <a:endCxn id="598" idx="3"/>
          </p:cNvCxnSpPr>
          <p:nvPr/>
        </p:nvCxnSpPr>
        <p:spPr>
          <a:xfrm flipV="1">
            <a:off x="11964030" y="3134404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4" idx="3"/>
            <a:endCxn id="559" idx="0"/>
          </p:cNvCxnSpPr>
          <p:nvPr/>
        </p:nvCxnSpPr>
        <p:spPr>
          <a:xfrm flipH="1">
            <a:off x="11648296" y="4018200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11401553" y="46110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椭圆 579"/>
          <p:cNvSpPr/>
          <p:nvPr/>
        </p:nvSpPr>
        <p:spPr>
          <a:xfrm>
            <a:off x="15484343" y="17906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2" name="直接连接符 591"/>
          <p:cNvCxnSpPr>
            <a:stCxn id="477" idx="3"/>
            <a:endCxn id="594" idx="0"/>
          </p:cNvCxnSpPr>
          <p:nvPr/>
        </p:nvCxnSpPr>
        <p:spPr>
          <a:xfrm flipH="1">
            <a:off x="16279620" y="3134404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15179355" y="5611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4" name="椭圆 593"/>
          <p:cNvSpPr/>
          <p:nvPr/>
        </p:nvSpPr>
        <p:spPr>
          <a:xfrm>
            <a:off x="16011106" y="358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5" name="直接连接符 594"/>
          <p:cNvCxnSpPr>
            <a:stCxn id="594" idx="5"/>
            <a:endCxn id="443" idx="0"/>
          </p:cNvCxnSpPr>
          <p:nvPr/>
        </p:nvCxnSpPr>
        <p:spPr>
          <a:xfrm>
            <a:off x="16469488" y="4038395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74" idx="5"/>
            <a:endCxn id="597" idx="0"/>
          </p:cNvCxnSpPr>
          <p:nvPr/>
        </p:nvCxnSpPr>
        <p:spPr>
          <a:xfrm>
            <a:off x="15900422" y="4994903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15752857" y="5611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12206090" y="26760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462" idx="3"/>
            <a:endCxn id="602" idx="0"/>
          </p:cNvCxnSpPr>
          <p:nvPr/>
        </p:nvCxnSpPr>
        <p:spPr>
          <a:xfrm flipH="1">
            <a:off x="12781690" y="4025805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54" idx="5"/>
            <a:endCxn id="601" idx="0"/>
          </p:cNvCxnSpPr>
          <p:nvPr/>
        </p:nvCxnSpPr>
        <p:spPr>
          <a:xfrm>
            <a:off x="12153898" y="4018200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11975055" y="46127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12534947" y="4615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13071175" y="44835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607" idx="0"/>
          </p:cNvCxnSpPr>
          <p:nvPr/>
        </p:nvCxnSpPr>
        <p:spPr>
          <a:xfrm>
            <a:off x="13529557" y="4941939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606" idx="0"/>
          </p:cNvCxnSpPr>
          <p:nvPr/>
        </p:nvCxnSpPr>
        <p:spPr>
          <a:xfrm flipH="1">
            <a:off x="13067162" y="4941939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2820419" y="5508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13370780" y="5508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矩形 607"/>
          <p:cNvSpPr/>
          <p:nvPr/>
        </p:nvSpPr>
        <p:spPr>
          <a:xfrm>
            <a:off x="14783098" y="46127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9" name="直接连接符 608"/>
          <p:cNvCxnSpPr>
            <a:stCxn id="449" idx="5"/>
            <a:endCxn id="608" idx="0"/>
          </p:cNvCxnSpPr>
          <p:nvPr/>
        </p:nvCxnSpPr>
        <p:spPr>
          <a:xfrm>
            <a:off x="14917451" y="4059916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13766796" y="3643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459" idx="3"/>
            <a:endCxn id="610" idx="0"/>
          </p:cNvCxnSpPr>
          <p:nvPr/>
        </p:nvCxnSpPr>
        <p:spPr>
          <a:xfrm flipH="1">
            <a:off x="14013539" y="3134404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椭圆 611"/>
          <p:cNvSpPr/>
          <p:nvPr/>
        </p:nvSpPr>
        <p:spPr>
          <a:xfrm>
            <a:off x="7596544" y="43813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8054926" y="483975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7594415" y="483975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7347672" y="5461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898033" y="5461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4531438" y="5253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618" name="椭圆 617"/>
          <p:cNvSpPr/>
          <p:nvPr/>
        </p:nvSpPr>
        <p:spPr>
          <a:xfrm>
            <a:off x="5513996" y="34662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56" idx="0"/>
            <a:endCxn id="617" idx="5"/>
          </p:cNvCxnSpPr>
          <p:nvPr/>
        </p:nvCxnSpPr>
        <p:spPr>
          <a:xfrm flipH="1" flipV="1">
            <a:off x="4989820" y="983722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632" idx="0"/>
            <a:endCxn id="656" idx="3"/>
          </p:cNvCxnSpPr>
          <p:nvPr/>
        </p:nvCxnSpPr>
        <p:spPr>
          <a:xfrm flipV="1">
            <a:off x="5389386" y="2113752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7" idx="3"/>
            <a:endCxn id="642" idx="0"/>
          </p:cNvCxnSpPr>
          <p:nvPr/>
        </p:nvCxnSpPr>
        <p:spPr>
          <a:xfrm flipH="1">
            <a:off x="2401588" y="983722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连接符 621"/>
          <p:cNvCxnSpPr>
            <a:stCxn id="618" idx="0"/>
            <a:endCxn id="632" idx="5"/>
          </p:cNvCxnSpPr>
          <p:nvPr/>
        </p:nvCxnSpPr>
        <p:spPr>
          <a:xfrm flipH="1" flipV="1">
            <a:off x="5579254" y="2999102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接连接符 622"/>
          <p:cNvCxnSpPr>
            <a:stCxn id="624" idx="3"/>
            <a:endCxn id="627" idx="0"/>
          </p:cNvCxnSpPr>
          <p:nvPr/>
        </p:nvCxnSpPr>
        <p:spPr>
          <a:xfrm flipH="1">
            <a:off x="753148" y="2999102"/>
            <a:ext cx="192212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椭圆 623"/>
          <p:cNvSpPr/>
          <p:nvPr/>
        </p:nvSpPr>
        <p:spPr>
          <a:xfrm>
            <a:off x="866714" y="2540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25" name="直接连接符 624"/>
          <p:cNvCxnSpPr>
            <a:stCxn id="624" idx="0"/>
            <a:endCxn id="642" idx="3"/>
          </p:cNvCxnSpPr>
          <p:nvPr/>
        </p:nvCxnSpPr>
        <p:spPr>
          <a:xfrm flipV="1">
            <a:off x="1135228" y="2113752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矩形 625"/>
          <p:cNvSpPr/>
          <p:nvPr/>
        </p:nvSpPr>
        <p:spPr>
          <a:xfrm>
            <a:off x="1260932" y="35481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484634" y="34662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28" name="矩形 627"/>
          <p:cNvSpPr/>
          <p:nvPr/>
        </p:nvSpPr>
        <p:spPr>
          <a:xfrm>
            <a:off x="823053" y="447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9" name="直接连接符 628"/>
          <p:cNvCxnSpPr>
            <a:stCxn id="627" idx="5"/>
            <a:endCxn id="628" idx="0"/>
          </p:cNvCxnSpPr>
          <p:nvPr/>
        </p:nvCxnSpPr>
        <p:spPr>
          <a:xfrm>
            <a:off x="943016" y="3924614"/>
            <a:ext cx="126780" cy="547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27" idx="3"/>
            <a:endCxn id="631" idx="0"/>
          </p:cNvCxnSpPr>
          <p:nvPr/>
        </p:nvCxnSpPr>
        <p:spPr>
          <a:xfrm flipH="1">
            <a:off x="448460" y="3924614"/>
            <a:ext cx="11482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矩形 630"/>
          <p:cNvSpPr/>
          <p:nvPr/>
        </p:nvSpPr>
        <p:spPr>
          <a:xfrm>
            <a:off x="201717" y="447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5120872" y="2540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5258844" y="4488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18" idx="3"/>
            <a:endCxn id="633" idx="0"/>
          </p:cNvCxnSpPr>
          <p:nvPr/>
        </p:nvCxnSpPr>
        <p:spPr>
          <a:xfrm flipH="1">
            <a:off x="5505587" y="3924614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椭圆 634"/>
          <p:cNvSpPr/>
          <p:nvPr/>
        </p:nvSpPr>
        <p:spPr>
          <a:xfrm>
            <a:off x="3867540" y="34321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5"/>
            <a:endCxn id="668" idx="0"/>
          </p:cNvCxnSpPr>
          <p:nvPr/>
        </p:nvCxnSpPr>
        <p:spPr>
          <a:xfrm>
            <a:off x="4325922" y="389050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连接符 636"/>
          <p:cNvCxnSpPr>
            <a:stCxn id="635" idx="0"/>
            <a:endCxn id="663" idx="5"/>
          </p:cNvCxnSpPr>
          <p:nvPr/>
        </p:nvCxnSpPr>
        <p:spPr>
          <a:xfrm flipH="1" flipV="1">
            <a:off x="3719399" y="299910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椭圆 637"/>
          <p:cNvSpPr/>
          <p:nvPr/>
        </p:nvSpPr>
        <p:spPr>
          <a:xfrm>
            <a:off x="8714162" y="3444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9" name="矩形 638"/>
          <p:cNvSpPr/>
          <p:nvPr/>
        </p:nvSpPr>
        <p:spPr>
          <a:xfrm>
            <a:off x="9016359" y="4511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0" name="直接连接符 639"/>
          <p:cNvCxnSpPr>
            <a:stCxn id="638" idx="5"/>
            <a:endCxn id="639" idx="0"/>
          </p:cNvCxnSpPr>
          <p:nvPr/>
        </p:nvCxnSpPr>
        <p:spPr>
          <a:xfrm>
            <a:off x="9172544" y="390309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/>
          <p:cNvCxnSpPr>
            <a:stCxn id="638" idx="0"/>
            <a:endCxn id="648" idx="5"/>
          </p:cNvCxnSpPr>
          <p:nvPr/>
        </p:nvCxnSpPr>
        <p:spPr>
          <a:xfrm flipH="1" flipV="1">
            <a:off x="8365581" y="299910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椭圆 641"/>
          <p:cNvSpPr/>
          <p:nvPr/>
        </p:nvSpPr>
        <p:spPr>
          <a:xfrm>
            <a:off x="2133074" y="1655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43" name="直接连接符 642"/>
          <p:cNvCxnSpPr>
            <a:stCxn id="642" idx="5"/>
            <a:endCxn id="663" idx="0"/>
          </p:cNvCxnSpPr>
          <p:nvPr/>
        </p:nvCxnSpPr>
        <p:spPr>
          <a:xfrm>
            <a:off x="2591456" y="211375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24" idx="5"/>
            <a:endCxn id="626" idx="0"/>
          </p:cNvCxnSpPr>
          <p:nvPr/>
        </p:nvCxnSpPr>
        <p:spPr>
          <a:xfrm>
            <a:off x="1325096" y="2999102"/>
            <a:ext cx="18257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椭圆 644"/>
          <p:cNvSpPr/>
          <p:nvPr/>
        </p:nvSpPr>
        <p:spPr>
          <a:xfrm>
            <a:off x="6496967" y="44012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56" idx="5"/>
            <a:endCxn id="648" idx="0"/>
          </p:cNvCxnSpPr>
          <p:nvPr/>
        </p:nvCxnSpPr>
        <p:spPr>
          <a:xfrm>
            <a:off x="6997652" y="2113752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3"/>
            <a:endCxn id="658" idx="0"/>
          </p:cNvCxnSpPr>
          <p:nvPr/>
        </p:nvCxnSpPr>
        <p:spPr>
          <a:xfrm flipH="1">
            <a:off x="6481025" y="485960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椭圆 647"/>
          <p:cNvSpPr/>
          <p:nvPr/>
        </p:nvSpPr>
        <p:spPr>
          <a:xfrm>
            <a:off x="7907199" y="2540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8444227" y="45154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0" name="直接连接符 649"/>
          <p:cNvCxnSpPr>
            <a:stCxn id="638" idx="3"/>
            <a:endCxn id="649" idx="0"/>
          </p:cNvCxnSpPr>
          <p:nvPr/>
        </p:nvCxnSpPr>
        <p:spPr>
          <a:xfrm flipH="1">
            <a:off x="8690970" y="390309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5" idx="0"/>
            <a:endCxn id="659" idx="3"/>
          </p:cNvCxnSpPr>
          <p:nvPr/>
        </p:nvCxnSpPr>
        <p:spPr>
          <a:xfrm flipV="1">
            <a:off x="6765481" y="390309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椭圆 651"/>
          <p:cNvSpPr/>
          <p:nvPr/>
        </p:nvSpPr>
        <p:spPr>
          <a:xfrm>
            <a:off x="2750443" y="34245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53" name="直接连接符 652"/>
          <p:cNvCxnSpPr>
            <a:stCxn id="652" idx="0"/>
            <a:endCxn id="663" idx="3"/>
          </p:cNvCxnSpPr>
          <p:nvPr/>
        </p:nvCxnSpPr>
        <p:spPr>
          <a:xfrm flipV="1">
            <a:off x="3018957" y="299910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接连接符 653"/>
          <p:cNvCxnSpPr>
            <a:stCxn id="652" idx="3"/>
            <a:endCxn id="655" idx="0"/>
          </p:cNvCxnSpPr>
          <p:nvPr/>
        </p:nvCxnSpPr>
        <p:spPr>
          <a:xfrm flipH="1">
            <a:off x="2703223" y="388289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矩形 654"/>
          <p:cNvSpPr/>
          <p:nvPr/>
        </p:nvSpPr>
        <p:spPr>
          <a:xfrm>
            <a:off x="2456480" y="44757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6" name="椭圆 655"/>
          <p:cNvSpPr/>
          <p:nvPr/>
        </p:nvSpPr>
        <p:spPr>
          <a:xfrm>
            <a:off x="6539270" y="1655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57" name="直接连接符 656"/>
          <p:cNvCxnSpPr>
            <a:stCxn id="648" idx="3"/>
            <a:endCxn id="659" idx="0"/>
          </p:cNvCxnSpPr>
          <p:nvPr/>
        </p:nvCxnSpPr>
        <p:spPr>
          <a:xfrm flipH="1">
            <a:off x="7334547" y="299910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矩形 657"/>
          <p:cNvSpPr/>
          <p:nvPr/>
        </p:nvSpPr>
        <p:spPr>
          <a:xfrm>
            <a:off x="6234282" y="5476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9" name="椭圆 658"/>
          <p:cNvSpPr/>
          <p:nvPr/>
        </p:nvSpPr>
        <p:spPr>
          <a:xfrm>
            <a:off x="7066033" y="3444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0" name="直接连接符 659"/>
          <p:cNvCxnSpPr>
            <a:stCxn id="659" idx="5"/>
            <a:endCxn id="612" idx="0"/>
          </p:cNvCxnSpPr>
          <p:nvPr/>
        </p:nvCxnSpPr>
        <p:spPr>
          <a:xfrm>
            <a:off x="7524415" y="390309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45" idx="5"/>
            <a:endCxn id="662" idx="0"/>
          </p:cNvCxnSpPr>
          <p:nvPr/>
        </p:nvCxnSpPr>
        <p:spPr>
          <a:xfrm>
            <a:off x="6955349" y="485960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6807784" y="5476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3261017" y="2540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64" name="直接连接符 663"/>
          <p:cNvCxnSpPr>
            <a:stCxn id="635" idx="3"/>
            <a:endCxn id="667" idx="0"/>
          </p:cNvCxnSpPr>
          <p:nvPr/>
        </p:nvCxnSpPr>
        <p:spPr>
          <a:xfrm flipH="1">
            <a:off x="3836617" y="389050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52" idx="5"/>
            <a:endCxn id="666" idx="0"/>
          </p:cNvCxnSpPr>
          <p:nvPr/>
        </p:nvCxnSpPr>
        <p:spPr>
          <a:xfrm>
            <a:off x="3208825" y="388289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矩形 665"/>
          <p:cNvSpPr/>
          <p:nvPr/>
        </p:nvSpPr>
        <p:spPr>
          <a:xfrm>
            <a:off x="3029982" y="447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矩形 666"/>
          <p:cNvSpPr/>
          <p:nvPr/>
        </p:nvSpPr>
        <p:spPr>
          <a:xfrm>
            <a:off x="3589874" y="4480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8" name="椭圆 667"/>
          <p:cNvSpPr/>
          <p:nvPr/>
        </p:nvSpPr>
        <p:spPr>
          <a:xfrm>
            <a:off x="4126102" y="43482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69" name="直接连接符 668"/>
          <p:cNvCxnSpPr>
            <a:stCxn id="668" idx="5"/>
            <a:endCxn id="672" idx="0"/>
          </p:cNvCxnSpPr>
          <p:nvPr/>
        </p:nvCxnSpPr>
        <p:spPr>
          <a:xfrm>
            <a:off x="4584484" y="480663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68" idx="3"/>
            <a:endCxn id="671" idx="0"/>
          </p:cNvCxnSpPr>
          <p:nvPr/>
        </p:nvCxnSpPr>
        <p:spPr>
          <a:xfrm flipH="1">
            <a:off x="4122089" y="480663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矩形 670"/>
          <p:cNvSpPr/>
          <p:nvPr/>
        </p:nvSpPr>
        <p:spPr>
          <a:xfrm>
            <a:off x="3875346" y="5373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2" name="矩形 671"/>
          <p:cNvSpPr/>
          <p:nvPr/>
        </p:nvSpPr>
        <p:spPr>
          <a:xfrm>
            <a:off x="4425707" y="5373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矩形 672"/>
          <p:cNvSpPr/>
          <p:nvPr/>
        </p:nvSpPr>
        <p:spPr>
          <a:xfrm>
            <a:off x="5838025" y="447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4" name="直接连接符 673"/>
          <p:cNvCxnSpPr>
            <a:stCxn id="618" idx="5"/>
            <a:endCxn id="673" idx="0"/>
          </p:cNvCxnSpPr>
          <p:nvPr/>
        </p:nvCxnSpPr>
        <p:spPr>
          <a:xfrm>
            <a:off x="5972378" y="3924614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矩形 674"/>
          <p:cNvSpPr/>
          <p:nvPr/>
        </p:nvSpPr>
        <p:spPr>
          <a:xfrm>
            <a:off x="4821723" y="3508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6" name="直接连接符 675"/>
          <p:cNvCxnSpPr>
            <a:stCxn id="632" idx="3"/>
            <a:endCxn id="675" idx="0"/>
          </p:cNvCxnSpPr>
          <p:nvPr/>
        </p:nvCxnSpPr>
        <p:spPr>
          <a:xfrm flipH="1">
            <a:off x="5068466" y="2999102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851602" y="1059009"/>
            <a:ext cx="3890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颜色不变，此时仍然删除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是红色，因此直接将其删除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957212" y="211557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6273812" y="4595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6732194" y="50538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6271683" y="50538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6024940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6575301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3208706" y="7394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49" name="椭圆 448"/>
          <p:cNvSpPr/>
          <p:nvPr/>
        </p:nvSpPr>
        <p:spPr>
          <a:xfrm>
            <a:off x="4191264" y="36803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0" name="直接连接符 449"/>
          <p:cNvCxnSpPr>
            <a:stCxn id="580" idx="0"/>
            <a:endCxn id="448" idx="5"/>
          </p:cNvCxnSpPr>
          <p:nvPr/>
        </p:nvCxnSpPr>
        <p:spPr>
          <a:xfrm flipH="1" flipV="1">
            <a:off x="3667088" y="1197852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59" idx="0"/>
            <a:endCxn id="580" idx="3"/>
          </p:cNvCxnSpPr>
          <p:nvPr/>
        </p:nvCxnSpPr>
        <p:spPr>
          <a:xfrm flipV="1">
            <a:off x="4066654" y="2327882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8" idx="3"/>
            <a:endCxn id="469" idx="0"/>
          </p:cNvCxnSpPr>
          <p:nvPr/>
        </p:nvCxnSpPr>
        <p:spPr>
          <a:xfrm flipH="1">
            <a:off x="1477440" y="1197852"/>
            <a:ext cx="1809912" cy="66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49" idx="0"/>
            <a:endCxn id="459" idx="5"/>
          </p:cNvCxnSpPr>
          <p:nvPr/>
        </p:nvCxnSpPr>
        <p:spPr>
          <a:xfrm flipH="1" flipV="1">
            <a:off x="4256522" y="3213232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5" idx="3"/>
            <a:endCxn id="458" idx="0"/>
          </p:cNvCxnSpPr>
          <p:nvPr/>
        </p:nvCxnSpPr>
        <p:spPr>
          <a:xfrm flipH="1">
            <a:off x="391613" y="32132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椭圆 454"/>
          <p:cNvSpPr/>
          <p:nvPr/>
        </p:nvSpPr>
        <p:spPr>
          <a:xfrm>
            <a:off x="428052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56" name="直接连接符 455"/>
          <p:cNvCxnSpPr>
            <a:stCxn id="455" idx="0"/>
            <a:endCxn id="469" idx="3"/>
          </p:cNvCxnSpPr>
          <p:nvPr/>
        </p:nvCxnSpPr>
        <p:spPr>
          <a:xfrm flipV="1">
            <a:off x="696566" y="23220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矩形 456"/>
          <p:cNvSpPr/>
          <p:nvPr/>
        </p:nvSpPr>
        <p:spPr>
          <a:xfrm>
            <a:off x="715440" y="3762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8" name="矩形 457"/>
          <p:cNvSpPr/>
          <p:nvPr/>
        </p:nvSpPr>
        <p:spPr>
          <a:xfrm>
            <a:off x="144870" y="3772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椭圆 458"/>
          <p:cNvSpPr/>
          <p:nvPr/>
        </p:nvSpPr>
        <p:spPr>
          <a:xfrm>
            <a:off x="3798140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3936112" y="4703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49" idx="3"/>
            <a:endCxn id="460" idx="0"/>
          </p:cNvCxnSpPr>
          <p:nvPr/>
        </p:nvCxnSpPr>
        <p:spPr>
          <a:xfrm flipH="1">
            <a:off x="4182855" y="4138744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椭圆 461"/>
          <p:cNvSpPr/>
          <p:nvPr/>
        </p:nvSpPr>
        <p:spPr>
          <a:xfrm>
            <a:off x="2544808" y="36462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603" idx="0"/>
          </p:cNvCxnSpPr>
          <p:nvPr/>
        </p:nvCxnSpPr>
        <p:spPr>
          <a:xfrm>
            <a:off x="3003190" y="41046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0"/>
            <a:endCxn id="598" idx="5"/>
          </p:cNvCxnSpPr>
          <p:nvPr/>
        </p:nvCxnSpPr>
        <p:spPr>
          <a:xfrm flipH="1" flipV="1">
            <a:off x="2396667" y="32132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椭圆 464"/>
          <p:cNvSpPr/>
          <p:nvPr/>
        </p:nvSpPr>
        <p:spPr>
          <a:xfrm>
            <a:off x="7391430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7693627" y="47260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7" name="直接连接符 466"/>
          <p:cNvCxnSpPr>
            <a:stCxn id="465" idx="5"/>
            <a:endCxn id="466" idx="0"/>
          </p:cNvCxnSpPr>
          <p:nvPr/>
        </p:nvCxnSpPr>
        <p:spPr>
          <a:xfrm>
            <a:off x="7849812" y="41172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/>
          <p:cNvCxnSpPr>
            <a:stCxn id="465" idx="0"/>
            <a:endCxn id="477" idx="5"/>
          </p:cNvCxnSpPr>
          <p:nvPr/>
        </p:nvCxnSpPr>
        <p:spPr>
          <a:xfrm flipH="1" flipV="1">
            <a:off x="7042849" y="32132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椭圆 468"/>
          <p:cNvSpPr/>
          <p:nvPr/>
        </p:nvSpPr>
        <p:spPr>
          <a:xfrm>
            <a:off x="1208926" y="18636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70" name="直接连接符 469"/>
          <p:cNvCxnSpPr>
            <a:stCxn id="469" idx="5"/>
            <a:endCxn id="598" idx="0"/>
          </p:cNvCxnSpPr>
          <p:nvPr/>
        </p:nvCxnSpPr>
        <p:spPr>
          <a:xfrm>
            <a:off x="1667308" y="23220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55" idx="5"/>
            <a:endCxn id="457" idx="0"/>
          </p:cNvCxnSpPr>
          <p:nvPr/>
        </p:nvCxnSpPr>
        <p:spPr>
          <a:xfrm>
            <a:off x="886434" y="32132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5174235" y="46153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5" name="直接连接符 474"/>
          <p:cNvCxnSpPr>
            <a:stCxn id="580" idx="5"/>
            <a:endCxn id="477" idx="0"/>
          </p:cNvCxnSpPr>
          <p:nvPr/>
        </p:nvCxnSpPr>
        <p:spPr>
          <a:xfrm>
            <a:off x="5674920" y="2327882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593" idx="0"/>
          </p:cNvCxnSpPr>
          <p:nvPr/>
        </p:nvCxnSpPr>
        <p:spPr>
          <a:xfrm flipH="1">
            <a:off x="5158293" y="50737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椭圆 476"/>
          <p:cNvSpPr/>
          <p:nvPr/>
        </p:nvSpPr>
        <p:spPr>
          <a:xfrm>
            <a:off x="6584467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7121495" y="4729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9" name="直接连接符 478"/>
          <p:cNvCxnSpPr>
            <a:stCxn id="465" idx="3"/>
            <a:endCxn id="478" idx="0"/>
          </p:cNvCxnSpPr>
          <p:nvPr/>
        </p:nvCxnSpPr>
        <p:spPr>
          <a:xfrm flipH="1">
            <a:off x="7368238" y="41172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74" idx="0"/>
            <a:endCxn id="594" idx="3"/>
          </p:cNvCxnSpPr>
          <p:nvPr/>
        </p:nvCxnSpPr>
        <p:spPr>
          <a:xfrm flipV="1">
            <a:off x="5442749" y="41172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1427711" y="36386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55" name="直接连接符 554"/>
          <p:cNvCxnSpPr>
            <a:stCxn id="554" idx="0"/>
            <a:endCxn id="598" idx="3"/>
          </p:cNvCxnSpPr>
          <p:nvPr/>
        </p:nvCxnSpPr>
        <p:spPr>
          <a:xfrm flipV="1">
            <a:off x="1696225" y="32132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4" idx="3"/>
            <a:endCxn id="559" idx="0"/>
          </p:cNvCxnSpPr>
          <p:nvPr/>
        </p:nvCxnSpPr>
        <p:spPr>
          <a:xfrm flipH="1">
            <a:off x="1380491" y="40970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1133748" y="4689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椭圆 579"/>
          <p:cNvSpPr/>
          <p:nvPr/>
        </p:nvSpPr>
        <p:spPr>
          <a:xfrm>
            <a:off x="5216538" y="1869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2" name="直接连接符 591"/>
          <p:cNvCxnSpPr>
            <a:stCxn id="477" idx="3"/>
            <a:endCxn id="594" idx="0"/>
          </p:cNvCxnSpPr>
          <p:nvPr/>
        </p:nvCxnSpPr>
        <p:spPr>
          <a:xfrm flipH="1">
            <a:off x="6011815" y="32132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4911550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4" name="椭圆 593"/>
          <p:cNvSpPr/>
          <p:nvPr/>
        </p:nvSpPr>
        <p:spPr>
          <a:xfrm>
            <a:off x="5743301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5" name="直接连接符 594"/>
          <p:cNvCxnSpPr>
            <a:stCxn id="594" idx="5"/>
            <a:endCxn id="443" idx="0"/>
          </p:cNvCxnSpPr>
          <p:nvPr/>
        </p:nvCxnSpPr>
        <p:spPr>
          <a:xfrm>
            <a:off x="6201683" y="41172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74" idx="5"/>
            <a:endCxn id="597" idx="0"/>
          </p:cNvCxnSpPr>
          <p:nvPr/>
        </p:nvCxnSpPr>
        <p:spPr>
          <a:xfrm>
            <a:off x="5632617" y="50737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5485052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1938285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462" idx="3"/>
            <a:endCxn id="602" idx="0"/>
          </p:cNvCxnSpPr>
          <p:nvPr/>
        </p:nvCxnSpPr>
        <p:spPr>
          <a:xfrm flipH="1">
            <a:off x="2513885" y="41046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54" idx="5"/>
            <a:endCxn id="601" idx="0"/>
          </p:cNvCxnSpPr>
          <p:nvPr/>
        </p:nvCxnSpPr>
        <p:spPr>
          <a:xfrm>
            <a:off x="1886093" y="40970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1707250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2267142" y="4694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2803370" y="45623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607" idx="0"/>
          </p:cNvCxnSpPr>
          <p:nvPr/>
        </p:nvCxnSpPr>
        <p:spPr>
          <a:xfrm>
            <a:off x="3261752" y="50207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606" idx="0"/>
          </p:cNvCxnSpPr>
          <p:nvPr/>
        </p:nvCxnSpPr>
        <p:spPr>
          <a:xfrm flipH="1">
            <a:off x="2799357" y="50207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2552614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102975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矩形 607"/>
          <p:cNvSpPr/>
          <p:nvPr/>
        </p:nvSpPr>
        <p:spPr>
          <a:xfrm>
            <a:off x="4515293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9" name="直接连接符 608"/>
          <p:cNvCxnSpPr>
            <a:stCxn id="449" idx="5"/>
            <a:endCxn id="608" idx="0"/>
          </p:cNvCxnSpPr>
          <p:nvPr/>
        </p:nvCxnSpPr>
        <p:spPr>
          <a:xfrm>
            <a:off x="4649646" y="4138744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498991" y="3722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459" idx="3"/>
            <a:endCxn id="610" idx="0"/>
          </p:cNvCxnSpPr>
          <p:nvPr/>
        </p:nvCxnSpPr>
        <p:spPr>
          <a:xfrm flipH="1">
            <a:off x="3745734" y="3213232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13912259" y="4595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2" name="直接连接符 131"/>
          <p:cNvCxnSpPr>
            <a:stCxn id="131" idx="5"/>
            <a:endCxn id="135" idx="0"/>
          </p:cNvCxnSpPr>
          <p:nvPr/>
        </p:nvCxnSpPr>
        <p:spPr>
          <a:xfrm>
            <a:off x="14370641" y="50538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31" idx="3"/>
            <a:endCxn id="134" idx="0"/>
          </p:cNvCxnSpPr>
          <p:nvPr/>
        </p:nvCxnSpPr>
        <p:spPr>
          <a:xfrm flipH="1">
            <a:off x="13910130" y="50538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3663387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4213748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11495724" y="7568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8" name="直接连接符 137"/>
          <p:cNvCxnSpPr>
            <a:stCxn id="171" idx="0"/>
            <a:endCxn id="136" idx="5"/>
          </p:cNvCxnSpPr>
          <p:nvPr/>
        </p:nvCxnSpPr>
        <p:spPr>
          <a:xfrm flipH="1" flipV="1">
            <a:off x="11954106" y="12152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47" idx="0"/>
            <a:endCxn id="171" idx="3"/>
          </p:cNvCxnSpPr>
          <p:nvPr/>
        </p:nvCxnSpPr>
        <p:spPr>
          <a:xfrm flipV="1">
            <a:off x="12680530" y="23284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6" idx="3"/>
            <a:endCxn id="157" idx="0"/>
          </p:cNvCxnSpPr>
          <p:nvPr/>
        </p:nvCxnSpPr>
        <p:spPr>
          <a:xfrm flipH="1">
            <a:off x="10060767" y="12152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88" idx="0"/>
            <a:endCxn id="147" idx="5"/>
          </p:cNvCxnSpPr>
          <p:nvPr/>
        </p:nvCxnSpPr>
        <p:spPr>
          <a:xfrm flipH="1" flipV="1">
            <a:off x="12870398" y="32132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3" idx="3"/>
            <a:endCxn id="146" idx="0"/>
          </p:cNvCxnSpPr>
          <p:nvPr/>
        </p:nvCxnSpPr>
        <p:spPr>
          <a:xfrm flipH="1">
            <a:off x="8974940" y="32132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9011379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4" name="直接连接符 143"/>
          <p:cNvCxnSpPr>
            <a:stCxn id="143" idx="0"/>
            <a:endCxn id="157" idx="3"/>
          </p:cNvCxnSpPr>
          <p:nvPr/>
        </p:nvCxnSpPr>
        <p:spPr>
          <a:xfrm flipV="1">
            <a:off x="9279893" y="23220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9298767" y="3762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8728197" y="3772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12412016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1128135" y="36462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83" idx="0"/>
          </p:cNvCxnSpPr>
          <p:nvPr/>
        </p:nvCxnSpPr>
        <p:spPr>
          <a:xfrm>
            <a:off x="11586517" y="41046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0"/>
            <a:endCxn id="178" idx="5"/>
          </p:cNvCxnSpPr>
          <p:nvPr/>
        </p:nvCxnSpPr>
        <p:spPr>
          <a:xfrm flipH="1" flipV="1">
            <a:off x="10979994" y="32132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029877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5332074" y="47260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5" name="直接连接符 154"/>
          <p:cNvCxnSpPr>
            <a:stCxn id="153" idx="5"/>
            <a:endCxn id="154" idx="0"/>
          </p:cNvCxnSpPr>
          <p:nvPr/>
        </p:nvCxnSpPr>
        <p:spPr>
          <a:xfrm>
            <a:off x="15488259" y="41172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0"/>
            <a:endCxn id="163" idx="5"/>
          </p:cNvCxnSpPr>
          <p:nvPr/>
        </p:nvCxnSpPr>
        <p:spPr>
          <a:xfrm flipH="1" flipV="1">
            <a:off x="14681296" y="32132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9792253" y="18636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5"/>
            <a:endCxn id="178" idx="0"/>
          </p:cNvCxnSpPr>
          <p:nvPr/>
        </p:nvCxnSpPr>
        <p:spPr>
          <a:xfrm>
            <a:off x="10250635" y="23220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5"/>
            <a:endCxn id="145" idx="0"/>
          </p:cNvCxnSpPr>
          <p:nvPr/>
        </p:nvCxnSpPr>
        <p:spPr>
          <a:xfrm>
            <a:off x="9469761" y="32132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2812682" y="46153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1" name="直接连接符 160"/>
          <p:cNvCxnSpPr>
            <a:stCxn id="171" idx="5"/>
            <a:endCxn id="163" idx="0"/>
          </p:cNvCxnSpPr>
          <p:nvPr/>
        </p:nvCxnSpPr>
        <p:spPr>
          <a:xfrm>
            <a:off x="13714830" y="23284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0" idx="3"/>
            <a:endCxn id="173" idx="0"/>
          </p:cNvCxnSpPr>
          <p:nvPr/>
        </p:nvCxnSpPr>
        <p:spPr>
          <a:xfrm flipH="1">
            <a:off x="12796740" y="50737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14222914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4759942" y="4729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5" name="直接连接符 164"/>
          <p:cNvCxnSpPr>
            <a:stCxn id="153" idx="3"/>
            <a:endCxn id="164" idx="0"/>
          </p:cNvCxnSpPr>
          <p:nvPr/>
        </p:nvCxnSpPr>
        <p:spPr>
          <a:xfrm flipH="1">
            <a:off x="15006685" y="41172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0" idx="0"/>
            <a:endCxn id="174" idx="3"/>
          </p:cNvCxnSpPr>
          <p:nvPr/>
        </p:nvCxnSpPr>
        <p:spPr>
          <a:xfrm flipV="1">
            <a:off x="13081196" y="41172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10011038" y="36386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8" name="直接连接符 167"/>
          <p:cNvCxnSpPr>
            <a:stCxn id="167" idx="0"/>
            <a:endCxn id="178" idx="3"/>
          </p:cNvCxnSpPr>
          <p:nvPr/>
        </p:nvCxnSpPr>
        <p:spPr>
          <a:xfrm flipV="1">
            <a:off x="10279552" y="32132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7" idx="3"/>
            <a:endCxn id="170" idx="0"/>
          </p:cNvCxnSpPr>
          <p:nvPr/>
        </p:nvCxnSpPr>
        <p:spPr>
          <a:xfrm flipH="1">
            <a:off x="9963818" y="40970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717075" y="4689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13256448" y="1870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63" idx="3"/>
            <a:endCxn id="174" idx="0"/>
          </p:cNvCxnSpPr>
          <p:nvPr/>
        </p:nvCxnSpPr>
        <p:spPr>
          <a:xfrm flipH="1">
            <a:off x="13650262" y="32132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2549997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13381748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5" name="直接连接符 174"/>
          <p:cNvCxnSpPr>
            <a:stCxn id="174" idx="5"/>
            <a:endCxn id="131" idx="0"/>
          </p:cNvCxnSpPr>
          <p:nvPr/>
        </p:nvCxnSpPr>
        <p:spPr>
          <a:xfrm>
            <a:off x="13840130" y="41172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0" idx="5"/>
            <a:endCxn id="177" idx="0"/>
          </p:cNvCxnSpPr>
          <p:nvPr/>
        </p:nvCxnSpPr>
        <p:spPr>
          <a:xfrm>
            <a:off x="13271064" y="50737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3123499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椭圆 177"/>
          <p:cNvSpPr/>
          <p:nvPr/>
        </p:nvSpPr>
        <p:spPr>
          <a:xfrm>
            <a:off x="10521612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9" name="直接连接符 178"/>
          <p:cNvCxnSpPr>
            <a:stCxn id="150" idx="3"/>
            <a:endCxn id="182" idx="0"/>
          </p:cNvCxnSpPr>
          <p:nvPr/>
        </p:nvCxnSpPr>
        <p:spPr>
          <a:xfrm flipH="1">
            <a:off x="11097212" y="41046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7" idx="5"/>
            <a:endCxn id="181" idx="0"/>
          </p:cNvCxnSpPr>
          <p:nvPr/>
        </p:nvCxnSpPr>
        <p:spPr>
          <a:xfrm>
            <a:off x="10469420" y="40970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0290577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10850469" y="4694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11386697" y="45623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187" idx="0"/>
          </p:cNvCxnSpPr>
          <p:nvPr/>
        </p:nvCxnSpPr>
        <p:spPr>
          <a:xfrm>
            <a:off x="11845079" y="50207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11382684" y="50207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1135941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11686302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12731195" y="37188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12112798" y="3722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47" idx="3"/>
            <a:endCxn id="190" idx="0"/>
          </p:cNvCxnSpPr>
          <p:nvPr/>
        </p:nvCxnSpPr>
        <p:spPr>
          <a:xfrm flipH="1">
            <a:off x="12359541" y="32132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386349" y="1207219"/>
            <a:ext cx="3656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颜色不变，此时仍然删除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是红色，因此直接将其删除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491959" y="226378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5438819" y="47479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2" name="直接连接符 131"/>
          <p:cNvCxnSpPr>
            <a:stCxn id="131" idx="5"/>
            <a:endCxn id="135" idx="0"/>
          </p:cNvCxnSpPr>
          <p:nvPr/>
        </p:nvCxnSpPr>
        <p:spPr>
          <a:xfrm>
            <a:off x="5897201" y="52062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31" idx="3"/>
            <a:endCxn id="134" idx="0"/>
          </p:cNvCxnSpPr>
          <p:nvPr/>
        </p:nvCxnSpPr>
        <p:spPr>
          <a:xfrm flipH="1">
            <a:off x="5436690" y="52062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5189947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740308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3022284" y="909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8" name="直接连接符 137"/>
          <p:cNvCxnSpPr>
            <a:stCxn id="171" idx="0"/>
            <a:endCxn id="136" idx="5"/>
          </p:cNvCxnSpPr>
          <p:nvPr/>
        </p:nvCxnSpPr>
        <p:spPr>
          <a:xfrm flipH="1" flipV="1">
            <a:off x="3480666" y="13676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47" idx="0"/>
            <a:endCxn id="171" idx="3"/>
          </p:cNvCxnSpPr>
          <p:nvPr/>
        </p:nvCxnSpPr>
        <p:spPr>
          <a:xfrm flipV="1">
            <a:off x="4207090" y="24808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6" idx="3"/>
            <a:endCxn id="157" idx="0"/>
          </p:cNvCxnSpPr>
          <p:nvPr/>
        </p:nvCxnSpPr>
        <p:spPr>
          <a:xfrm flipH="1">
            <a:off x="1587327" y="13676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88" idx="0"/>
            <a:endCxn id="147" idx="5"/>
          </p:cNvCxnSpPr>
          <p:nvPr/>
        </p:nvCxnSpPr>
        <p:spPr>
          <a:xfrm flipH="1" flipV="1">
            <a:off x="4396958" y="33656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3" idx="3"/>
            <a:endCxn id="146" idx="0"/>
          </p:cNvCxnSpPr>
          <p:nvPr/>
        </p:nvCxnSpPr>
        <p:spPr>
          <a:xfrm flipH="1">
            <a:off x="501500" y="33656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37939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4" name="直接连接符 143"/>
          <p:cNvCxnSpPr>
            <a:stCxn id="143" idx="0"/>
            <a:endCxn id="157" idx="3"/>
          </p:cNvCxnSpPr>
          <p:nvPr/>
        </p:nvCxnSpPr>
        <p:spPr>
          <a:xfrm flipV="1">
            <a:off x="806453" y="24744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825327" y="39147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54757" y="3925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3938576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2654695" y="37986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83" idx="0"/>
          </p:cNvCxnSpPr>
          <p:nvPr/>
        </p:nvCxnSpPr>
        <p:spPr>
          <a:xfrm>
            <a:off x="3113077" y="42570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0"/>
            <a:endCxn id="178" idx="5"/>
          </p:cNvCxnSpPr>
          <p:nvPr/>
        </p:nvCxnSpPr>
        <p:spPr>
          <a:xfrm flipH="1" flipV="1">
            <a:off x="2506554" y="33656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6556437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858634" y="4878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5" name="直接连接符 154"/>
          <p:cNvCxnSpPr>
            <a:stCxn id="153" idx="5"/>
            <a:endCxn id="154" idx="0"/>
          </p:cNvCxnSpPr>
          <p:nvPr/>
        </p:nvCxnSpPr>
        <p:spPr>
          <a:xfrm>
            <a:off x="7014819" y="42696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0"/>
            <a:endCxn id="163" idx="5"/>
          </p:cNvCxnSpPr>
          <p:nvPr/>
        </p:nvCxnSpPr>
        <p:spPr>
          <a:xfrm flipH="1" flipV="1">
            <a:off x="6207856" y="33656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318813" y="20160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5"/>
            <a:endCxn id="178" idx="0"/>
          </p:cNvCxnSpPr>
          <p:nvPr/>
        </p:nvCxnSpPr>
        <p:spPr>
          <a:xfrm>
            <a:off x="1777195" y="24744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5"/>
            <a:endCxn id="145" idx="0"/>
          </p:cNvCxnSpPr>
          <p:nvPr/>
        </p:nvCxnSpPr>
        <p:spPr>
          <a:xfrm>
            <a:off x="996321" y="33656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339242" y="47677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1" name="直接连接符 160"/>
          <p:cNvCxnSpPr>
            <a:stCxn id="171" idx="5"/>
            <a:endCxn id="163" idx="0"/>
          </p:cNvCxnSpPr>
          <p:nvPr/>
        </p:nvCxnSpPr>
        <p:spPr>
          <a:xfrm>
            <a:off x="5241390" y="24808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0" idx="3"/>
            <a:endCxn id="173" idx="0"/>
          </p:cNvCxnSpPr>
          <p:nvPr/>
        </p:nvCxnSpPr>
        <p:spPr>
          <a:xfrm flipH="1">
            <a:off x="4323300" y="52261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5749474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6286502" y="4881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5" name="直接连接符 164"/>
          <p:cNvCxnSpPr>
            <a:stCxn id="153" idx="3"/>
            <a:endCxn id="164" idx="0"/>
          </p:cNvCxnSpPr>
          <p:nvPr/>
        </p:nvCxnSpPr>
        <p:spPr>
          <a:xfrm flipH="1">
            <a:off x="6533245" y="42696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0" idx="0"/>
            <a:endCxn id="174" idx="3"/>
          </p:cNvCxnSpPr>
          <p:nvPr/>
        </p:nvCxnSpPr>
        <p:spPr>
          <a:xfrm flipV="1">
            <a:off x="4607756" y="42696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1537598" y="37910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8" name="直接连接符 167"/>
          <p:cNvCxnSpPr>
            <a:stCxn id="167" idx="0"/>
            <a:endCxn id="178" idx="3"/>
          </p:cNvCxnSpPr>
          <p:nvPr/>
        </p:nvCxnSpPr>
        <p:spPr>
          <a:xfrm flipV="1">
            <a:off x="1806112" y="33656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7" idx="3"/>
            <a:endCxn id="170" idx="0"/>
          </p:cNvCxnSpPr>
          <p:nvPr/>
        </p:nvCxnSpPr>
        <p:spPr>
          <a:xfrm flipH="1">
            <a:off x="1490378" y="42494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243635" y="4842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783008" y="2022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63" idx="3"/>
            <a:endCxn id="174" idx="0"/>
          </p:cNvCxnSpPr>
          <p:nvPr/>
        </p:nvCxnSpPr>
        <p:spPr>
          <a:xfrm flipH="1">
            <a:off x="5176822" y="33656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076557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4908308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5" name="直接连接符 174"/>
          <p:cNvCxnSpPr>
            <a:stCxn id="174" idx="5"/>
            <a:endCxn id="131" idx="0"/>
          </p:cNvCxnSpPr>
          <p:nvPr/>
        </p:nvCxnSpPr>
        <p:spPr>
          <a:xfrm>
            <a:off x="5366690" y="42696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0" idx="5"/>
            <a:endCxn id="177" idx="0"/>
          </p:cNvCxnSpPr>
          <p:nvPr/>
        </p:nvCxnSpPr>
        <p:spPr>
          <a:xfrm>
            <a:off x="4797624" y="52261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4650059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椭圆 177"/>
          <p:cNvSpPr/>
          <p:nvPr/>
        </p:nvSpPr>
        <p:spPr>
          <a:xfrm>
            <a:off x="2048172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9" name="直接连接符 178"/>
          <p:cNvCxnSpPr>
            <a:stCxn id="150" idx="3"/>
            <a:endCxn id="182" idx="0"/>
          </p:cNvCxnSpPr>
          <p:nvPr/>
        </p:nvCxnSpPr>
        <p:spPr>
          <a:xfrm flipH="1">
            <a:off x="2623772" y="42570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7" idx="5"/>
            <a:endCxn id="181" idx="0"/>
          </p:cNvCxnSpPr>
          <p:nvPr/>
        </p:nvCxnSpPr>
        <p:spPr>
          <a:xfrm>
            <a:off x="1995980" y="42494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17137" y="4843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377029" y="4847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2913257" y="471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187" idx="0"/>
          </p:cNvCxnSpPr>
          <p:nvPr/>
        </p:nvCxnSpPr>
        <p:spPr>
          <a:xfrm>
            <a:off x="3371639" y="51731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2909244" y="51731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662501" y="57400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3212862" y="57400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4257755" y="387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3639358" y="38751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47" idx="3"/>
            <a:endCxn id="190" idx="0"/>
          </p:cNvCxnSpPr>
          <p:nvPr/>
        </p:nvCxnSpPr>
        <p:spPr>
          <a:xfrm flipH="1">
            <a:off x="3886101" y="33656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3445085" y="47479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5"/>
            <a:endCxn id="128" idx="0"/>
          </p:cNvCxnSpPr>
          <p:nvPr/>
        </p:nvCxnSpPr>
        <p:spPr>
          <a:xfrm>
            <a:off x="13903467" y="52062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3"/>
            <a:endCxn id="127" idx="0"/>
          </p:cNvCxnSpPr>
          <p:nvPr/>
        </p:nvCxnSpPr>
        <p:spPr>
          <a:xfrm flipH="1">
            <a:off x="13442956" y="52062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3196213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3746574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11028550" y="909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0" name="直接连接符 129"/>
          <p:cNvCxnSpPr>
            <a:stCxn id="218" idx="0"/>
            <a:endCxn id="129" idx="5"/>
          </p:cNvCxnSpPr>
          <p:nvPr/>
        </p:nvCxnSpPr>
        <p:spPr>
          <a:xfrm flipH="1" flipV="1">
            <a:off x="11486932" y="13676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96" idx="0"/>
            <a:endCxn id="218" idx="3"/>
          </p:cNvCxnSpPr>
          <p:nvPr/>
        </p:nvCxnSpPr>
        <p:spPr>
          <a:xfrm flipV="1">
            <a:off x="12213356" y="24808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9" idx="3"/>
            <a:endCxn id="204" idx="0"/>
          </p:cNvCxnSpPr>
          <p:nvPr/>
        </p:nvCxnSpPr>
        <p:spPr>
          <a:xfrm flipH="1">
            <a:off x="9593593" y="13676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235" idx="0"/>
            <a:endCxn id="196" idx="5"/>
          </p:cNvCxnSpPr>
          <p:nvPr/>
        </p:nvCxnSpPr>
        <p:spPr>
          <a:xfrm flipH="1" flipV="1">
            <a:off x="12403224" y="33656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92" idx="3"/>
            <a:endCxn id="195" idx="0"/>
          </p:cNvCxnSpPr>
          <p:nvPr/>
        </p:nvCxnSpPr>
        <p:spPr>
          <a:xfrm flipH="1">
            <a:off x="8507766" y="33656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544205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0"/>
            <a:endCxn id="204" idx="3"/>
          </p:cNvCxnSpPr>
          <p:nvPr/>
        </p:nvCxnSpPr>
        <p:spPr>
          <a:xfrm flipV="1">
            <a:off x="8812719" y="24744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8831593" y="39147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8261023" y="3925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11944842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10660961" y="37986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34" idx="0"/>
          </p:cNvCxnSpPr>
          <p:nvPr/>
        </p:nvCxnSpPr>
        <p:spPr>
          <a:xfrm>
            <a:off x="11119343" y="425703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0"/>
            <a:endCxn id="225" idx="5"/>
          </p:cNvCxnSpPr>
          <p:nvPr/>
        </p:nvCxnSpPr>
        <p:spPr>
          <a:xfrm flipH="1" flipV="1">
            <a:off x="10512820" y="33656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4562703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4864900" y="4878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2" name="直接连接符 201"/>
          <p:cNvCxnSpPr>
            <a:stCxn id="200" idx="5"/>
            <a:endCxn id="201" idx="0"/>
          </p:cNvCxnSpPr>
          <p:nvPr/>
        </p:nvCxnSpPr>
        <p:spPr>
          <a:xfrm>
            <a:off x="15021085" y="42696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00" idx="0"/>
            <a:endCxn id="210" idx="5"/>
          </p:cNvCxnSpPr>
          <p:nvPr/>
        </p:nvCxnSpPr>
        <p:spPr>
          <a:xfrm flipH="1" flipV="1">
            <a:off x="14214122" y="33656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5079" y="20160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5" name="直接连接符 204"/>
          <p:cNvCxnSpPr>
            <a:stCxn id="204" idx="5"/>
            <a:endCxn id="225" idx="0"/>
          </p:cNvCxnSpPr>
          <p:nvPr/>
        </p:nvCxnSpPr>
        <p:spPr>
          <a:xfrm>
            <a:off x="9783461" y="24744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2" idx="5"/>
            <a:endCxn id="194" idx="0"/>
          </p:cNvCxnSpPr>
          <p:nvPr/>
        </p:nvCxnSpPr>
        <p:spPr>
          <a:xfrm>
            <a:off x="9002587" y="33656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345508" y="47677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8" name="直接连接符 207"/>
          <p:cNvCxnSpPr>
            <a:stCxn id="218" idx="5"/>
            <a:endCxn id="210" idx="0"/>
          </p:cNvCxnSpPr>
          <p:nvPr/>
        </p:nvCxnSpPr>
        <p:spPr>
          <a:xfrm>
            <a:off x="13247656" y="24808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20" idx="0"/>
          </p:cNvCxnSpPr>
          <p:nvPr/>
        </p:nvCxnSpPr>
        <p:spPr>
          <a:xfrm flipH="1">
            <a:off x="12329566" y="52261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13755740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4292768" y="4881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2" name="直接连接符 211"/>
          <p:cNvCxnSpPr>
            <a:stCxn id="200" idx="3"/>
            <a:endCxn id="211" idx="0"/>
          </p:cNvCxnSpPr>
          <p:nvPr/>
        </p:nvCxnSpPr>
        <p:spPr>
          <a:xfrm flipH="1">
            <a:off x="14539511" y="42696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7" idx="0"/>
            <a:endCxn id="221" idx="3"/>
          </p:cNvCxnSpPr>
          <p:nvPr/>
        </p:nvCxnSpPr>
        <p:spPr>
          <a:xfrm flipV="1">
            <a:off x="12614022" y="42696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9543864" y="37910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5" name="直接连接符 214"/>
          <p:cNvCxnSpPr>
            <a:stCxn id="214" idx="0"/>
            <a:endCxn id="225" idx="3"/>
          </p:cNvCxnSpPr>
          <p:nvPr/>
        </p:nvCxnSpPr>
        <p:spPr>
          <a:xfrm flipV="1">
            <a:off x="9812378" y="33656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4" idx="3"/>
            <a:endCxn id="217" idx="0"/>
          </p:cNvCxnSpPr>
          <p:nvPr/>
        </p:nvCxnSpPr>
        <p:spPr>
          <a:xfrm flipH="1">
            <a:off x="9496644" y="42494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9249901" y="4842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12789274" y="2022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9" name="直接连接符 218"/>
          <p:cNvCxnSpPr>
            <a:stCxn id="210" idx="3"/>
            <a:endCxn id="221" idx="0"/>
          </p:cNvCxnSpPr>
          <p:nvPr/>
        </p:nvCxnSpPr>
        <p:spPr>
          <a:xfrm flipH="1">
            <a:off x="13183088" y="33656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12082823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椭圆 220"/>
          <p:cNvSpPr/>
          <p:nvPr/>
        </p:nvSpPr>
        <p:spPr>
          <a:xfrm>
            <a:off x="12914574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2" name="直接连接符 221"/>
          <p:cNvCxnSpPr>
            <a:stCxn id="221" idx="5"/>
            <a:endCxn id="124" idx="0"/>
          </p:cNvCxnSpPr>
          <p:nvPr/>
        </p:nvCxnSpPr>
        <p:spPr>
          <a:xfrm>
            <a:off x="13372956" y="42696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07" idx="5"/>
            <a:endCxn id="224" idx="0"/>
          </p:cNvCxnSpPr>
          <p:nvPr/>
        </p:nvCxnSpPr>
        <p:spPr>
          <a:xfrm>
            <a:off x="12803890" y="52261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2656325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10054438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6" name="直接连接符 225"/>
          <p:cNvCxnSpPr>
            <a:stCxn id="197" idx="3"/>
            <a:endCxn id="229" idx="0"/>
          </p:cNvCxnSpPr>
          <p:nvPr/>
        </p:nvCxnSpPr>
        <p:spPr>
          <a:xfrm flipH="1">
            <a:off x="10630038" y="42570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4" idx="5"/>
            <a:endCxn id="228" idx="0"/>
          </p:cNvCxnSpPr>
          <p:nvPr/>
        </p:nvCxnSpPr>
        <p:spPr>
          <a:xfrm>
            <a:off x="10002246" y="42494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9823403" y="4843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10383295" y="4847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1023203" y="48404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2264021" y="387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11645624" y="38751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196" idx="3"/>
            <a:endCxn id="236" idx="0"/>
          </p:cNvCxnSpPr>
          <p:nvPr/>
        </p:nvCxnSpPr>
        <p:spPr>
          <a:xfrm flipH="1">
            <a:off x="11892367" y="33656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321371" y="280141"/>
            <a:ext cx="43524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19</a:t>
            </a:r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的右孩子为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也是黑色，并且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孩子都为红色。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的孩子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变为黑色，并将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互换颜色，由于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的右孩子，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491959" y="226378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328932" y="47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5"/>
            <a:endCxn id="128" idx="0"/>
          </p:cNvCxnSpPr>
          <p:nvPr/>
        </p:nvCxnSpPr>
        <p:spPr>
          <a:xfrm>
            <a:off x="5787314" y="523676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3"/>
            <a:endCxn id="127" idx="0"/>
          </p:cNvCxnSpPr>
          <p:nvPr/>
        </p:nvCxnSpPr>
        <p:spPr>
          <a:xfrm flipH="1">
            <a:off x="5326803" y="523676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5080060" y="5858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5630421" y="5858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2912397" y="9397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0" name="直接连接符 129"/>
          <p:cNvCxnSpPr>
            <a:stCxn id="218" idx="0"/>
            <a:endCxn id="129" idx="5"/>
          </p:cNvCxnSpPr>
          <p:nvPr/>
        </p:nvCxnSpPr>
        <p:spPr>
          <a:xfrm flipH="1" flipV="1">
            <a:off x="3370779" y="13981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96" idx="0"/>
            <a:endCxn id="218" idx="3"/>
          </p:cNvCxnSpPr>
          <p:nvPr/>
        </p:nvCxnSpPr>
        <p:spPr>
          <a:xfrm flipV="1">
            <a:off x="4097203" y="25112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9" idx="3"/>
            <a:endCxn id="204" idx="0"/>
          </p:cNvCxnSpPr>
          <p:nvPr/>
        </p:nvCxnSpPr>
        <p:spPr>
          <a:xfrm flipH="1">
            <a:off x="1477440" y="13981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235" idx="0"/>
            <a:endCxn id="196" idx="5"/>
          </p:cNvCxnSpPr>
          <p:nvPr/>
        </p:nvCxnSpPr>
        <p:spPr>
          <a:xfrm flipH="1" flipV="1">
            <a:off x="4287071" y="33961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92" idx="3"/>
            <a:endCxn id="195" idx="0"/>
          </p:cNvCxnSpPr>
          <p:nvPr/>
        </p:nvCxnSpPr>
        <p:spPr>
          <a:xfrm flipH="1">
            <a:off x="391613" y="33961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428052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0"/>
            <a:endCxn id="204" idx="3"/>
          </p:cNvCxnSpPr>
          <p:nvPr/>
        </p:nvCxnSpPr>
        <p:spPr>
          <a:xfrm flipV="1">
            <a:off x="696566" y="25048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715440" y="3945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144870" y="39555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3828689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2544808" y="38291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34" idx="0"/>
          </p:cNvCxnSpPr>
          <p:nvPr/>
        </p:nvCxnSpPr>
        <p:spPr>
          <a:xfrm>
            <a:off x="3003190" y="42875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0"/>
            <a:endCxn id="225" idx="5"/>
          </p:cNvCxnSpPr>
          <p:nvPr/>
        </p:nvCxnSpPr>
        <p:spPr>
          <a:xfrm flipH="1" flipV="1">
            <a:off x="2396667" y="33961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6446550" y="3841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748747" y="4908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2" name="直接连接符 201"/>
          <p:cNvCxnSpPr>
            <a:stCxn id="200" idx="5"/>
            <a:endCxn id="201" idx="0"/>
          </p:cNvCxnSpPr>
          <p:nvPr/>
        </p:nvCxnSpPr>
        <p:spPr>
          <a:xfrm>
            <a:off x="6904932" y="430010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00" idx="0"/>
            <a:endCxn id="210" idx="5"/>
          </p:cNvCxnSpPr>
          <p:nvPr/>
        </p:nvCxnSpPr>
        <p:spPr>
          <a:xfrm flipH="1" flipV="1">
            <a:off x="6097969" y="339611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1208926" y="20465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5" name="直接连接符 204"/>
          <p:cNvCxnSpPr>
            <a:stCxn id="204" idx="5"/>
            <a:endCxn id="225" idx="0"/>
          </p:cNvCxnSpPr>
          <p:nvPr/>
        </p:nvCxnSpPr>
        <p:spPr>
          <a:xfrm>
            <a:off x="1667308" y="25048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2" idx="5"/>
            <a:endCxn id="194" idx="0"/>
          </p:cNvCxnSpPr>
          <p:nvPr/>
        </p:nvCxnSpPr>
        <p:spPr>
          <a:xfrm>
            <a:off x="886434" y="33961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4229355" y="47982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8" name="直接连接符 207"/>
          <p:cNvCxnSpPr>
            <a:stCxn id="218" idx="5"/>
            <a:endCxn id="210" idx="0"/>
          </p:cNvCxnSpPr>
          <p:nvPr/>
        </p:nvCxnSpPr>
        <p:spPr>
          <a:xfrm>
            <a:off x="5131503" y="251128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20" idx="0"/>
          </p:cNvCxnSpPr>
          <p:nvPr/>
        </p:nvCxnSpPr>
        <p:spPr>
          <a:xfrm flipH="1">
            <a:off x="4213413" y="525661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5639587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6176615" y="49124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2" name="直接连接符 211"/>
          <p:cNvCxnSpPr>
            <a:stCxn id="200" idx="3"/>
            <a:endCxn id="211" idx="0"/>
          </p:cNvCxnSpPr>
          <p:nvPr/>
        </p:nvCxnSpPr>
        <p:spPr>
          <a:xfrm flipH="1">
            <a:off x="6423358" y="430010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7" idx="0"/>
            <a:endCxn id="221" idx="3"/>
          </p:cNvCxnSpPr>
          <p:nvPr/>
        </p:nvCxnSpPr>
        <p:spPr>
          <a:xfrm flipV="1">
            <a:off x="4497869" y="430010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1427711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5" name="直接连接符 214"/>
          <p:cNvCxnSpPr>
            <a:stCxn id="214" idx="0"/>
            <a:endCxn id="225" idx="3"/>
          </p:cNvCxnSpPr>
          <p:nvPr/>
        </p:nvCxnSpPr>
        <p:spPr>
          <a:xfrm flipV="1">
            <a:off x="1696225" y="33961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4" idx="3"/>
            <a:endCxn id="217" idx="0"/>
          </p:cNvCxnSpPr>
          <p:nvPr/>
        </p:nvCxnSpPr>
        <p:spPr>
          <a:xfrm flipH="1">
            <a:off x="1380491" y="42799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1133748" y="48727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4673121" y="20529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9" name="直接连接符 218"/>
          <p:cNvCxnSpPr>
            <a:stCxn id="210" idx="3"/>
            <a:endCxn id="221" idx="0"/>
          </p:cNvCxnSpPr>
          <p:nvPr/>
        </p:nvCxnSpPr>
        <p:spPr>
          <a:xfrm flipH="1">
            <a:off x="5066935" y="339611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3966670" y="58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椭圆 220"/>
          <p:cNvSpPr/>
          <p:nvPr/>
        </p:nvSpPr>
        <p:spPr>
          <a:xfrm>
            <a:off x="4798421" y="3841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2" name="直接连接符 221"/>
          <p:cNvCxnSpPr>
            <a:stCxn id="221" idx="5"/>
            <a:endCxn id="124" idx="0"/>
          </p:cNvCxnSpPr>
          <p:nvPr/>
        </p:nvCxnSpPr>
        <p:spPr>
          <a:xfrm>
            <a:off x="5256803" y="430010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07" idx="5"/>
            <a:endCxn id="224" idx="0"/>
          </p:cNvCxnSpPr>
          <p:nvPr/>
        </p:nvCxnSpPr>
        <p:spPr>
          <a:xfrm>
            <a:off x="4687737" y="525661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540172" y="58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1938285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6" name="直接连接符 225"/>
          <p:cNvCxnSpPr>
            <a:stCxn id="197" idx="3"/>
            <a:endCxn id="229" idx="0"/>
          </p:cNvCxnSpPr>
          <p:nvPr/>
        </p:nvCxnSpPr>
        <p:spPr>
          <a:xfrm flipH="1">
            <a:off x="2513885" y="42875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4" idx="5"/>
            <a:endCxn id="228" idx="0"/>
          </p:cNvCxnSpPr>
          <p:nvPr/>
        </p:nvCxnSpPr>
        <p:spPr>
          <a:xfrm>
            <a:off x="1886093" y="42799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1707250" y="48744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2267142" y="4877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907050" y="48708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4147868" y="3901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3529471" y="3905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196" idx="3"/>
            <a:endCxn id="236" idx="0"/>
          </p:cNvCxnSpPr>
          <p:nvPr/>
        </p:nvCxnSpPr>
        <p:spPr>
          <a:xfrm flipH="1">
            <a:off x="3776214" y="33961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13884038" y="47783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4342420" y="5236764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3872914" y="5236764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3626171" y="56533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4176532" y="56533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996847" y="9397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63" idx="0"/>
            <a:endCxn id="120" idx="5"/>
          </p:cNvCxnSpPr>
          <p:nvPr/>
        </p:nvCxnSpPr>
        <p:spPr>
          <a:xfrm flipH="1" flipV="1">
            <a:off x="11455229" y="13981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241" idx="0"/>
            <a:endCxn id="263" idx="3"/>
          </p:cNvCxnSpPr>
          <p:nvPr/>
        </p:nvCxnSpPr>
        <p:spPr>
          <a:xfrm flipV="1">
            <a:off x="12181653" y="25112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0" idx="3"/>
            <a:endCxn id="249" idx="0"/>
          </p:cNvCxnSpPr>
          <p:nvPr/>
        </p:nvCxnSpPr>
        <p:spPr>
          <a:xfrm flipH="1">
            <a:off x="9561890" y="13981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76" idx="0"/>
            <a:endCxn id="241" idx="5"/>
          </p:cNvCxnSpPr>
          <p:nvPr/>
        </p:nvCxnSpPr>
        <p:spPr>
          <a:xfrm flipH="1" flipV="1">
            <a:off x="12371521" y="33961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33" idx="3"/>
            <a:endCxn id="240" idx="0"/>
          </p:cNvCxnSpPr>
          <p:nvPr/>
        </p:nvCxnSpPr>
        <p:spPr>
          <a:xfrm flipH="1">
            <a:off x="8476063" y="33961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8512502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3" idx="0"/>
            <a:endCxn id="249" idx="3"/>
          </p:cNvCxnSpPr>
          <p:nvPr/>
        </p:nvCxnSpPr>
        <p:spPr>
          <a:xfrm flipV="1">
            <a:off x="8781016" y="25048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8799890" y="3945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8229320" y="39555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1913139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10629258" y="38291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3" name="直接连接符 242"/>
          <p:cNvCxnSpPr>
            <a:stCxn id="242" idx="5"/>
            <a:endCxn id="275" idx="0"/>
          </p:cNvCxnSpPr>
          <p:nvPr/>
        </p:nvCxnSpPr>
        <p:spPr>
          <a:xfrm>
            <a:off x="11087640" y="42875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2" idx="0"/>
            <a:endCxn id="270" idx="5"/>
          </p:cNvCxnSpPr>
          <p:nvPr/>
        </p:nvCxnSpPr>
        <p:spPr>
          <a:xfrm flipH="1" flipV="1">
            <a:off x="10481117" y="33961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9293376" y="20465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5"/>
            <a:endCxn id="270" idx="0"/>
          </p:cNvCxnSpPr>
          <p:nvPr/>
        </p:nvCxnSpPr>
        <p:spPr>
          <a:xfrm>
            <a:off x="9751758" y="25048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3" idx="5"/>
            <a:endCxn id="239" idx="0"/>
          </p:cNvCxnSpPr>
          <p:nvPr/>
        </p:nvCxnSpPr>
        <p:spPr>
          <a:xfrm>
            <a:off x="8970884" y="33961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12937806" y="38093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3" name="直接连接符 252"/>
          <p:cNvCxnSpPr>
            <a:stCxn id="263" idx="5"/>
            <a:endCxn id="266" idx="0"/>
          </p:cNvCxnSpPr>
          <p:nvPr/>
        </p:nvCxnSpPr>
        <p:spPr>
          <a:xfrm>
            <a:off x="13215953" y="2511283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65" idx="0"/>
          </p:cNvCxnSpPr>
          <p:nvPr/>
        </p:nvCxnSpPr>
        <p:spPr>
          <a:xfrm flipH="1">
            <a:off x="12922432" y="4267775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椭圆 254"/>
          <p:cNvSpPr/>
          <p:nvPr/>
        </p:nvSpPr>
        <p:spPr>
          <a:xfrm>
            <a:off x="14185384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2" idx="0"/>
            <a:endCxn id="266" idx="3"/>
          </p:cNvCxnSpPr>
          <p:nvPr/>
        </p:nvCxnSpPr>
        <p:spPr>
          <a:xfrm flipV="1">
            <a:off x="13206320" y="3396112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9512161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0" name="直接连接符 259"/>
          <p:cNvCxnSpPr>
            <a:stCxn id="259" idx="0"/>
            <a:endCxn id="270" idx="3"/>
          </p:cNvCxnSpPr>
          <p:nvPr/>
        </p:nvCxnSpPr>
        <p:spPr>
          <a:xfrm flipV="1">
            <a:off x="9780675" y="33961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9" idx="3"/>
            <a:endCxn id="262" idx="0"/>
          </p:cNvCxnSpPr>
          <p:nvPr/>
        </p:nvCxnSpPr>
        <p:spPr>
          <a:xfrm flipH="1">
            <a:off x="9464941" y="42799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9218198" y="48727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3" name="椭圆 262"/>
          <p:cNvSpPr/>
          <p:nvPr/>
        </p:nvSpPr>
        <p:spPr>
          <a:xfrm>
            <a:off x="12757571" y="20529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4" name="直接连接符 263"/>
          <p:cNvCxnSpPr>
            <a:stCxn id="255" idx="0"/>
            <a:endCxn id="266" idx="5"/>
          </p:cNvCxnSpPr>
          <p:nvPr/>
        </p:nvCxnSpPr>
        <p:spPr>
          <a:xfrm flipH="1" flipV="1">
            <a:off x="13993411" y="3396112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12675689" y="48956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6" name="椭圆 265"/>
          <p:cNvSpPr/>
          <p:nvPr/>
        </p:nvSpPr>
        <p:spPr>
          <a:xfrm>
            <a:off x="13535029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7" name="直接连接符 266"/>
          <p:cNvCxnSpPr>
            <a:stCxn id="255" idx="3"/>
            <a:endCxn id="115" idx="0"/>
          </p:cNvCxnSpPr>
          <p:nvPr/>
        </p:nvCxnSpPr>
        <p:spPr>
          <a:xfrm flipH="1">
            <a:off x="14152552" y="4279908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52" idx="5"/>
            <a:endCxn id="269" idx="0"/>
          </p:cNvCxnSpPr>
          <p:nvPr/>
        </p:nvCxnSpPr>
        <p:spPr>
          <a:xfrm>
            <a:off x="13396188" y="4267775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13249191" y="48956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10022735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42" idx="3"/>
            <a:endCxn id="274" idx="0"/>
          </p:cNvCxnSpPr>
          <p:nvPr/>
        </p:nvCxnSpPr>
        <p:spPr>
          <a:xfrm flipH="1">
            <a:off x="10598335" y="42875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59" idx="5"/>
            <a:endCxn id="273" idx="0"/>
          </p:cNvCxnSpPr>
          <p:nvPr/>
        </p:nvCxnSpPr>
        <p:spPr>
          <a:xfrm>
            <a:off x="9970543" y="42799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9791700" y="48744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矩形 273"/>
          <p:cNvSpPr/>
          <p:nvPr/>
        </p:nvSpPr>
        <p:spPr>
          <a:xfrm>
            <a:off x="10351592" y="4877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0991500" y="48708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12232318" y="3901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11613921" y="3905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41" idx="3"/>
            <a:endCxn id="277" idx="0"/>
          </p:cNvCxnSpPr>
          <p:nvPr/>
        </p:nvCxnSpPr>
        <p:spPr>
          <a:xfrm flipH="1">
            <a:off x="11860664" y="33961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55" idx="5"/>
            <a:endCxn id="280" idx="0"/>
          </p:cNvCxnSpPr>
          <p:nvPr/>
        </p:nvCxnSpPr>
        <p:spPr>
          <a:xfrm>
            <a:off x="14643766" y="4279908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14571068" y="4884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4839</Words>
  <Application>Microsoft Office PowerPoint</Application>
  <PresentationFormat>宽屏</PresentationFormat>
  <Paragraphs>2329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郝彬</cp:lastModifiedBy>
  <cp:revision>298</cp:revision>
  <dcterms:created xsi:type="dcterms:W3CDTF">2018-07-25T15:00:21Z</dcterms:created>
  <dcterms:modified xsi:type="dcterms:W3CDTF">2018-07-30T12:52:02Z</dcterms:modified>
</cp:coreProperties>
</file>