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85225" autoAdjust="0"/>
  </p:normalViewPr>
  <p:slideViewPr>
    <p:cSldViewPr snapToGrid="0">
      <p:cViewPr varScale="1">
        <p:scale>
          <a:sx n="57" d="100"/>
          <a:sy n="57" d="100"/>
        </p:scale>
        <p:origin x="1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FDAB-64D9-4F32-BEFE-479E89231271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412F-9F49-45A8-BF05-2D18EADF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8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3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1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19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7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34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89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14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74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8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6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8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2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8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25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0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412F-9F49-45A8-BF05-2D18EADF5D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4813-5363-4108-BEF5-059BABF313EC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9F79-E358-4278-9074-07D0FF113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ojun111111/article/details/518984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ad5d65e7ce62" TargetMode="External"/><Relationship Id="rId5" Type="http://schemas.openxmlformats.org/officeDocument/2006/relationships/hyperlink" Target="https://blog.csdn.net/lm2009200/article/details/70162811" TargetMode="External"/><Relationship Id="rId4" Type="http://schemas.openxmlformats.org/officeDocument/2006/relationships/hyperlink" Target="https://blog.csdn.net/SprintMan/article/details/6892585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327677" y="-1549578"/>
            <a:ext cx="133882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红黑树特性</a:t>
            </a:r>
            <a:endParaRPr lang="en-US" altLang="zh-CN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7677" y="-1196546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、每个节点要么是黑色，要么是红色</a:t>
            </a:r>
            <a:endParaRPr lang="en-US" altLang="zh-CN" dirty="0" smtClean="0"/>
          </a:p>
        </p:txBody>
      </p:sp>
      <p:sp>
        <p:nvSpPr>
          <p:cNvPr id="128" name="矩形 127"/>
          <p:cNvSpPr/>
          <p:nvPr/>
        </p:nvSpPr>
        <p:spPr>
          <a:xfrm>
            <a:off x="327677" y="-820738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、根节点是黑色的</a:t>
            </a:r>
            <a:endParaRPr lang="en-US" altLang="zh-CN" dirty="0" smtClean="0"/>
          </a:p>
        </p:txBody>
      </p:sp>
      <p:sp>
        <p:nvSpPr>
          <p:cNvPr id="129" name="矩形 128"/>
          <p:cNvSpPr/>
          <p:nvPr/>
        </p:nvSpPr>
        <p:spPr>
          <a:xfrm>
            <a:off x="327677" y="-451406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、每个叶子节点是黑色的（叶子节点是空节点）</a:t>
            </a:r>
            <a:endParaRPr lang="en-US" altLang="zh-CN" dirty="0" smtClean="0"/>
          </a:p>
        </p:txBody>
      </p:sp>
      <p:sp>
        <p:nvSpPr>
          <p:cNvPr id="130" name="矩形 129"/>
          <p:cNvSpPr/>
          <p:nvPr/>
        </p:nvSpPr>
        <p:spPr>
          <a:xfrm>
            <a:off x="327677" y="-86986"/>
            <a:ext cx="553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、如果一个节点是红色，那它的子节点一定是黑色</a:t>
            </a:r>
            <a:endParaRPr lang="en-US" altLang="zh-CN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27677" y="277434"/>
            <a:ext cx="768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、从任意一个节点到其叶子节点的所有路径中，所包含的黑节点数量相同</a:t>
            </a:r>
            <a:endParaRPr lang="en-US" altLang="zh-CN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27677" y="751471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红黑树插入的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33" name="矩形 132"/>
          <p:cNvSpPr/>
          <p:nvPr/>
        </p:nvSpPr>
        <p:spPr>
          <a:xfrm>
            <a:off x="327677" y="1093225"/>
            <a:ext cx="6995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、新节点位于根节点，其没有父节点：将该节点直接设为黑色即可</a:t>
            </a:r>
            <a:endParaRPr lang="en-US" altLang="zh-CN" dirty="0" smtClean="0"/>
          </a:p>
        </p:txBody>
      </p:sp>
      <p:sp>
        <p:nvSpPr>
          <p:cNvPr id="134" name="矩形 133"/>
          <p:cNvSpPr/>
          <p:nvPr/>
        </p:nvSpPr>
        <p:spPr>
          <a:xfrm>
            <a:off x="327677" y="1469033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、新节点的父节点已然是黑色：不用动，这已然是一颗红黑树</a:t>
            </a:r>
            <a:endParaRPr lang="en-US" altLang="zh-CN" dirty="0" smtClean="0"/>
          </a:p>
        </p:txBody>
      </p:sp>
      <p:sp>
        <p:nvSpPr>
          <p:cNvPr id="135" name="矩形 134"/>
          <p:cNvSpPr/>
          <p:nvPr/>
        </p:nvSpPr>
        <p:spPr>
          <a:xfrm>
            <a:off x="327677" y="1838365"/>
            <a:ext cx="1454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、父节点和叔节点都是红色：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将父节点和叔节点设为黑色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将祖父节点设为红色</a:t>
            </a:r>
            <a:r>
              <a:rPr lang="en-US" altLang="zh-CN" dirty="0" smtClean="0"/>
              <a:t>;c.</a:t>
            </a:r>
            <a:r>
              <a:rPr lang="zh-CN" altLang="en-US" dirty="0" smtClean="0"/>
              <a:t>将祖父节点设为当前节点，并继续对新当前节点进行操作</a:t>
            </a:r>
            <a:endParaRPr lang="en-US" altLang="zh-CN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016000" y="783200"/>
            <a:ext cx="110799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插入规则</a:t>
            </a:r>
            <a:endParaRPr lang="en-US" altLang="zh-CN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016000" y="116475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新插入的节点都为红色</a:t>
            </a:r>
            <a:endParaRPr lang="en-US" altLang="zh-CN" dirty="0" smtClean="0"/>
          </a:p>
        </p:txBody>
      </p:sp>
      <p:sp>
        <p:nvSpPr>
          <p:cNvPr id="140" name="矩形 139"/>
          <p:cNvSpPr/>
          <p:nvPr/>
        </p:nvSpPr>
        <p:spPr>
          <a:xfrm>
            <a:off x="67958" y="8301561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7958" y="6571536"/>
            <a:ext cx="60517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https://blog.csdn.net/xiaojun111111/article/details/51898486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blog.csdn.net/SprintMan/article/details/68925857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blog.csdn.net/lm2009200/article/details/70162811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www.jianshu.com/p/ad5d65e7ce62</a:t>
            </a:r>
            <a:endParaRPr lang="en-US" altLang="zh-CN" dirty="0" smtClean="0"/>
          </a:p>
          <a:p>
            <a:r>
              <a:rPr lang="en-US" altLang="zh-CN" dirty="0"/>
              <a:t>https://www.cnblogs.com/George1994/p/6934930.html</a:t>
            </a:r>
            <a:endParaRPr lang="en-US" altLang="zh-CN" dirty="0" smtClean="0"/>
          </a:p>
          <a:p>
            <a:r>
              <a:rPr lang="en-US" altLang="zh-CN" dirty="0"/>
              <a:t>https://blog.csdn.net/qq_37169817/article/details/78880110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677" y="2207697"/>
            <a:ext cx="144974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、父节点是红色，叔节点是黑色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当前节点是父亲的左</a:t>
            </a:r>
            <a:r>
              <a:rPr lang="zh-CN" altLang="en-US" dirty="0"/>
              <a:t>孩子</a:t>
            </a:r>
            <a:r>
              <a:rPr lang="zh-CN" altLang="en-US" dirty="0" smtClean="0"/>
              <a:t>，</a:t>
            </a:r>
            <a:r>
              <a:rPr lang="zh-CN" altLang="en-US" dirty="0"/>
              <a:t>父亲是祖父的左孩子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）：  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将祖父节点右旋</a:t>
            </a:r>
            <a:r>
              <a:rPr lang="en-US" altLang="zh-CN" dirty="0" smtClean="0"/>
              <a:t>;b.</a:t>
            </a:r>
            <a:r>
              <a:rPr lang="zh-CN" altLang="en-US" dirty="0"/>
              <a:t>交换父节点和祖父节点的</a:t>
            </a:r>
            <a:r>
              <a:rPr lang="zh-CN" altLang="en-US" dirty="0" smtClean="0"/>
              <a:t>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孩子，父亲是祖父的左孩子（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将父节点左旋，并将父节点作为当前节点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/>
              <a:t>然后</a:t>
            </a:r>
            <a:r>
              <a:rPr lang="zh-CN" altLang="en-US" dirty="0" smtClean="0"/>
              <a:t>再使用</a:t>
            </a:r>
            <a:r>
              <a:rPr lang="en-US" altLang="zh-CN" dirty="0" smtClean="0"/>
              <a:t>Left </a:t>
            </a:r>
            <a:r>
              <a:rPr lang="en-US" altLang="zh-CN" dirty="0" err="1" smtClean="0"/>
              <a:t>Left</a:t>
            </a:r>
            <a:r>
              <a:rPr lang="zh-CN" altLang="en-US" dirty="0" smtClean="0"/>
              <a:t>情形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当前节点是父亲的右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将祖父节点左旋</a:t>
            </a:r>
            <a:r>
              <a:rPr lang="en-US" altLang="zh-CN" dirty="0" smtClean="0"/>
              <a:t>;b.</a:t>
            </a:r>
            <a:r>
              <a:rPr lang="zh-CN" altLang="en-US" dirty="0" smtClean="0"/>
              <a:t>交换父节点和祖父节点的颜色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当前节点是父亲的左</a:t>
            </a:r>
            <a:r>
              <a:rPr lang="zh-CN" altLang="en-US" dirty="0" smtClean="0"/>
              <a:t>孩子，父亲是祖父的右孩子（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）：  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将父节点</a:t>
            </a:r>
            <a:r>
              <a:rPr lang="zh-CN" altLang="en-US" dirty="0"/>
              <a:t>右旋，并将父节点作为当前节点</a:t>
            </a:r>
            <a:r>
              <a:rPr lang="en-US" altLang="zh-CN" dirty="0" smtClean="0"/>
              <a:t>; b.</a:t>
            </a:r>
            <a:r>
              <a:rPr lang="zh-CN" altLang="en-US" dirty="0" smtClean="0"/>
              <a:t>然后再使用</a:t>
            </a:r>
            <a:r>
              <a:rPr lang="en-US" altLang="zh-CN" dirty="0" smtClean="0"/>
              <a:t>Right </a:t>
            </a:r>
            <a:r>
              <a:rPr lang="en-US" altLang="zh-CN" dirty="0" err="1" smtClean="0"/>
              <a:t>Right</a:t>
            </a:r>
            <a:r>
              <a:rPr lang="zh-CN" altLang="en-US" dirty="0" smtClean="0"/>
              <a:t>情形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327677" y="3780432"/>
            <a:ext cx="237917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红黑树</a:t>
            </a:r>
            <a:r>
              <a:rPr lang="zh-CN" altLang="en-US" dirty="0"/>
              <a:t>删除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种情形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27677" y="4239549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、删除节点的左右子节点均为空，则将其直接删除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327676" y="4657573"/>
            <a:ext cx="907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、删除节点的左右子节点其中一个为空，则将存在的那一个子节点直接替换掉删除节点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327676" y="5056904"/>
            <a:ext cx="13861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、删除节点的左右子节点均不为空，首先选择该节点的替代节点，替代节点可以是左子树中的最大值，也可以是右子树中的最小值。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接着将替代节点替换掉删除节点，并分情况进行左右旋转使其保持一颗红黑树。子情况有：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替代节点成为新的根节点（即删除的是根节点）：不管替代节点原先的身份是左子树的最大值还是右子树的最小值，也不管替代节点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原先的颜色是黑色还是红色，都不会影响红黑树的结构和特性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替换节点的兄弟节点为红色：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将兄弟节点变黑色</a:t>
            </a:r>
            <a:r>
              <a:rPr lang="en-US" altLang="zh-CN" dirty="0" smtClean="0"/>
              <a:t>;b.</a:t>
            </a:r>
            <a:r>
              <a:rPr lang="zh-CN" altLang="en-US" dirty="0" smtClean="0"/>
              <a:t>将父节点变红色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0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195911" y="42269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4400434" y="1330616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13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230" name="直接箭头连接符 229"/>
          <p:cNvCxnSpPr/>
          <p:nvPr/>
        </p:nvCxnSpPr>
        <p:spPr>
          <a:xfrm>
            <a:off x="4532743" y="1773372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9503754" y="-70166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的左孩子，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15</a:t>
            </a:r>
            <a:r>
              <a:rPr lang="zh-CN" altLang="en-US" dirty="0" smtClean="0"/>
              <a:t>颜色互换</a:t>
            </a:r>
            <a:endParaRPr lang="en-US" altLang="zh-CN" dirty="0" smtClean="0"/>
          </a:p>
        </p:txBody>
      </p:sp>
      <p:cxnSp>
        <p:nvCxnSpPr>
          <p:cNvPr id="390" name="直接箭头连接符 389"/>
          <p:cNvCxnSpPr/>
          <p:nvPr/>
        </p:nvCxnSpPr>
        <p:spPr>
          <a:xfrm>
            <a:off x="10067347" y="1657715"/>
            <a:ext cx="2696477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>
            <a:off x="2641291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8" name="椭圆 227"/>
          <p:cNvSpPr/>
          <p:nvPr/>
        </p:nvSpPr>
        <p:spPr>
          <a:xfrm>
            <a:off x="3871424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28" idx="0"/>
            <a:endCxn id="227" idx="5"/>
          </p:cNvCxnSpPr>
          <p:nvPr/>
        </p:nvCxnSpPr>
        <p:spPr>
          <a:xfrm flipH="1" flipV="1">
            <a:off x="3099673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28" idx="5"/>
            <a:endCxn id="287" idx="0"/>
          </p:cNvCxnSpPr>
          <p:nvPr/>
        </p:nvCxnSpPr>
        <p:spPr>
          <a:xfrm>
            <a:off x="4329806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27" idx="3"/>
            <a:endCxn id="256" idx="0"/>
          </p:cNvCxnSpPr>
          <p:nvPr/>
        </p:nvCxnSpPr>
        <p:spPr>
          <a:xfrm flipH="1">
            <a:off x="1590492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28" idx="3"/>
            <a:endCxn id="267" idx="0"/>
          </p:cNvCxnSpPr>
          <p:nvPr/>
        </p:nvCxnSpPr>
        <p:spPr>
          <a:xfrm flipH="1">
            <a:off x="3383913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6" idx="3"/>
            <a:endCxn id="262" idx="0"/>
          </p:cNvCxnSpPr>
          <p:nvPr/>
        </p:nvCxnSpPr>
        <p:spPr>
          <a:xfrm flipH="1">
            <a:off x="921155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321978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80" idx="0"/>
          </p:cNvCxnSpPr>
          <p:nvPr/>
        </p:nvCxnSpPr>
        <p:spPr>
          <a:xfrm>
            <a:off x="1780360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495294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4"/>
            <a:endCxn id="283" idx="0"/>
          </p:cNvCxnSpPr>
          <p:nvPr/>
        </p:nvCxnSpPr>
        <p:spPr>
          <a:xfrm flipH="1">
            <a:off x="1760204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61" idx="0"/>
          </p:cNvCxnSpPr>
          <p:nvPr/>
        </p:nvCxnSpPr>
        <p:spPr>
          <a:xfrm flipH="1">
            <a:off x="1219909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973166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2" name="椭圆 261"/>
          <p:cNvSpPr/>
          <p:nvPr/>
        </p:nvSpPr>
        <p:spPr>
          <a:xfrm>
            <a:off x="652641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3" name="矩形 262"/>
          <p:cNvSpPr/>
          <p:nvPr/>
        </p:nvSpPr>
        <p:spPr>
          <a:xfrm>
            <a:off x="9435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4" name="直接连接符 263"/>
          <p:cNvCxnSpPr>
            <a:stCxn id="262" idx="5"/>
            <a:endCxn id="263" idx="0"/>
          </p:cNvCxnSpPr>
          <p:nvPr/>
        </p:nvCxnSpPr>
        <p:spPr>
          <a:xfrm>
            <a:off x="1111023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2" idx="3"/>
            <a:endCxn id="266" idx="0"/>
          </p:cNvCxnSpPr>
          <p:nvPr/>
        </p:nvCxnSpPr>
        <p:spPr>
          <a:xfrm flipH="1">
            <a:off x="636096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8935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3115399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388919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9" name="直接连接符 268"/>
          <p:cNvCxnSpPr>
            <a:stCxn id="267" idx="5"/>
            <a:endCxn id="268" idx="0"/>
          </p:cNvCxnSpPr>
          <p:nvPr/>
        </p:nvCxnSpPr>
        <p:spPr>
          <a:xfrm>
            <a:off x="3573781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7" idx="3"/>
            <a:endCxn id="271" idx="0"/>
          </p:cNvCxnSpPr>
          <p:nvPr/>
        </p:nvCxnSpPr>
        <p:spPr>
          <a:xfrm flipH="1">
            <a:off x="3093866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847123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2156046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3" name="矩形 272"/>
          <p:cNvSpPr/>
          <p:nvPr/>
        </p:nvSpPr>
        <p:spPr>
          <a:xfrm>
            <a:off x="2722385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4" name="直接连接符 273"/>
          <p:cNvCxnSpPr>
            <a:stCxn id="272" idx="5"/>
            <a:endCxn id="273" idx="0"/>
          </p:cNvCxnSpPr>
          <p:nvPr/>
        </p:nvCxnSpPr>
        <p:spPr>
          <a:xfrm>
            <a:off x="2614428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2" idx="4"/>
            <a:endCxn id="293" idx="0"/>
          </p:cNvCxnSpPr>
          <p:nvPr/>
        </p:nvCxnSpPr>
        <p:spPr>
          <a:xfrm flipH="1">
            <a:off x="2349485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5054126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5341544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76" idx="5"/>
            <a:endCxn id="277" idx="0"/>
          </p:cNvCxnSpPr>
          <p:nvPr/>
        </p:nvCxnSpPr>
        <p:spPr>
          <a:xfrm>
            <a:off x="5512508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6" idx="0"/>
            <a:endCxn id="287" idx="5"/>
          </p:cNvCxnSpPr>
          <p:nvPr/>
        </p:nvCxnSpPr>
        <p:spPr>
          <a:xfrm flipH="1" flipV="1">
            <a:off x="5012063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/>
          <p:cNvSpPr/>
          <p:nvPr/>
        </p:nvSpPr>
        <p:spPr>
          <a:xfrm>
            <a:off x="1854187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1" name="直接连接符 280"/>
          <p:cNvCxnSpPr>
            <a:stCxn id="280" idx="5"/>
            <a:endCxn id="272" idx="0"/>
          </p:cNvCxnSpPr>
          <p:nvPr/>
        </p:nvCxnSpPr>
        <p:spPr>
          <a:xfrm>
            <a:off x="2312569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80" idx="3"/>
            <a:endCxn id="258" idx="0"/>
          </p:cNvCxnSpPr>
          <p:nvPr/>
        </p:nvCxnSpPr>
        <p:spPr>
          <a:xfrm flipH="1">
            <a:off x="1763808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151346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4" name="椭圆 283"/>
          <p:cNvSpPr/>
          <p:nvPr/>
        </p:nvSpPr>
        <p:spPr>
          <a:xfrm>
            <a:off x="3981562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5" name="直接连接符 284"/>
          <p:cNvCxnSpPr>
            <a:stCxn id="284" idx="0"/>
            <a:endCxn id="287" idx="3"/>
          </p:cNvCxnSpPr>
          <p:nvPr/>
        </p:nvCxnSpPr>
        <p:spPr>
          <a:xfrm flipV="1">
            <a:off x="4250076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98" idx="0"/>
          </p:cNvCxnSpPr>
          <p:nvPr/>
        </p:nvCxnSpPr>
        <p:spPr>
          <a:xfrm flipH="1">
            <a:off x="3917147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椭圆 286"/>
          <p:cNvSpPr/>
          <p:nvPr/>
        </p:nvSpPr>
        <p:spPr>
          <a:xfrm>
            <a:off x="4553681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4804443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76" idx="3"/>
            <a:endCxn id="288" idx="0"/>
          </p:cNvCxnSpPr>
          <p:nvPr/>
        </p:nvCxnSpPr>
        <p:spPr>
          <a:xfrm flipH="1">
            <a:off x="5051186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4" idx="5"/>
            <a:endCxn id="292" idx="0"/>
          </p:cNvCxnSpPr>
          <p:nvPr/>
        </p:nvCxnSpPr>
        <p:spPr>
          <a:xfrm>
            <a:off x="4439944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4261311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2080971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94" name="直接连接符 293"/>
          <p:cNvCxnSpPr>
            <a:stCxn id="293" idx="3"/>
            <a:endCxn id="295" idx="0"/>
          </p:cNvCxnSpPr>
          <p:nvPr/>
        </p:nvCxnSpPr>
        <p:spPr>
          <a:xfrm flipH="1">
            <a:off x="2065826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819083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3" idx="5"/>
            <a:endCxn id="297" idx="0"/>
          </p:cNvCxnSpPr>
          <p:nvPr/>
        </p:nvCxnSpPr>
        <p:spPr>
          <a:xfrm>
            <a:off x="2539353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2371061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3648633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3932928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4107015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3395827" y="52780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2" name="直接连接符 301"/>
          <p:cNvCxnSpPr>
            <a:stCxn id="298" idx="3"/>
            <a:endCxn id="301" idx="0"/>
          </p:cNvCxnSpPr>
          <p:nvPr/>
        </p:nvCxnSpPr>
        <p:spPr>
          <a:xfrm flipH="1">
            <a:off x="3642570" y="4721697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8221847" y="4958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5" name="椭圆 304"/>
          <p:cNvSpPr/>
          <p:nvPr/>
        </p:nvSpPr>
        <p:spPr>
          <a:xfrm>
            <a:off x="9451980" y="1449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0"/>
            <a:endCxn id="304" idx="5"/>
          </p:cNvCxnSpPr>
          <p:nvPr/>
        </p:nvCxnSpPr>
        <p:spPr>
          <a:xfrm flipH="1" flipV="1">
            <a:off x="8680229" y="9542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5"/>
            <a:endCxn id="425" idx="0"/>
          </p:cNvCxnSpPr>
          <p:nvPr/>
        </p:nvCxnSpPr>
        <p:spPr>
          <a:xfrm>
            <a:off x="9910362" y="19074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04" idx="3"/>
            <a:endCxn id="394" idx="0"/>
          </p:cNvCxnSpPr>
          <p:nvPr/>
        </p:nvCxnSpPr>
        <p:spPr>
          <a:xfrm flipH="1">
            <a:off x="7171048" y="9542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/>
          <p:cNvCxnSpPr>
            <a:stCxn id="305" idx="3"/>
            <a:endCxn id="405" idx="0"/>
          </p:cNvCxnSpPr>
          <p:nvPr/>
        </p:nvCxnSpPr>
        <p:spPr>
          <a:xfrm flipH="1">
            <a:off x="8964469" y="19074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4" idx="3"/>
            <a:endCxn id="400" idx="0"/>
          </p:cNvCxnSpPr>
          <p:nvPr/>
        </p:nvCxnSpPr>
        <p:spPr>
          <a:xfrm flipH="1">
            <a:off x="6501711" y="18907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6902534" y="14323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95" name="直接连接符 394"/>
          <p:cNvCxnSpPr>
            <a:stCxn id="394" idx="5"/>
            <a:endCxn id="418" idx="0"/>
          </p:cNvCxnSpPr>
          <p:nvPr/>
        </p:nvCxnSpPr>
        <p:spPr>
          <a:xfrm>
            <a:off x="7360916" y="18907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707585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4"/>
            <a:endCxn id="421" idx="0"/>
          </p:cNvCxnSpPr>
          <p:nvPr/>
        </p:nvCxnSpPr>
        <p:spPr>
          <a:xfrm flipH="1">
            <a:off x="7340760" y="39076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6800465" y="38290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6553722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6233197" y="24356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1" name="矩形 400"/>
          <p:cNvSpPr/>
          <p:nvPr/>
        </p:nvSpPr>
        <p:spPr>
          <a:xfrm>
            <a:off x="65241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2" name="直接连接符 401"/>
          <p:cNvCxnSpPr>
            <a:stCxn id="400" idx="5"/>
            <a:endCxn id="401" idx="0"/>
          </p:cNvCxnSpPr>
          <p:nvPr/>
        </p:nvCxnSpPr>
        <p:spPr>
          <a:xfrm>
            <a:off x="6691579" y="28940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0" idx="3"/>
            <a:endCxn id="404" idx="0"/>
          </p:cNvCxnSpPr>
          <p:nvPr/>
        </p:nvCxnSpPr>
        <p:spPr>
          <a:xfrm flipH="1">
            <a:off x="6216652" y="28940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596990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8695955" y="2436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8969475" y="3452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405" idx="5"/>
            <a:endCxn id="406" idx="0"/>
          </p:cNvCxnSpPr>
          <p:nvPr/>
        </p:nvCxnSpPr>
        <p:spPr>
          <a:xfrm>
            <a:off x="9154337" y="28951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5" idx="3"/>
            <a:endCxn id="409" idx="0"/>
          </p:cNvCxnSpPr>
          <p:nvPr/>
        </p:nvCxnSpPr>
        <p:spPr>
          <a:xfrm flipH="1">
            <a:off x="8674422" y="28951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8427679" y="3446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7736602" y="3374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8302941" y="43443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8194984" y="38325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4"/>
            <a:endCxn id="430" idx="0"/>
          </p:cNvCxnSpPr>
          <p:nvPr/>
        </p:nvCxnSpPr>
        <p:spPr>
          <a:xfrm flipH="1">
            <a:off x="7930041" y="39112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0634682" y="33586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10922100" y="4346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6" name="直接连接符 415"/>
          <p:cNvCxnSpPr>
            <a:stCxn id="414" idx="5"/>
            <a:endCxn id="415" idx="0"/>
          </p:cNvCxnSpPr>
          <p:nvPr/>
        </p:nvCxnSpPr>
        <p:spPr>
          <a:xfrm>
            <a:off x="11093064" y="38170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4" idx="0"/>
            <a:endCxn id="425" idx="5"/>
          </p:cNvCxnSpPr>
          <p:nvPr/>
        </p:nvCxnSpPr>
        <p:spPr>
          <a:xfrm flipH="1" flipV="1">
            <a:off x="10592619" y="28594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7434743" y="24356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19" name="直接连接符 418"/>
          <p:cNvCxnSpPr>
            <a:stCxn id="418" idx="5"/>
            <a:endCxn id="410" idx="0"/>
          </p:cNvCxnSpPr>
          <p:nvPr/>
        </p:nvCxnSpPr>
        <p:spPr>
          <a:xfrm>
            <a:off x="7893125" y="28940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>
            <a:stCxn id="418" idx="3"/>
            <a:endCxn id="396" idx="0"/>
          </p:cNvCxnSpPr>
          <p:nvPr/>
        </p:nvCxnSpPr>
        <p:spPr>
          <a:xfrm flipH="1">
            <a:off x="7344364" y="28940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709401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9562118" y="3374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3" name="直接连接符 422"/>
          <p:cNvCxnSpPr>
            <a:stCxn id="422" idx="0"/>
            <a:endCxn id="425" idx="3"/>
          </p:cNvCxnSpPr>
          <p:nvPr/>
        </p:nvCxnSpPr>
        <p:spPr>
          <a:xfrm flipV="1">
            <a:off x="9830632" y="28594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2" idx="3"/>
            <a:endCxn id="435" idx="0"/>
          </p:cNvCxnSpPr>
          <p:nvPr/>
        </p:nvCxnSpPr>
        <p:spPr>
          <a:xfrm flipH="1">
            <a:off x="9497703" y="3832397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10134237" y="24010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10384999" y="43468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7" name="直接连接符 426"/>
          <p:cNvCxnSpPr>
            <a:stCxn id="414" idx="3"/>
            <a:endCxn id="426" idx="0"/>
          </p:cNvCxnSpPr>
          <p:nvPr/>
        </p:nvCxnSpPr>
        <p:spPr>
          <a:xfrm flipH="1">
            <a:off x="10631742" y="38170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2" idx="5"/>
            <a:endCxn id="429" idx="0"/>
          </p:cNvCxnSpPr>
          <p:nvPr/>
        </p:nvCxnSpPr>
        <p:spPr>
          <a:xfrm>
            <a:off x="10020500" y="38323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矩形 428"/>
          <p:cNvSpPr/>
          <p:nvPr/>
        </p:nvSpPr>
        <p:spPr>
          <a:xfrm>
            <a:off x="9841867" y="4355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0" name="椭圆 429"/>
          <p:cNvSpPr/>
          <p:nvPr/>
        </p:nvSpPr>
        <p:spPr>
          <a:xfrm>
            <a:off x="7661527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3"/>
            <a:endCxn id="432" idx="0"/>
          </p:cNvCxnSpPr>
          <p:nvPr/>
        </p:nvCxnSpPr>
        <p:spPr>
          <a:xfrm flipH="1">
            <a:off x="7646382" y="47216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7399639" y="52424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3" name="直接连接符 432"/>
          <p:cNvCxnSpPr>
            <a:stCxn id="430" idx="5"/>
            <a:endCxn id="434" idx="0"/>
          </p:cNvCxnSpPr>
          <p:nvPr/>
        </p:nvCxnSpPr>
        <p:spPr>
          <a:xfrm>
            <a:off x="8119909" y="47216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7951617" y="5253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9229189" y="42633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9513484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5" idx="5"/>
            <a:endCxn id="437" idx="0"/>
          </p:cNvCxnSpPr>
          <p:nvPr/>
        </p:nvCxnSpPr>
        <p:spPr>
          <a:xfrm>
            <a:off x="9687571" y="4721697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35" idx="3"/>
            <a:endCxn id="441" idx="0"/>
          </p:cNvCxnSpPr>
          <p:nvPr/>
        </p:nvCxnSpPr>
        <p:spPr>
          <a:xfrm flipH="1">
            <a:off x="9179234" y="4721697"/>
            <a:ext cx="128601" cy="5030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椭圆 440"/>
          <p:cNvSpPr/>
          <p:nvPr/>
        </p:nvSpPr>
        <p:spPr>
          <a:xfrm>
            <a:off x="8910720" y="52247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9201005" y="6226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9369102" y="5683122"/>
            <a:ext cx="78646" cy="543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矩形 443"/>
          <p:cNvSpPr/>
          <p:nvPr/>
        </p:nvSpPr>
        <p:spPr>
          <a:xfrm>
            <a:off x="8663904" y="6226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1" idx="3"/>
            <a:endCxn id="444" idx="0"/>
          </p:cNvCxnSpPr>
          <p:nvPr/>
        </p:nvCxnSpPr>
        <p:spPr>
          <a:xfrm flipH="1">
            <a:off x="8910647" y="5683122"/>
            <a:ext cx="78719" cy="5437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/>
          <p:cNvSpPr/>
          <p:nvPr/>
        </p:nvSpPr>
        <p:spPr>
          <a:xfrm>
            <a:off x="14124202" y="5208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47" name="椭圆 446"/>
          <p:cNvSpPr/>
          <p:nvPr/>
        </p:nvSpPr>
        <p:spPr>
          <a:xfrm>
            <a:off x="15354335" y="14740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8" name="直接连接符 447"/>
          <p:cNvCxnSpPr>
            <a:stCxn id="447" idx="0"/>
            <a:endCxn id="446" idx="5"/>
          </p:cNvCxnSpPr>
          <p:nvPr/>
        </p:nvCxnSpPr>
        <p:spPr>
          <a:xfrm flipH="1" flipV="1">
            <a:off x="14582584" y="97925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/>
          <p:cNvCxnSpPr>
            <a:stCxn id="447" idx="5"/>
            <a:endCxn id="487" idx="0"/>
          </p:cNvCxnSpPr>
          <p:nvPr/>
        </p:nvCxnSpPr>
        <p:spPr>
          <a:xfrm>
            <a:off x="15812717" y="1932398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46" idx="3"/>
            <a:endCxn id="454" idx="0"/>
          </p:cNvCxnSpPr>
          <p:nvPr/>
        </p:nvCxnSpPr>
        <p:spPr>
          <a:xfrm flipH="1">
            <a:off x="13073403" y="97925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7" idx="3"/>
            <a:endCxn id="467" idx="0"/>
          </p:cNvCxnSpPr>
          <p:nvPr/>
        </p:nvCxnSpPr>
        <p:spPr>
          <a:xfrm flipH="1">
            <a:off x="14866824" y="193239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54" idx="3"/>
            <a:endCxn id="462" idx="0"/>
          </p:cNvCxnSpPr>
          <p:nvPr/>
        </p:nvCxnSpPr>
        <p:spPr>
          <a:xfrm flipH="1">
            <a:off x="12404066" y="191570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椭圆 453"/>
          <p:cNvSpPr/>
          <p:nvPr/>
        </p:nvSpPr>
        <p:spPr>
          <a:xfrm>
            <a:off x="12804889" y="14573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454" idx="5"/>
            <a:endCxn id="480" idx="0"/>
          </p:cNvCxnSpPr>
          <p:nvPr/>
        </p:nvCxnSpPr>
        <p:spPr>
          <a:xfrm>
            <a:off x="13263271" y="191570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12978205" y="3395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59" name="直接连接符 458"/>
          <p:cNvCxnSpPr>
            <a:stCxn id="458" idx="4"/>
            <a:endCxn id="483" idx="0"/>
          </p:cNvCxnSpPr>
          <p:nvPr/>
        </p:nvCxnSpPr>
        <p:spPr>
          <a:xfrm flipH="1">
            <a:off x="13243115" y="393265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  <a:endCxn id="461" idx="0"/>
          </p:cNvCxnSpPr>
          <p:nvPr/>
        </p:nvCxnSpPr>
        <p:spPr>
          <a:xfrm flipH="1">
            <a:off x="12702820" y="385401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12456077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2135552" y="24606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3" name="矩形 462"/>
          <p:cNvSpPr/>
          <p:nvPr/>
        </p:nvSpPr>
        <p:spPr>
          <a:xfrm>
            <a:off x="124264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4" name="直接连接符 463"/>
          <p:cNvCxnSpPr>
            <a:stCxn id="462" idx="5"/>
            <a:endCxn id="463" idx="0"/>
          </p:cNvCxnSpPr>
          <p:nvPr/>
        </p:nvCxnSpPr>
        <p:spPr>
          <a:xfrm>
            <a:off x="12593934" y="291904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62" idx="3"/>
            <a:endCxn id="466" idx="0"/>
          </p:cNvCxnSpPr>
          <p:nvPr/>
        </p:nvCxnSpPr>
        <p:spPr>
          <a:xfrm flipH="1">
            <a:off x="12119007" y="291904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矩形 465"/>
          <p:cNvSpPr/>
          <p:nvPr/>
        </p:nvSpPr>
        <p:spPr>
          <a:xfrm>
            <a:off x="1187226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4598310" y="24617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14871830" y="34777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467" idx="5"/>
            <a:endCxn id="468" idx="0"/>
          </p:cNvCxnSpPr>
          <p:nvPr/>
        </p:nvCxnSpPr>
        <p:spPr>
          <a:xfrm>
            <a:off x="15056692" y="292017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>
            <a:stCxn id="467" idx="3"/>
            <a:endCxn id="471" idx="0"/>
          </p:cNvCxnSpPr>
          <p:nvPr/>
        </p:nvCxnSpPr>
        <p:spPr>
          <a:xfrm flipH="1">
            <a:off x="14576777" y="292017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矩形 470"/>
          <p:cNvSpPr/>
          <p:nvPr/>
        </p:nvSpPr>
        <p:spPr>
          <a:xfrm>
            <a:off x="14330034" y="3471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3638957" y="33991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73" name="矩形 472"/>
          <p:cNvSpPr/>
          <p:nvPr/>
        </p:nvSpPr>
        <p:spPr>
          <a:xfrm>
            <a:off x="14205296" y="436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4" name="直接连接符 473"/>
          <p:cNvCxnSpPr>
            <a:stCxn id="472" idx="5"/>
            <a:endCxn id="473" idx="0"/>
          </p:cNvCxnSpPr>
          <p:nvPr/>
        </p:nvCxnSpPr>
        <p:spPr>
          <a:xfrm>
            <a:off x="14097339" y="385757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接连接符 474"/>
          <p:cNvCxnSpPr>
            <a:stCxn id="472" idx="4"/>
            <a:endCxn id="492" idx="0"/>
          </p:cNvCxnSpPr>
          <p:nvPr/>
        </p:nvCxnSpPr>
        <p:spPr>
          <a:xfrm flipH="1">
            <a:off x="13832396" y="393621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椭圆 475"/>
          <p:cNvSpPr/>
          <p:nvPr/>
        </p:nvSpPr>
        <p:spPr>
          <a:xfrm>
            <a:off x="17023727" y="3383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17311145" y="437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476" idx="5"/>
            <a:endCxn id="477" idx="0"/>
          </p:cNvCxnSpPr>
          <p:nvPr/>
        </p:nvCxnSpPr>
        <p:spPr>
          <a:xfrm>
            <a:off x="17482109" y="384200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0"/>
            <a:endCxn id="487" idx="5"/>
          </p:cNvCxnSpPr>
          <p:nvPr/>
        </p:nvCxnSpPr>
        <p:spPr>
          <a:xfrm flipH="1" flipV="1">
            <a:off x="16763488" y="2919041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13337098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81" name="直接连接符 480"/>
          <p:cNvCxnSpPr>
            <a:stCxn id="480" idx="5"/>
            <a:endCxn id="472" idx="0"/>
          </p:cNvCxnSpPr>
          <p:nvPr/>
        </p:nvCxnSpPr>
        <p:spPr>
          <a:xfrm>
            <a:off x="13795480" y="291904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80" idx="3"/>
            <a:endCxn id="458" idx="0"/>
          </p:cNvCxnSpPr>
          <p:nvPr/>
        </p:nvCxnSpPr>
        <p:spPr>
          <a:xfrm flipH="1">
            <a:off x="13246719" y="291904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矩形 482"/>
          <p:cNvSpPr/>
          <p:nvPr/>
        </p:nvSpPr>
        <p:spPr>
          <a:xfrm>
            <a:off x="12996372" y="43806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4" name="椭圆 483"/>
          <p:cNvSpPr/>
          <p:nvPr/>
        </p:nvSpPr>
        <p:spPr>
          <a:xfrm>
            <a:off x="16115238" y="42923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5" name="直接连接符 484"/>
          <p:cNvCxnSpPr>
            <a:stCxn id="497" idx="0"/>
            <a:endCxn id="487" idx="3"/>
          </p:cNvCxnSpPr>
          <p:nvPr/>
        </p:nvCxnSpPr>
        <p:spPr>
          <a:xfrm flipV="1">
            <a:off x="15846724" y="2919041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4" idx="0"/>
            <a:endCxn id="497" idx="5"/>
          </p:cNvCxnSpPr>
          <p:nvPr/>
        </p:nvCxnSpPr>
        <p:spPr>
          <a:xfrm flipH="1" flipV="1">
            <a:off x="16036592" y="3829017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305106" y="24606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6774044" y="4371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76" idx="3"/>
            <a:endCxn id="488" idx="0"/>
          </p:cNvCxnSpPr>
          <p:nvPr/>
        </p:nvCxnSpPr>
        <p:spPr>
          <a:xfrm flipH="1">
            <a:off x="17020787" y="384200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4" idx="5"/>
            <a:endCxn id="491" idx="0"/>
          </p:cNvCxnSpPr>
          <p:nvPr/>
        </p:nvCxnSpPr>
        <p:spPr>
          <a:xfrm>
            <a:off x="16573620" y="4750766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/>
          <p:cNvSpPr/>
          <p:nvPr/>
        </p:nvSpPr>
        <p:spPr>
          <a:xfrm>
            <a:off x="1642008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3563882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93" name="直接连接符 492"/>
          <p:cNvCxnSpPr>
            <a:stCxn id="492" idx="3"/>
            <a:endCxn id="494" idx="0"/>
          </p:cNvCxnSpPr>
          <p:nvPr/>
        </p:nvCxnSpPr>
        <p:spPr>
          <a:xfrm flipH="1">
            <a:off x="13548737" y="474669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3301994" y="52674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5" name="直接连接符 494"/>
          <p:cNvCxnSpPr>
            <a:stCxn id="492" idx="5"/>
            <a:endCxn id="496" idx="0"/>
          </p:cNvCxnSpPr>
          <p:nvPr/>
        </p:nvCxnSpPr>
        <p:spPr>
          <a:xfrm>
            <a:off x="14022264" y="474669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 495"/>
          <p:cNvSpPr/>
          <p:nvPr/>
        </p:nvSpPr>
        <p:spPr>
          <a:xfrm>
            <a:off x="13853972" y="52787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5578210" y="3370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15868495" y="52860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9" name="直接连接符 498"/>
          <p:cNvCxnSpPr>
            <a:stCxn id="484" idx="3"/>
            <a:endCxn id="498" idx="0"/>
          </p:cNvCxnSpPr>
          <p:nvPr/>
        </p:nvCxnSpPr>
        <p:spPr>
          <a:xfrm flipH="1">
            <a:off x="16115238" y="4750766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7" idx="3"/>
            <a:endCxn id="501" idx="0"/>
          </p:cNvCxnSpPr>
          <p:nvPr/>
        </p:nvCxnSpPr>
        <p:spPr>
          <a:xfrm flipH="1">
            <a:off x="15267628" y="3829017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椭圆 500"/>
          <p:cNvSpPr/>
          <p:nvPr/>
        </p:nvSpPr>
        <p:spPr>
          <a:xfrm>
            <a:off x="14999114" y="42883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2" name="矩形 501"/>
          <p:cNvSpPr/>
          <p:nvPr/>
        </p:nvSpPr>
        <p:spPr>
          <a:xfrm>
            <a:off x="15294737" y="5278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5457496" y="4746692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14734316" y="5277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5" name="直接连接符 504"/>
          <p:cNvCxnSpPr>
            <a:stCxn id="501" idx="3"/>
            <a:endCxn id="504" idx="0"/>
          </p:cNvCxnSpPr>
          <p:nvPr/>
        </p:nvCxnSpPr>
        <p:spPr>
          <a:xfrm flipH="1">
            <a:off x="14981059" y="4746692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249644" y="295761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65" name="矩形 464"/>
          <p:cNvSpPr/>
          <p:nvPr/>
        </p:nvSpPr>
        <p:spPr>
          <a:xfrm>
            <a:off x="4718074" y="1128719"/>
            <a:ext cx="2727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位置，</a:t>
            </a:r>
            <a:endParaRPr lang="en-US" altLang="zh-CN" dirty="0" smtClean="0"/>
          </a:p>
          <a:p>
            <a:r>
              <a:rPr lang="zh-CN" altLang="en-US" dirty="0" smtClean="0"/>
              <a:t>已然是一颗红黑树</a:t>
            </a:r>
            <a:endParaRPr lang="en-US" altLang="zh-CN" dirty="0"/>
          </a:p>
        </p:txBody>
      </p:sp>
      <p:cxnSp>
        <p:nvCxnSpPr>
          <p:cNvPr id="466" name="直接箭头连接符 465"/>
          <p:cNvCxnSpPr/>
          <p:nvPr/>
        </p:nvCxnSpPr>
        <p:spPr>
          <a:xfrm>
            <a:off x="4818023" y="192919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/>
          <p:cNvSpPr/>
          <p:nvPr/>
        </p:nvSpPr>
        <p:spPr>
          <a:xfrm>
            <a:off x="2695024" y="5700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4" name="椭圆 123"/>
          <p:cNvSpPr/>
          <p:nvPr/>
        </p:nvSpPr>
        <p:spPr>
          <a:xfrm>
            <a:off x="3925157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0"/>
            <a:endCxn id="123" idx="5"/>
          </p:cNvCxnSpPr>
          <p:nvPr/>
        </p:nvCxnSpPr>
        <p:spPr>
          <a:xfrm flipH="1" flipV="1">
            <a:off x="3153406" y="1028468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5"/>
            <a:endCxn id="161" idx="0"/>
          </p:cNvCxnSpPr>
          <p:nvPr/>
        </p:nvCxnSpPr>
        <p:spPr>
          <a:xfrm>
            <a:off x="4383539" y="1981611"/>
            <a:ext cx="760903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3"/>
            <a:endCxn id="130" idx="0"/>
          </p:cNvCxnSpPr>
          <p:nvPr/>
        </p:nvCxnSpPr>
        <p:spPr>
          <a:xfrm flipH="1">
            <a:off x="1644225" y="1028468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24" idx="3"/>
            <a:endCxn id="141" idx="0"/>
          </p:cNvCxnSpPr>
          <p:nvPr/>
        </p:nvCxnSpPr>
        <p:spPr>
          <a:xfrm flipH="1">
            <a:off x="3437646" y="1981611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30" idx="3"/>
            <a:endCxn id="136" idx="0"/>
          </p:cNvCxnSpPr>
          <p:nvPr/>
        </p:nvCxnSpPr>
        <p:spPr>
          <a:xfrm flipH="1">
            <a:off x="974888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75711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5"/>
            <a:endCxn id="154" idx="0"/>
          </p:cNvCxnSpPr>
          <p:nvPr/>
        </p:nvCxnSpPr>
        <p:spPr>
          <a:xfrm>
            <a:off x="1834093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549027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33" name="直接连接符 132"/>
          <p:cNvCxnSpPr>
            <a:stCxn id="132" idx="4"/>
            <a:endCxn id="157" idx="0"/>
          </p:cNvCxnSpPr>
          <p:nvPr/>
        </p:nvCxnSpPr>
        <p:spPr>
          <a:xfrm flipH="1">
            <a:off x="1813937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2" idx="3"/>
            <a:endCxn id="135" idx="0"/>
          </p:cNvCxnSpPr>
          <p:nvPr/>
        </p:nvCxnSpPr>
        <p:spPr>
          <a:xfrm flipH="1">
            <a:off x="1273642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1026899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706374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37" name="矩形 136"/>
          <p:cNvSpPr/>
          <p:nvPr/>
        </p:nvSpPr>
        <p:spPr>
          <a:xfrm>
            <a:off x="9972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8" name="直接连接符 137"/>
          <p:cNvCxnSpPr>
            <a:stCxn id="136" idx="5"/>
            <a:endCxn id="137" idx="0"/>
          </p:cNvCxnSpPr>
          <p:nvPr/>
        </p:nvCxnSpPr>
        <p:spPr>
          <a:xfrm>
            <a:off x="1164756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6" idx="3"/>
            <a:endCxn id="140" idx="0"/>
          </p:cNvCxnSpPr>
          <p:nvPr/>
        </p:nvCxnSpPr>
        <p:spPr>
          <a:xfrm flipH="1">
            <a:off x="689829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4308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3169132" y="2511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42652" y="3526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1" idx="5"/>
            <a:endCxn id="142" idx="0"/>
          </p:cNvCxnSpPr>
          <p:nvPr/>
        </p:nvCxnSpPr>
        <p:spPr>
          <a:xfrm>
            <a:off x="3627514" y="2969390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3"/>
            <a:endCxn id="145" idx="0"/>
          </p:cNvCxnSpPr>
          <p:nvPr/>
        </p:nvCxnSpPr>
        <p:spPr>
          <a:xfrm flipH="1">
            <a:off x="3147599" y="2969390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00856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椭圆 145"/>
          <p:cNvSpPr/>
          <p:nvPr/>
        </p:nvSpPr>
        <p:spPr>
          <a:xfrm>
            <a:off x="2209779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277611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8" name="直接连接符 147"/>
          <p:cNvCxnSpPr>
            <a:stCxn id="146" idx="5"/>
            <a:endCxn id="147" idx="0"/>
          </p:cNvCxnSpPr>
          <p:nvPr/>
        </p:nvCxnSpPr>
        <p:spPr>
          <a:xfrm>
            <a:off x="2668161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6" idx="4"/>
            <a:endCxn id="166" idx="0"/>
          </p:cNvCxnSpPr>
          <p:nvPr/>
        </p:nvCxnSpPr>
        <p:spPr>
          <a:xfrm flipH="1">
            <a:off x="2403218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5594549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81967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2" name="直接连接符 151"/>
          <p:cNvCxnSpPr>
            <a:stCxn id="150" idx="5"/>
            <a:endCxn id="151" idx="0"/>
          </p:cNvCxnSpPr>
          <p:nvPr/>
        </p:nvCxnSpPr>
        <p:spPr>
          <a:xfrm>
            <a:off x="6052931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50" idx="0"/>
            <a:endCxn id="161" idx="5"/>
          </p:cNvCxnSpPr>
          <p:nvPr/>
        </p:nvCxnSpPr>
        <p:spPr>
          <a:xfrm flipH="1" flipV="1">
            <a:off x="5334310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07920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5"/>
            <a:endCxn id="146" idx="0"/>
          </p:cNvCxnSpPr>
          <p:nvPr/>
        </p:nvCxnSpPr>
        <p:spPr>
          <a:xfrm>
            <a:off x="2366302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32" idx="0"/>
          </p:cNvCxnSpPr>
          <p:nvPr/>
        </p:nvCxnSpPr>
        <p:spPr>
          <a:xfrm flipH="1">
            <a:off x="1817541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567194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4686060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71" idx="0"/>
            <a:endCxn id="161" idx="3"/>
          </p:cNvCxnSpPr>
          <p:nvPr/>
        </p:nvCxnSpPr>
        <p:spPr>
          <a:xfrm flipV="1">
            <a:off x="4417546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8" idx="0"/>
            <a:endCxn id="171" idx="5"/>
          </p:cNvCxnSpPr>
          <p:nvPr/>
        </p:nvCxnSpPr>
        <p:spPr>
          <a:xfrm flipH="1" flipV="1">
            <a:off x="4607414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4875928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344866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50" idx="3"/>
            <a:endCxn id="162" idx="0"/>
          </p:cNvCxnSpPr>
          <p:nvPr/>
        </p:nvCxnSpPr>
        <p:spPr>
          <a:xfrm flipH="1">
            <a:off x="5591609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8" idx="5"/>
            <a:endCxn id="165" idx="0"/>
          </p:cNvCxnSpPr>
          <p:nvPr/>
        </p:nvCxnSpPr>
        <p:spPr>
          <a:xfrm>
            <a:off x="5144442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499090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椭圆 165"/>
          <p:cNvSpPr/>
          <p:nvPr/>
        </p:nvSpPr>
        <p:spPr>
          <a:xfrm>
            <a:off x="2134704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>
          <a:xfrm flipH="1">
            <a:off x="2119559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872816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9" name="直接连接符 168"/>
          <p:cNvCxnSpPr>
            <a:stCxn id="166" idx="5"/>
            <a:endCxn id="170" idx="0"/>
          </p:cNvCxnSpPr>
          <p:nvPr/>
        </p:nvCxnSpPr>
        <p:spPr>
          <a:xfrm>
            <a:off x="2593086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2424794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149032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439317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58" idx="3"/>
            <a:endCxn id="172" idx="0"/>
          </p:cNvCxnSpPr>
          <p:nvPr/>
        </p:nvCxnSpPr>
        <p:spPr>
          <a:xfrm flipH="1">
            <a:off x="4686060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1" idx="3"/>
            <a:endCxn id="175" idx="0"/>
          </p:cNvCxnSpPr>
          <p:nvPr/>
        </p:nvCxnSpPr>
        <p:spPr>
          <a:xfrm flipH="1">
            <a:off x="3838450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3569936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865559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4028318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3305138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5" idx="3"/>
            <a:endCxn id="178" idx="0"/>
          </p:cNvCxnSpPr>
          <p:nvPr/>
        </p:nvCxnSpPr>
        <p:spPr>
          <a:xfrm flipH="1">
            <a:off x="3551881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9221204" y="6043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81" name="椭圆 180"/>
          <p:cNvSpPr/>
          <p:nvPr/>
        </p:nvSpPr>
        <p:spPr>
          <a:xfrm>
            <a:off x="10941782" y="1523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2" name="直接连接符 181"/>
          <p:cNvCxnSpPr>
            <a:stCxn id="181" idx="0"/>
            <a:endCxn id="180" idx="5"/>
          </p:cNvCxnSpPr>
          <p:nvPr/>
        </p:nvCxnSpPr>
        <p:spPr>
          <a:xfrm flipH="1" flipV="1">
            <a:off x="9679586" y="1062763"/>
            <a:ext cx="1530710" cy="460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1" idx="5"/>
            <a:endCxn id="218" idx="0"/>
          </p:cNvCxnSpPr>
          <p:nvPr/>
        </p:nvCxnSpPr>
        <p:spPr>
          <a:xfrm>
            <a:off x="11400164" y="1981611"/>
            <a:ext cx="82880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0" idx="3"/>
            <a:endCxn id="187" idx="0"/>
          </p:cNvCxnSpPr>
          <p:nvPr/>
        </p:nvCxnSpPr>
        <p:spPr>
          <a:xfrm flipH="1">
            <a:off x="7770104" y="1062763"/>
            <a:ext cx="1529746" cy="443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1" idx="3"/>
            <a:endCxn id="198" idx="0"/>
          </p:cNvCxnSpPr>
          <p:nvPr/>
        </p:nvCxnSpPr>
        <p:spPr>
          <a:xfrm flipH="1">
            <a:off x="10273396" y="1981611"/>
            <a:ext cx="747032" cy="528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3" idx="0"/>
          </p:cNvCxnSpPr>
          <p:nvPr/>
        </p:nvCxnSpPr>
        <p:spPr>
          <a:xfrm flipH="1">
            <a:off x="7100767" y="1964918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7501590" y="15065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5"/>
            <a:endCxn id="211" idx="0"/>
          </p:cNvCxnSpPr>
          <p:nvPr/>
        </p:nvCxnSpPr>
        <p:spPr>
          <a:xfrm>
            <a:off x="7959972" y="1964918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7674906" y="34448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90" name="直接连接符 189"/>
          <p:cNvCxnSpPr>
            <a:stCxn id="189" idx="4"/>
            <a:endCxn id="214" idx="0"/>
          </p:cNvCxnSpPr>
          <p:nvPr/>
        </p:nvCxnSpPr>
        <p:spPr>
          <a:xfrm flipH="1">
            <a:off x="7939816" y="3981871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9" idx="3"/>
            <a:endCxn id="192" idx="0"/>
          </p:cNvCxnSpPr>
          <p:nvPr/>
        </p:nvCxnSpPr>
        <p:spPr>
          <a:xfrm flipH="1">
            <a:off x="7399521" y="3903225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7152778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6832253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1231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7290635" y="2968254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6815708" y="2968254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6568965" y="35204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0004882" y="2509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319550" y="34767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463264" y="2968254"/>
            <a:ext cx="103029" cy="50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41" idx="0"/>
          </p:cNvCxnSpPr>
          <p:nvPr/>
        </p:nvCxnSpPr>
        <p:spPr>
          <a:xfrm flipH="1">
            <a:off x="9986285" y="2968254"/>
            <a:ext cx="97243" cy="430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8335658" y="344840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04" name="矩形 203"/>
          <p:cNvSpPr/>
          <p:nvPr/>
        </p:nvSpPr>
        <p:spPr>
          <a:xfrm>
            <a:off x="8901997" y="44185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5" name="直接连接符 204"/>
          <p:cNvCxnSpPr>
            <a:stCxn id="203" idx="5"/>
            <a:endCxn id="204" idx="0"/>
          </p:cNvCxnSpPr>
          <p:nvPr/>
        </p:nvCxnSpPr>
        <p:spPr>
          <a:xfrm>
            <a:off x="8794040" y="3906786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203" idx="4"/>
            <a:endCxn id="223" idx="0"/>
          </p:cNvCxnSpPr>
          <p:nvPr/>
        </p:nvCxnSpPr>
        <p:spPr>
          <a:xfrm flipH="1">
            <a:off x="8529097" y="3985432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679073" y="34328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12966491" y="44206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7" idx="5"/>
            <a:endCxn id="208" idx="0"/>
          </p:cNvCxnSpPr>
          <p:nvPr/>
        </p:nvCxnSpPr>
        <p:spPr>
          <a:xfrm>
            <a:off x="13137455" y="3891214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7" idx="0"/>
            <a:endCxn id="218" idx="5"/>
          </p:cNvCxnSpPr>
          <p:nvPr/>
        </p:nvCxnSpPr>
        <p:spPr>
          <a:xfrm flipH="1" flipV="1">
            <a:off x="12418834" y="2968254"/>
            <a:ext cx="528753" cy="464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033799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12" name="直接连接符 211"/>
          <p:cNvCxnSpPr>
            <a:stCxn id="211" idx="5"/>
            <a:endCxn id="203" idx="0"/>
          </p:cNvCxnSpPr>
          <p:nvPr/>
        </p:nvCxnSpPr>
        <p:spPr>
          <a:xfrm>
            <a:off x="8492181" y="2968254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189" idx="0"/>
          </p:cNvCxnSpPr>
          <p:nvPr/>
        </p:nvCxnSpPr>
        <p:spPr>
          <a:xfrm flipH="1">
            <a:off x="7943420" y="2968254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7693073" y="4429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1770584" y="4341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28" idx="0"/>
            <a:endCxn id="218" idx="3"/>
          </p:cNvCxnSpPr>
          <p:nvPr/>
        </p:nvCxnSpPr>
        <p:spPr>
          <a:xfrm flipV="1">
            <a:off x="11502070" y="2968254"/>
            <a:ext cx="537028" cy="451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0"/>
            <a:endCxn id="228" idx="5"/>
          </p:cNvCxnSpPr>
          <p:nvPr/>
        </p:nvCxnSpPr>
        <p:spPr>
          <a:xfrm flipH="1" flipV="1">
            <a:off x="11691938" y="3878230"/>
            <a:ext cx="347160" cy="463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11960452" y="25098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2429390" y="44210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0" name="直接连接符 219"/>
          <p:cNvCxnSpPr>
            <a:stCxn id="207" idx="3"/>
            <a:endCxn id="219" idx="0"/>
          </p:cNvCxnSpPr>
          <p:nvPr/>
        </p:nvCxnSpPr>
        <p:spPr>
          <a:xfrm flipH="1">
            <a:off x="12676133" y="3891214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5"/>
            <a:endCxn id="222" idx="0"/>
          </p:cNvCxnSpPr>
          <p:nvPr/>
        </p:nvCxnSpPr>
        <p:spPr>
          <a:xfrm>
            <a:off x="12228966" y="4799979"/>
            <a:ext cx="93209" cy="52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207543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8260583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8245438" y="4795905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7998695" y="53166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8718965" y="4795905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8550673" y="53279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1233556" y="3419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1523841" y="53352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0" name="直接连接符 229"/>
          <p:cNvCxnSpPr>
            <a:stCxn id="215" idx="3"/>
            <a:endCxn id="229" idx="0"/>
          </p:cNvCxnSpPr>
          <p:nvPr/>
        </p:nvCxnSpPr>
        <p:spPr>
          <a:xfrm flipH="1">
            <a:off x="11770584" y="4799979"/>
            <a:ext cx="78646" cy="53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8" idx="3"/>
            <a:endCxn id="232" idx="0"/>
          </p:cNvCxnSpPr>
          <p:nvPr/>
        </p:nvCxnSpPr>
        <p:spPr>
          <a:xfrm flipH="1">
            <a:off x="10922974" y="3878230"/>
            <a:ext cx="389228" cy="45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/>
          <p:cNvSpPr/>
          <p:nvPr/>
        </p:nvSpPr>
        <p:spPr>
          <a:xfrm>
            <a:off x="10654460" y="433752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950083" y="53273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2" idx="5"/>
            <a:endCxn id="233" idx="0"/>
          </p:cNvCxnSpPr>
          <p:nvPr/>
        </p:nvCxnSpPr>
        <p:spPr>
          <a:xfrm>
            <a:off x="11112842" y="4795905"/>
            <a:ext cx="83984" cy="531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10389662" y="53268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6" name="直接连接符 235"/>
          <p:cNvCxnSpPr>
            <a:stCxn id="232" idx="3"/>
            <a:endCxn id="235" idx="0"/>
          </p:cNvCxnSpPr>
          <p:nvPr/>
        </p:nvCxnSpPr>
        <p:spPr>
          <a:xfrm flipH="1">
            <a:off x="10636405" y="4795905"/>
            <a:ext cx="96701" cy="530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9717771" y="339884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3" name="直接连接符 242"/>
          <p:cNvCxnSpPr>
            <a:stCxn id="241" idx="3"/>
            <a:endCxn id="244" idx="0"/>
          </p:cNvCxnSpPr>
          <p:nvPr/>
        </p:nvCxnSpPr>
        <p:spPr>
          <a:xfrm flipH="1">
            <a:off x="9694241" y="3857226"/>
            <a:ext cx="102176" cy="56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9447498" y="4419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5" name="直接连接符 244"/>
          <p:cNvCxnSpPr>
            <a:stCxn id="241" idx="5"/>
            <a:endCxn id="246" idx="0"/>
          </p:cNvCxnSpPr>
          <p:nvPr/>
        </p:nvCxnSpPr>
        <p:spPr>
          <a:xfrm>
            <a:off x="10176153" y="3857226"/>
            <a:ext cx="70066" cy="57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9999476" y="44309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5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椭圆 255"/>
          <p:cNvSpPr/>
          <p:nvPr/>
        </p:nvSpPr>
        <p:spPr>
          <a:xfrm>
            <a:off x="4129468" y="2721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7" name="椭圆 256"/>
          <p:cNvSpPr/>
          <p:nvPr/>
        </p:nvSpPr>
        <p:spPr>
          <a:xfrm>
            <a:off x="6101579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7" idx="0"/>
            <a:endCxn id="256" idx="5"/>
          </p:cNvCxnSpPr>
          <p:nvPr/>
        </p:nvCxnSpPr>
        <p:spPr>
          <a:xfrm flipH="1" flipV="1">
            <a:off x="4587850" y="730526"/>
            <a:ext cx="1782243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5"/>
            <a:endCxn id="294" idx="0"/>
          </p:cNvCxnSpPr>
          <p:nvPr/>
        </p:nvCxnSpPr>
        <p:spPr>
          <a:xfrm>
            <a:off x="6559961" y="1853042"/>
            <a:ext cx="78008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6" idx="3"/>
            <a:endCxn id="263" idx="0"/>
          </p:cNvCxnSpPr>
          <p:nvPr/>
        </p:nvCxnSpPr>
        <p:spPr>
          <a:xfrm flipH="1">
            <a:off x="2138767" y="73052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7" idx="3"/>
            <a:endCxn id="274" idx="0"/>
          </p:cNvCxnSpPr>
          <p:nvPr/>
        </p:nvCxnSpPr>
        <p:spPr>
          <a:xfrm flipH="1">
            <a:off x="5345903" y="1853042"/>
            <a:ext cx="834322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63" idx="3"/>
            <a:endCxn id="269" idx="0"/>
          </p:cNvCxnSpPr>
          <p:nvPr/>
        </p:nvCxnSpPr>
        <p:spPr>
          <a:xfrm flipH="1">
            <a:off x="1436516" y="185304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椭圆 262"/>
          <p:cNvSpPr/>
          <p:nvPr/>
        </p:nvSpPr>
        <p:spPr>
          <a:xfrm>
            <a:off x="1870253" y="13946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64" name="直接连接符 263"/>
          <p:cNvCxnSpPr>
            <a:stCxn id="263" idx="5"/>
            <a:endCxn id="286" idx="0"/>
          </p:cNvCxnSpPr>
          <p:nvPr/>
        </p:nvCxnSpPr>
        <p:spPr>
          <a:xfrm>
            <a:off x="2328635" y="185304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椭圆 264"/>
          <p:cNvSpPr/>
          <p:nvPr/>
        </p:nvSpPr>
        <p:spPr>
          <a:xfrm>
            <a:off x="2060121" y="32544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66" name="直接连接符 265"/>
          <p:cNvCxnSpPr>
            <a:stCxn id="265" idx="5"/>
            <a:endCxn id="290" idx="0"/>
          </p:cNvCxnSpPr>
          <p:nvPr/>
        </p:nvCxnSpPr>
        <p:spPr>
          <a:xfrm>
            <a:off x="2518503" y="371279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5" idx="3"/>
            <a:endCxn id="268" idx="0"/>
          </p:cNvCxnSpPr>
          <p:nvPr/>
        </p:nvCxnSpPr>
        <p:spPr>
          <a:xfrm flipH="1">
            <a:off x="2048857" y="371279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802114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1168002" y="234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70" name="矩形 269"/>
          <p:cNvSpPr/>
          <p:nvPr/>
        </p:nvSpPr>
        <p:spPr>
          <a:xfrm>
            <a:off x="1461395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1" name="直接连接符 270"/>
          <p:cNvCxnSpPr>
            <a:stCxn id="269" idx="5"/>
            <a:endCxn id="270" idx="0"/>
          </p:cNvCxnSpPr>
          <p:nvPr/>
        </p:nvCxnSpPr>
        <p:spPr>
          <a:xfrm>
            <a:off x="1626384" y="280325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9" idx="3"/>
            <a:endCxn id="273" idx="0"/>
          </p:cNvCxnSpPr>
          <p:nvPr/>
        </p:nvCxnSpPr>
        <p:spPr>
          <a:xfrm flipH="1">
            <a:off x="1134234" y="280325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887491" y="33352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椭圆 273"/>
          <p:cNvSpPr/>
          <p:nvPr/>
        </p:nvSpPr>
        <p:spPr>
          <a:xfrm>
            <a:off x="5077389" y="22865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5418062" y="3361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6" name="直接连接符 275"/>
          <p:cNvCxnSpPr>
            <a:stCxn id="274" idx="5"/>
            <a:endCxn id="275" idx="0"/>
          </p:cNvCxnSpPr>
          <p:nvPr/>
        </p:nvCxnSpPr>
        <p:spPr>
          <a:xfrm>
            <a:off x="5535771" y="2744945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74" idx="3"/>
            <a:endCxn id="460" idx="0"/>
          </p:cNvCxnSpPr>
          <p:nvPr/>
        </p:nvCxnSpPr>
        <p:spPr>
          <a:xfrm flipH="1">
            <a:off x="4959680" y="2744945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3288471" y="3310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79" name="矩形 278"/>
          <p:cNvSpPr/>
          <p:nvPr/>
        </p:nvSpPr>
        <p:spPr>
          <a:xfrm>
            <a:off x="3654549" y="42361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0" name="直接连接符 279"/>
          <p:cNvCxnSpPr>
            <a:stCxn id="278" idx="5"/>
            <a:endCxn id="279" idx="0"/>
          </p:cNvCxnSpPr>
          <p:nvPr/>
        </p:nvCxnSpPr>
        <p:spPr>
          <a:xfrm>
            <a:off x="3746853" y="376849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8" idx="3"/>
            <a:endCxn id="299" idx="0"/>
          </p:cNvCxnSpPr>
          <p:nvPr/>
        </p:nvCxnSpPr>
        <p:spPr>
          <a:xfrm flipH="1">
            <a:off x="3258339" y="376849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7788410" y="3335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113799" y="4300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8246792" y="3793619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0"/>
            <a:endCxn id="294" idx="5"/>
          </p:cNvCxnSpPr>
          <p:nvPr/>
        </p:nvCxnSpPr>
        <p:spPr>
          <a:xfrm flipH="1" flipV="1">
            <a:off x="7529909" y="2809718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490751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87" name="直接连接符 286"/>
          <p:cNvCxnSpPr>
            <a:stCxn id="286" idx="5"/>
            <a:endCxn id="278" idx="0"/>
          </p:cNvCxnSpPr>
          <p:nvPr/>
        </p:nvCxnSpPr>
        <p:spPr>
          <a:xfrm>
            <a:off x="2949133" y="280971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65" idx="0"/>
          </p:cNvCxnSpPr>
          <p:nvPr/>
        </p:nvCxnSpPr>
        <p:spPr>
          <a:xfrm flipH="1">
            <a:off x="2328635" y="280971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2345731" y="42447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6837038" y="416194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305" idx="0"/>
            <a:endCxn id="294" idx="3"/>
          </p:cNvCxnSpPr>
          <p:nvPr/>
        </p:nvCxnSpPr>
        <p:spPr>
          <a:xfrm flipV="1">
            <a:off x="6576918" y="2809718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3"/>
            <a:endCxn id="452" idx="0"/>
          </p:cNvCxnSpPr>
          <p:nvPr/>
        </p:nvCxnSpPr>
        <p:spPr>
          <a:xfrm flipH="1">
            <a:off x="6834936" y="4620323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7071527" y="2351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541667" y="4303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82" idx="3"/>
            <a:endCxn id="295" idx="0"/>
          </p:cNvCxnSpPr>
          <p:nvPr/>
        </p:nvCxnSpPr>
        <p:spPr>
          <a:xfrm flipH="1">
            <a:off x="7788410" y="3793619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1" idx="5"/>
            <a:endCxn id="298" idx="0"/>
          </p:cNvCxnSpPr>
          <p:nvPr/>
        </p:nvCxnSpPr>
        <p:spPr>
          <a:xfrm>
            <a:off x="7295420" y="4620323"/>
            <a:ext cx="89243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7137920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9" name="椭圆 298"/>
          <p:cNvSpPr/>
          <p:nvPr/>
        </p:nvSpPr>
        <p:spPr>
          <a:xfrm>
            <a:off x="2989825" y="40946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0" name="直接连接符 299"/>
          <p:cNvCxnSpPr>
            <a:stCxn id="299" idx="5"/>
            <a:endCxn id="304" idx="0"/>
          </p:cNvCxnSpPr>
          <p:nvPr/>
        </p:nvCxnSpPr>
        <p:spPr>
          <a:xfrm>
            <a:off x="3448207" y="4553044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02" idx="0"/>
          </p:cNvCxnSpPr>
          <p:nvPr/>
        </p:nvCxnSpPr>
        <p:spPr>
          <a:xfrm flipH="1">
            <a:off x="2950151" y="455304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2703408" y="49147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288471" y="49231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椭圆 304"/>
          <p:cNvSpPr/>
          <p:nvPr/>
        </p:nvSpPr>
        <p:spPr>
          <a:xfrm>
            <a:off x="6308404" y="3336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6" name="直接连接符 305"/>
          <p:cNvCxnSpPr>
            <a:stCxn id="305" idx="5"/>
            <a:endCxn id="291" idx="0"/>
          </p:cNvCxnSpPr>
          <p:nvPr/>
        </p:nvCxnSpPr>
        <p:spPr>
          <a:xfrm>
            <a:off x="6766786" y="3795109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5" idx="3"/>
            <a:endCxn id="453" idx="0"/>
          </p:cNvCxnSpPr>
          <p:nvPr/>
        </p:nvCxnSpPr>
        <p:spPr>
          <a:xfrm flipH="1">
            <a:off x="5950800" y="3795109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矩形 451"/>
          <p:cNvSpPr/>
          <p:nvPr/>
        </p:nvSpPr>
        <p:spPr>
          <a:xfrm>
            <a:off x="6588193" y="49956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3" name="椭圆 452"/>
          <p:cNvSpPr/>
          <p:nvPr/>
        </p:nvSpPr>
        <p:spPr>
          <a:xfrm>
            <a:off x="5682286" y="41165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4" name="直接连接符 453"/>
          <p:cNvCxnSpPr>
            <a:stCxn id="453" idx="5"/>
            <a:endCxn id="459" idx="0"/>
          </p:cNvCxnSpPr>
          <p:nvPr/>
        </p:nvCxnSpPr>
        <p:spPr>
          <a:xfrm>
            <a:off x="6140668" y="4574908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53" idx="3"/>
            <a:endCxn id="458" idx="0"/>
          </p:cNvCxnSpPr>
          <p:nvPr/>
        </p:nvCxnSpPr>
        <p:spPr>
          <a:xfrm flipH="1">
            <a:off x="5691340" y="4574908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矩形 457"/>
          <p:cNvSpPr/>
          <p:nvPr/>
        </p:nvSpPr>
        <p:spPr>
          <a:xfrm>
            <a:off x="5444597" y="50033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矩形 458"/>
          <p:cNvSpPr/>
          <p:nvPr/>
        </p:nvSpPr>
        <p:spPr>
          <a:xfrm>
            <a:off x="5990291" y="499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椭圆 459"/>
          <p:cNvSpPr/>
          <p:nvPr/>
        </p:nvSpPr>
        <p:spPr>
          <a:xfrm>
            <a:off x="4691166" y="3212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1" name="直接连接符 460"/>
          <p:cNvCxnSpPr>
            <a:stCxn id="460" idx="5"/>
            <a:endCxn id="464" idx="0"/>
          </p:cNvCxnSpPr>
          <p:nvPr/>
        </p:nvCxnSpPr>
        <p:spPr>
          <a:xfrm>
            <a:off x="5149548" y="3671266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60" idx="3"/>
            <a:endCxn id="463" idx="0"/>
          </p:cNvCxnSpPr>
          <p:nvPr/>
        </p:nvCxnSpPr>
        <p:spPr>
          <a:xfrm flipH="1">
            <a:off x="4634192" y="3671266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 462"/>
          <p:cNvSpPr/>
          <p:nvPr/>
        </p:nvSpPr>
        <p:spPr>
          <a:xfrm>
            <a:off x="4387449" y="42580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4" name="矩形 463"/>
          <p:cNvSpPr/>
          <p:nvPr/>
        </p:nvSpPr>
        <p:spPr>
          <a:xfrm>
            <a:off x="5020258" y="425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-1384" y="3211075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12526296" y="3344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5" name="椭圆 164"/>
          <p:cNvSpPr/>
          <p:nvPr/>
        </p:nvSpPr>
        <p:spPr>
          <a:xfrm>
            <a:off x="14635053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6" name="直接连接符 165"/>
          <p:cNvCxnSpPr>
            <a:stCxn id="165" idx="0"/>
            <a:endCxn id="164" idx="5"/>
          </p:cNvCxnSpPr>
          <p:nvPr/>
        </p:nvCxnSpPr>
        <p:spPr>
          <a:xfrm flipH="1" flipV="1">
            <a:off x="12984678" y="792839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5" idx="5"/>
            <a:endCxn id="201" idx="0"/>
          </p:cNvCxnSpPr>
          <p:nvPr/>
        </p:nvCxnSpPr>
        <p:spPr>
          <a:xfrm>
            <a:off x="15093435" y="1915355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4" idx="3"/>
            <a:endCxn id="171" idx="0"/>
          </p:cNvCxnSpPr>
          <p:nvPr/>
        </p:nvCxnSpPr>
        <p:spPr>
          <a:xfrm flipH="1">
            <a:off x="10535595" y="792839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5" idx="3"/>
            <a:endCxn id="182" idx="0"/>
          </p:cNvCxnSpPr>
          <p:nvPr/>
        </p:nvCxnSpPr>
        <p:spPr>
          <a:xfrm flipH="1">
            <a:off x="13742731" y="1915355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71" idx="3"/>
            <a:endCxn id="177" idx="0"/>
          </p:cNvCxnSpPr>
          <p:nvPr/>
        </p:nvCxnSpPr>
        <p:spPr>
          <a:xfrm flipH="1">
            <a:off x="9833344" y="1915355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0267081" y="14569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5"/>
            <a:endCxn id="194" idx="0"/>
          </p:cNvCxnSpPr>
          <p:nvPr/>
        </p:nvCxnSpPr>
        <p:spPr>
          <a:xfrm>
            <a:off x="10725463" y="1915355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0456949" y="3316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4" name="直接连接符 173"/>
          <p:cNvCxnSpPr>
            <a:stCxn id="173" idx="5"/>
            <a:endCxn id="197" idx="0"/>
          </p:cNvCxnSpPr>
          <p:nvPr/>
        </p:nvCxnSpPr>
        <p:spPr>
          <a:xfrm>
            <a:off x="10915331" y="3775112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3" idx="3"/>
            <a:endCxn id="176" idx="0"/>
          </p:cNvCxnSpPr>
          <p:nvPr/>
        </p:nvCxnSpPr>
        <p:spPr>
          <a:xfrm flipH="1">
            <a:off x="10445685" y="377511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0198942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椭圆 176"/>
          <p:cNvSpPr/>
          <p:nvPr/>
        </p:nvSpPr>
        <p:spPr>
          <a:xfrm>
            <a:off x="9564830" y="24071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9858223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10023212" y="2865563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3"/>
            <a:endCxn id="181" idx="0"/>
          </p:cNvCxnSpPr>
          <p:nvPr/>
        </p:nvCxnSpPr>
        <p:spPr>
          <a:xfrm flipH="1">
            <a:off x="9531062" y="2865563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9284319" y="339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椭圆 181"/>
          <p:cNvSpPr/>
          <p:nvPr/>
        </p:nvSpPr>
        <p:spPr>
          <a:xfrm>
            <a:off x="13474217" y="23488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814890" y="34238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4" name="直接连接符 183"/>
          <p:cNvCxnSpPr>
            <a:stCxn id="182" idx="5"/>
            <a:endCxn id="183" idx="0"/>
          </p:cNvCxnSpPr>
          <p:nvPr/>
        </p:nvCxnSpPr>
        <p:spPr>
          <a:xfrm>
            <a:off x="13932599" y="2807258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3"/>
            <a:endCxn id="220" idx="0"/>
          </p:cNvCxnSpPr>
          <p:nvPr/>
        </p:nvCxnSpPr>
        <p:spPr>
          <a:xfrm flipH="1">
            <a:off x="13356508" y="2807258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/>
          <p:cNvSpPr/>
          <p:nvPr/>
        </p:nvSpPr>
        <p:spPr>
          <a:xfrm>
            <a:off x="11685299" y="33724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7" name="矩形 186"/>
          <p:cNvSpPr/>
          <p:nvPr/>
        </p:nvSpPr>
        <p:spPr>
          <a:xfrm>
            <a:off x="12051377" y="42984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8" name="直接连接符 187"/>
          <p:cNvCxnSpPr>
            <a:stCxn id="186" idx="5"/>
            <a:endCxn id="187" idx="0"/>
          </p:cNvCxnSpPr>
          <p:nvPr/>
        </p:nvCxnSpPr>
        <p:spPr>
          <a:xfrm>
            <a:off x="12143681" y="3830811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6" idx="3"/>
            <a:endCxn id="206" idx="0"/>
          </p:cNvCxnSpPr>
          <p:nvPr/>
        </p:nvCxnSpPr>
        <p:spPr>
          <a:xfrm flipH="1">
            <a:off x="11655167" y="3830811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>
            <a:off x="16413838" y="33975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6739227" y="43625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5"/>
            <a:endCxn id="191" idx="0"/>
          </p:cNvCxnSpPr>
          <p:nvPr/>
        </p:nvCxnSpPr>
        <p:spPr>
          <a:xfrm>
            <a:off x="16872220" y="3855932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0"/>
            <a:endCxn id="201" idx="5"/>
          </p:cNvCxnSpPr>
          <p:nvPr/>
        </p:nvCxnSpPr>
        <p:spPr>
          <a:xfrm flipH="1" flipV="1">
            <a:off x="16155337" y="2872031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10887579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5" name="直接连接符 194"/>
          <p:cNvCxnSpPr>
            <a:stCxn id="194" idx="5"/>
            <a:endCxn id="186" idx="0"/>
          </p:cNvCxnSpPr>
          <p:nvPr/>
        </p:nvCxnSpPr>
        <p:spPr>
          <a:xfrm>
            <a:off x="11345961" y="2872031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4" idx="3"/>
            <a:endCxn id="173" idx="0"/>
          </p:cNvCxnSpPr>
          <p:nvPr/>
        </p:nvCxnSpPr>
        <p:spPr>
          <a:xfrm flipH="1">
            <a:off x="10725463" y="2872031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0742559" y="43070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15462466" y="4224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9" name="直接连接符 198"/>
          <p:cNvCxnSpPr>
            <a:stCxn id="211" idx="0"/>
            <a:endCxn id="201" idx="3"/>
          </p:cNvCxnSpPr>
          <p:nvPr/>
        </p:nvCxnSpPr>
        <p:spPr>
          <a:xfrm flipV="1">
            <a:off x="15202346" y="2872031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98" idx="3"/>
            <a:endCxn id="214" idx="0"/>
          </p:cNvCxnSpPr>
          <p:nvPr/>
        </p:nvCxnSpPr>
        <p:spPr>
          <a:xfrm flipH="1">
            <a:off x="15460364" y="4682636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5696955" y="24136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6167095" y="4366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90" idx="3"/>
            <a:endCxn id="202" idx="0"/>
          </p:cNvCxnSpPr>
          <p:nvPr/>
        </p:nvCxnSpPr>
        <p:spPr>
          <a:xfrm flipH="1">
            <a:off x="16413838" y="3855932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8" idx="5"/>
            <a:endCxn id="228" idx="0"/>
          </p:cNvCxnSpPr>
          <p:nvPr/>
        </p:nvCxnSpPr>
        <p:spPr>
          <a:xfrm>
            <a:off x="15920848" y="4682636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11386653" y="41569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5"/>
            <a:endCxn id="210" idx="0"/>
          </p:cNvCxnSpPr>
          <p:nvPr/>
        </p:nvCxnSpPr>
        <p:spPr>
          <a:xfrm>
            <a:off x="11845035" y="4615357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09" idx="0"/>
          </p:cNvCxnSpPr>
          <p:nvPr/>
        </p:nvCxnSpPr>
        <p:spPr>
          <a:xfrm flipH="1">
            <a:off x="11346979" y="4615357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/>
          <p:cNvSpPr/>
          <p:nvPr/>
        </p:nvSpPr>
        <p:spPr>
          <a:xfrm>
            <a:off x="11100236" y="49771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0" name="矩形 209"/>
          <p:cNvSpPr/>
          <p:nvPr/>
        </p:nvSpPr>
        <p:spPr>
          <a:xfrm>
            <a:off x="11685299" y="4985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1" name="椭圆 210"/>
          <p:cNvSpPr/>
          <p:nvPr/>
        </p:nvSpPr>
        <p:spPr>
          <a:xfrm>
            <a:off x="14933832" y="33990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2" name="直接连接符 211"/>
          <p:cNvCxnSpPr>
            <a:stCxn id="211" idx="5"/>
            <a:endCxn id="198" idx="0"/>
          </p:cNvCxnSpPr>
          <p:nvPr/>
        </p:nvCxnSpPr>
        <p:spPr>
          <a:xfrm>
            <a:off x="15392214" y="3857422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11" idx="3"/>
            <a:endCxn id="215" idx="0"/>
          </p:cNvCxnSpPr>
          <p:nvPr/>
        </p:nvCxnSpPr>
        <p:spPr>
          <a:xfrm flipH="1">
            <a:off x="14576228" y="3857422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矩形 213"/>
          <p:cNvSpPr/>
          <p:nvPr/>
        </p:nvSpPr>
        <p:spPr>
          <a:xfrm>
            <a:off x="15213621" y="5057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5" name="椭圆 214"/>
          <p:cNvSpPr/>
          <p:nvPr/>
        </p:nvSpPr>
        <p:spPr>
          <a:xfrm>
            <a:off x="14307714" y="41788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6" name="直接连接符 215"/>
          <p:cNvCxnSpPr>
            <a:stCxn id="215" idx="5"/>
            <a:endCxn id="219" idx="0"/>
          </p:cNvCxnSpPr>
          <p:nvPr/>
        </p:nvCxnSpPr>
        <p:spPr>
          <a:xfrm>
            <a:off x="14766096" y="4637221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5" idx="3"/>
            <a:endCxn id="218" idx="0"/>
          </p:cNvCxnSpPr>
          <p:nvPr/>
        </p:nvCxnSpPr>
        <p:spPr>
          <a:xfrm flipH="1">
            <a:off x="14316768" y="4637221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14070025" y="50656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9" name="矩形 218"/>
          <p:cNvSpPr/>
          <p:nvPr/>
        </p:nvSpPr>
        <p:spPr>
          <a:xfrm>
            <a:off x="14615719" y="505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0" name="椭圆 219"/>
          <p:cNvSpPr/>
          <p:nvPr/>
        </p:nvSpPr>
        <p:spPr>
          <a:xfrm>
            <a:off x="13087994" y="32751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1" name="直接连接符 220"/>
          <p:cNvCxnSpPr>
            <a:stCxn id="220" idx="5"/>
            <a:endCxn id="224" idx="0"/>
          </p:cNvCxnSpPr>
          <p:nvPr/>
        </p:nvCxnSpPr>
        <p:spPr>
          <a:xfrm>
            <a:off x="13546376" y="3733579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20" idx="3"/>
            <a:endCxn id="223" idx="0"/>
          </p:cNvCxnSpPr>
          <p:nvPr/>
        </p:nvCxnSpPr>
        <p:spPr>
          <a:xfrm flipH="1">
            <a:off x="13031020" y="3733579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12784277" y="43203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4" name="矩形 223"/>
          <p:cNvSpPr/>
          <p:nvPr/>
        </p:nvSpPr>
        <p:spPr>
          <a:xfrm>
            <a:off x="13417086" y="43140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矩形 224"/>
          <p:cNvSpPr/>
          <p:nvPr/>
        </p:nvSpPr>
        <p:spPr>
          <a:xfrm>
            <a:off x="7174113" y="131397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226" name="直接箭头连接符 225"/>
          <p:cNvCxnSpPr/>
          <p:nvPr/>
        </p:nvCxnSpPr>
        <p:spPr>
          <a:xfrm flipV="1">
            <a:off x="7043767" y="177386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/>
          <p:cNvSpPr/>
          <p:nvPr/>
        </p:nvSpPr>
        <p:spPr>
          <a:xfrm>
            <a:off x="15767981" y="49601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1" name="直接连接符 230"/>
          <p:cNvCxnSpPr>
            <a:stCxn id="228" idx="5"/>
            <a:endCxn id="234" idx="0"/>
          </p:cNvCxnSpPr>
          <p:nvPr/>
        </p:nvCxnSpPr>
        <p:spPr>
          <a:xfrm>
            <a:off x="16226363" y="5418502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3" idx="0"/>
          </p:cNvCxnSpPr>
          <p:nvPr/>
        </p:nvCxnSpPr>
        <p:spPr>
          <a:xfrm flipH="1">
            <a:off x="15789752" y="5418502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15543009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6093370" y="58626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8" name="椭圆 237"/>
          <p:cNvSpPr/>
          <p:nvPr/>
        </p:nvSpPr>
        <p:spPr>
          <a:xfrm>
            <a:off x="21203954" y="3967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39" name="椭圆 238"/>
          <p:cNvSpPr/>
          <p:nvPr/>
        </p:nvSpPr>
        <p:spPr>
          <a:xfrm>
            <a:off x="23312711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0" name="直接连接符 239"/>
          <p:cNvCxnSpPr>
            <a:stCxn id="239" idx="0"/>
            <a:endCxn id="238" idx="5"/>
          </p:cNvCxnSpPr>
          <p:nvPr/>
        </p:nvCxnSpPr>
        <p:spPr>
          <a:xfrm flipH="1" flipV="1">
            <a:off x="21662336" y="855152"/>
            <a:ext cx="1918889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39" idx="5"/>
            <a:endCxn id="325" idx="0"/>
          </p:cNvCxnSpPr>
          <p:nvPr/>
        </p:nvCxnSpPr>
        <p:spPr>
          <a:xfrm>
            <a:off x="23771093" y="1977668"/>
            <a:ext cx="872034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8" idx="3"/>
            <a:endCxn id="245" idx="0"/>
          </p:cNvCxnSpPr>
          <p:nvPr/>
        </p:nvCxnSpPr>
        <p:spPr>
          <a:xfrm flipH="1">
            <a:off x="19213253" y="855152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9" idx="3"/>
            <a:endCxn id="289" idx="0"/>
          </p:cNvCxnSpPr>
          <p:nvPr/>
        </p:nvCxnSpPr>
        <p:spPr>
          <a:xfrm flipH="1">
            <a:off x="22420389" y="1977668"/>
            <a:ext cx="970968" cy="4335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5" idx="3"/>
            <a:endCxn id="251" idx="0"/>
          </p:cNvCxnSpPr>
          <p:nvPr/>
        </p:nvCxnSpPr>
        <p:spPr>
          <a:xfrm flipH="1">
            <a:off x="18511002" y="1977668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8944739" y="15192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318" idx="0"/>
          </p:cNvCxnSpPr>
          <p:nvPr/>
        </p:nvCxnSpPr>
        <p:spPr>
          <a:xfrm>
            <a:off x="19403121" y="1977668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椭圆 246"/>
          <p:cNvSpPr/>
          <p:nvPr/>
        </p:nvSpPr>
        <p:spPr>
          <a:xfrm>
            <a:off x="19134607" y="3379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8" name="直接连接符 247"/>
          <p:cNvCxnSpPr>
            <a:stCxn id="247" idx="5"/>
            <a:endCxn id="321" idx="0"/>
          </p:cNvCxnSpPr>
          <p:nvPr/>
        </p:nvCxnSpPr>
        <p:spPr>
          <a:xfrm>
            <a:off x="19592989" y="3837425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250" idx="0"/>
          </p:cNvCxnSpPr>
          <p:nvPr/>
        </p:nvCxnSpPr>
        <p:spPr>
          <a:xfrm flipH="1">
            <a:off x="19123343" y="383742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18876600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1" name="椭圆 250"/>
          <p:cNvSpPr/>
          <p:nvPr/>
        </p:nvSpPr>
        <p:spPr>
          <a:xfrm>
            <a:off x="18242488" y="24694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52" name="矩形 251"/>
          <p:cNvSpPr/>
          <p:nvPr/>
        </p:nvSpPr>
        <p:spPr>
          <a:xfrm>
            <a:off x="18535881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251" idx="5"/>
            <a:endCxn id="252" idx="0"/>
          </p:cNvCxnSpPr>
          <p:nvPr/>
        </p:nvCxnSpPr>
        <p:spPr>
          <a:xfrm>
            <a:off x="18700870" y="2927876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1" idx="3"/>
            <a:endCxn id="255" idx="0"/>
          </p:cNvCxnSpPr>
          <p:nvPr/>
        </p:nvCxnSpPr>
        <p:spPr>
          <a:xfrm flipH="1">
            <a:off x="18208720" y="2927876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/>
          <p:cNvSpPr/>
          <p:nvPr/>
        </p:nvSpPr>
        <p:spPr>
          <a:xfrm>
            <a:off x="17961977" y="34598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9" name="椭圆 288"/>
          <p:cNvSpPr/>
          <p:nvPr/>
        </p:nvSpPr>
        <p:spPr>
          <a:xfrm>
            <a:off x="22151875" y="2411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2492548" y="3486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89" idx="5"/>
            <a:endCxn id="303" idx="0"/>
          </p:cNvCxnSpPr>
          <p:nvPr/>
        </p:nvCxnSpPr>
        <p:spPr>
          <a:xfrm>
            <a:off x="22610257" y="2869571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89" idx="3"/>
            <a:endCxn id="343" idx="0"/>
          </p:cNvCxnSpPr>
          <p:nvPr/>
        </p:nvCxnSpPr>
        <p:spPr>
          <a:xfrm flipH="1">
            <a:off x="22034166" y="2869571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椭圆 309"/>
          <p:cNvSpPr/>
          <p:nvPr/>
        </p:nvSpPr>
        <p:spPr>
          <a:xfrm>
            <a:off x="20362957" y="34347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11" name="矩形 310"/>
          <p:cNvSpPr/>
          <p:nvPr/>
        </p:nvSpPr>
        <p:spPr>
          <a:xfrm>
            <a:off x="20729035" y="4360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2" name="直接连接符 311"/>
          <p:cNvCxnSpPr>
            <a:stCxn id="310" idx="5"/>
            <a:endCxn id="311" idx="0"/>
          </p:cNvCxnSpPr>
          <p:nvPr/>
        </p:nvCxnSpPr>
        <p:spPr>
          <a:xfrm>
            <a:off x="20821339" y="3893124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0" idx="3"/>
            <a:endCxn id="329" idx="0"/>
          </p:cNvCxnSpPr>
          <p:nvPr/>
        </p:nvCxnSpPr>
        <p:spPr>
          <a:xfrm flipH="1">
            <a:off x="20332825" y="3893124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椭圆 313"/>
          <p:cNvSpPr/>
          <p:nvPr/>
        </p:nvSpPr>
        <p:spPr>
          <a:xfrm>
            <a:off x="25091496" y="34598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5416885" y="44249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6" name="直接连接符 315"/>
          <p:cNvCxnSpPr>
            <a:stCxn id="314" idx="5"/>
            <a:endCxn id="315" idx="0"/>
          </p:cNvCxnSpPr>
          <p:nvPr/>
        </p:nvCxnSpPr>
        <p:spPr>
          <a:xfrm>
            <a:off x="25549878" y="3918245"/>
            <a:ext cx="113750" cy="5066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14" idx="0"/>
            <a:endCxn id="325" idx="5"/>
          </p:cNvCxnSpPr>
          <p:nvPr/>
        </p:nvCxnSpPr>
        <p:spPr>
          <a:xfrm flipH="1" flipV="1">
            <a:off x="24832995" y="2934344"/>
            <a:ext cx="527015" cy="52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9565237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10" idx="0"/>
          </p:cNvCxnSpPr>
          <p:nvPr/>
        </p:nvCxnSpPr>
        <p:spPr>
          <a:xfrm>
            <a:off x="20023619" y="2934344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247" idx="0"/>
          </p:cNvCxnSpPr>
          <p:nvPr/>
        </p:nvCxnSpPr>
        <p:spPr>
          <a:xfrm flipH="1">
            <a:off x="19403121" y="2934344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9420217" y="436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24140124" y="42865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34" idx="0"/>
            <a:endCxn id="325" idx="3"/>
          </p:cNvCxnSpPr>
          <p:nvPr/>
        </p:nvCxnSpPr>
        <p:spPr>
          <a:xfrm flipV="1">
            <a:off x="23880004" y="2934344"/>
            <a:ext cx="573255" cy="527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22" idx="3"/>
            <a:endCxn id="337" idx="0"/>
          </p:cNvCxnSpPr>
          <p:nvPr/>
        </p:nvCxnSpPr>
        <p:spPr>
          <a:xfrm flipH="1">
            <a:off x="24138022" y="4744949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椭圆 324"/>
          <p:cNvSpPr/>
          <p:nvPr/>
        </p:nvSpPr>
        <p:spPr>
          <a:xfrm>
            <a:off x="24374613" y="24759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24844753" y="4428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7" name="直接连接符 326"/>
          <p:cNvCxnSpPr>
            <a:stCxn id="314" idx="3"/>
            <a:endCxn id="326" idx="0"/>
          </p:cNvCxnSpPr>
          <p:nvPr/>
        </p:nvCxnSpPr>
        <p:spPr>
          <a:xfrm flipH="1">
            <a:off x="25091496" y="3918245"/>
            <a:ext cx="78646" cy="51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2" idx="5"/>
            <a:endCxn id="348" idx="0"/>
          </p:cNvCxnSpPr>
          <p:nvPr/>
        </p:nvCxnSpPr>
        <p:spPr>
          <a:xfrm>
            <a:off x="24598506" y="4744949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20064311" y="4219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33" idx="0"/>
          </p:cNvCxnSpPr>
          <p:nvPr/>
        </p:nvCxnSpPr>
        <p:spPr>
          <a:xfrm>
            <a:off x="20522693" y="4677670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20024637" y="4677670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9777894" y="5039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矩形 332"/>
          <p:cNvSpPr/>
          <p:nvPr/>
        </p:nvSpPr>
        <p:spPr>
          <a:xfrm>
            <a:off x="20362957" y="50477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4" name="椭圆 333"/>
          <p:cNvSpPr/>
          <p:nvPr/>
        </p:nvSpPr>
        <p:spPr>
          <a:xfrm>
            <a:off x="23611490" y="34613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5" name="直接连接符 334"/>
          <p:cNvCxnSpPr>
            <a:stCxn id="334" idx="5"/>
            <a:endCxn id="322" idx="0"/>
          </p:cNvCxnSpPr>
          <p:nvPr/>
        </p:nvCxnSpPr>
        <p:spPr>
          <a:xfrm>
            <a:off x="24069872" y="3919735"/>
            <a:ext cx="338766" cy="366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4" idx="3"/>
            <a:endCxn id="338" idx="0"/>
          </p:cNvCxnSpPr>
          <p:nvPr/>
        </p:nvCxnSpPr>
        <p:spPr>
          <a:xfrm flipH="1">
            <a:off x="23253886" y="3919735"/>
            <a:ext cx="436250" cy="32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23891279" y="5120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22985372" y="424115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9" name="直接连接符 338"/>
          <p:cNvCxnSpPr>
            <a:stCxn id="338" idx="5"/>
            <a:endCxn id="342" idx="0"/>
          </p:cNvCxnSpPr>
          <p:nvPr/>
        </p:nvCxnSpPr>
        <p:spPr>
          <a:xfrm>
            <a:off x="23443754" y="4699534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8" idx="3"/>
            <a:endCxn id="341" idx="0"/>
          </p:cNvCxnSpPr>
          <p:nvPr/>
        </p:nvCxnSpPr>
        <p:spPr>
          <a:xfrm flipH="1">
            <a:off x="22994426" y="4699534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 340"/>
          <p:cNvSpPr/>
          <p:nvPr/>
        </p:nvSpPr>
        <p:spPr>
          <a:xfrm>
            <a:off x="22747683" y="51279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2" name="矩形 341"/>
          <p:cNvSpPr/>
          <p:nvPr/>
        </p:nvSpPr>
        <p:spPr>
          <a:xfrm>
            <a:off x="23293377" y="511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3" name="椭圆 342"/>
          <p:cNvSpPr/>
          <p:nvPr/>
        </p:nvSpPr>
        <p:spPr>
          <a:xfrm>
            <a:off x="21765652" y="33375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43" idx="5"/>
            <a:endCxn id="347" idx="0"/>
          </p:cNvCxnSpPr>
          <p:nvPr/>
        </p:nvCxnSpPr>
        <p:spPr>
          <a:xfrm>
            <a:off x="22224034" y="3795892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  <a:endCxn id="346" idx="0"/>
          </p:cNvCxnSpPr>
          <p:nvPr/>
        </p:nvCxnSpPr>
        <p:spPr>
          <a:xfrm flipH="1">
            <a:off x="21708678" y="3795892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 345"/>
          <p:cNvSpPr/>
          <p:nvPr/>
        </p:nvSpPr>
        <p:spPr>
          <a:xfrm>
            <a:off x="21461935" y="43826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7" name="矩形 346"/>
          <p:cNvSpPr/>
          <p:nvPr/>
        </p:nvSpPr>
        <p:spPr>
          <a:xfrm>
            <a:off x="22094744" y="43763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椭圆 347"/>
          <p:cNvSpPr/>
          <p:nvPr/>
        </p:nvSpPr>
        <p:spPr>
          <a:xfrm>
            <a:off x="24445639" y="50224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9" name="直接连接符 348"/>
          <p:cNvCxnSpPr>
            <a:stCxn id="348" idx="5"/>
            <a:endCxn id="352" idx="0"/>
          </p:cNvCxnSpPr>
          <p:nvPr/>
        </p:nvCxnSpPr>
        <p:spPr>
          <a:xfrm>
            <a:off x="24904021" y="5480815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48" idx="3"/>
            <a:endCxn id="351" idx="0"/>
          </p:cNvCxnSpPr>
          <p:nvPr/>
        </p:nvCxnSpPr>
        <p:spPr>
          <a:xfrm flipH="1">
            <a:off x="24467410" y="5480815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矩形 350"/>
          <p:cNvSpPr/>
          <p:nvPr/>
        </p:nvSpPr>
        <p:spPr>
          <a:xfrm>
            <a:off x="24220667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2" name="矩形 351"/>
          <p:cNvSpPr/>
          <p:nvPr/>
        </p:nvSpPr>
        <p:spPr>
          <a:xfrm>
            <a:off x="24771028" y="59249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3" name="矩形 352"/>
          <p:cNvSpPr/>
          <p:nvPr/>
        </p:nvSpPr>
        <p:spPr>
          <a:xfrm>
            <a:off x="15147133" y="480002"/>
            <a:ext cx="57374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都是红色，因此将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54" name="直接箭头连接符 353"/>
          <p:cNvCxnSpPr/>
          <p:nvPr/>
        </p:nvCxnSpPr>
        <p:spPr>
          <a:xfrm flipV="1">
            <a:off x="15354677" y="1750154"/>
            <a:ext cx="3475695" cy="63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9227924" y="52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6" name="椭圆 355"/>
          <p:cNvSpPr/>
          <p:nvPr/>
        </p:nvSpPr>
        <p:spPr>
          <a:xfrm>
            <a:off x="31256280" y="16016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7" name="直接连接符 356"/>
          <p:cNvCxnSpPr>
            <a:stCxn id="356" idx="0"/>
            <a:endCxn id="355" idx="5"/>
          </p:cNvCxnSpPr>
          <p:nvPr/>
        </p:nvCxnSpPr>
        <p:spPr>
          <a:xfrm flipH="1" flipV="1">
            <a:off x="29686306" y="982707"/>
            <a:ext cx="1838488" cy="618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6" idx="5"/>
            <a:endCxn id="401" idx="0"/>
          </p:cNvCxnSpPr>
          <p:nvPr/>
        </p:nvCxnSpPr>
        <p:spPr>
          <a:xfrm>
            <a:off x="31714662" y="2060062"/>
            <a:ext cx="589833" cy="5131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5" idx="3"/>
            <a:endCxn id="362" idx="0"/>
          </p:cNvCxnSpPr>
          <p:nvPr/>
        </p:nvCxnSpPr>
        <p:spPr>
          <a:xfrm flipH="1">
            <a:off x="27450667" y="982707"/>
            <a:ext cx="1855903" cy="63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73" idx="0"/>
          </p:cNvCxnSpPr>
          <p:nvPr/>
        </p:nvCxnSpPr>
        <p:spPr>
          <a:xfrm flipH="1">
            <a:off x="30657803" y="2060062"/>
            <a:ext cx="677123" cy="448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62" idx="3"/>
            <a:endCxn id="368" idx="0"/>
          </p:cNvCxnSpPr>
          <p:nvPr/>
        </p:nvCxnSpPr>
        <p:spPr>
          <a:xfrm flipH="1">
            <a:off x="26748416" y="2074900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7182153" y="16165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5"/>
            <a:endCxn id="385" idx="0"/>
          </p:cNvCxnSpPr>
          <p:nvPr/>
        </p:nvCxnSpPr>
        <p:spPr>
          <a:xfrm>
            <a:off x="27640535" y="2074900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27372021" y="34762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5" name="直接连接符 364"/>
          <p:cNvCxnSpPr>
            <a:stCxn id="364" idx="5"/>
            <a:endCxn id="388" idx="0"/>
          </p:cNvCxnSpPr>
          <p:nvPr/>
        </p:nvCxnSpPr>
        <p:spPr>
          <a:xfrm>
            <a:off x="27830403" y="3934657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4" idx="3"/>
            <a:endCxn id="367" idx="0"/>
          </p:cNvCxnSpPr>
          <p:nvPr/>
        </p:nvCxnSpPr>
        <p:spPr>
          <a:xfrm flipH="1">
            <a:off x="27360757" y="393465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27114014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26479902" y="25667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9" name="矩形 368"/>
          <p:cNvSpPr/>
          <p:nvPr/>
        </p:nvSpPr>
        <p:spPr>
          <a:xfrm>
            <a:off x="26773295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0" name="直接连接符 369"/>
          <p:cNvCxnSpPr>
            <a:stCxn id="368" idx="5"/>
            <a:endCxn id="369" idx="0"/>
          </p:cNvCxnSpPr>
          <p:nvPr/>
        </p:nvCxnSpPr>
        <p:spPr>
          <a:xfrm>
            <a:off x="26938284" y="302510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8" idx="3"/>
            <a:endCxn id="372" idx="0"/>
          </p:cNvCxnSpPr>
          <p:nvPr/>
        </p:nvCxnSpPr>
        <p:spPr>
          <a:xfrm flipH="1">
            <a:off x="26446134" y="3025108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26199391" y="3557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3" name="椭圆 372"/>
          <p:cNvSpPr/>
          <p:nvPr/>
        </p:nvSpPr>
        <p:spPr>
          <a:xfrm>
            <a:off x="30389289" y="2508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30729962" y="358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5" name="直接连接符 374"/>
          <p:cNvCxnSpPr>
            <a:stCxn id="373" idx="5"/>
            <a:endCxn id="374" idx="0"/>
          </p:cNvCxnSpPr>
          <p:nvPr/>
        </p:nvCxnSpPr>
        <p:spPr>
          <a:xfrm>
            <a:off x="30847671" y="296680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3" idx="3"/>
            <a:endCxn id="410" idx="0"/>
          </p:cNvCxnSpPr>
          <p:nvPr/>
        </p:nvCxnSpPr>
        <p:spPr>
          <a:xfrm flipH="1">
            <a:off x="30271580" y="296680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28600371" y="3531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78" name="矩形 377"/>
          <p:cNvSpPr/>
          <p:nvPr/>
        </p:nvSpPr>
        <p:spPr>
          <a:xfrm>
            <a:off x="28966449" y="44579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9" name="直接连接符 378"/>
          <p:cNvCxnSpPr>
            <a:stCxn id="377" idx="5"/>
            <a:endCxn id="378" idx="0"/>
          </p:cNvCxnSpPr>
          <p:nvPr/>
        </p:nvCxnSpPr>
        <p:spPr>
          <a:xfrm>
            <a:off x="29058753" y="3990356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7" idx="3"/>
            <a:endCxn id="396" idx="0"/>
          </p:cNvCxnSpPr>
          <p:nvPr/>
        </p:nvCxnSpPr>
        <p:spPr>
          <a:xfrm flipH="1">
            <a:off x="28570239" y="3990356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椭圆 380"/>
          <p:cNvSpPr/>
          <p:nvPr/>
        </p:nvSpPr>
        <p:spPr>
          <a:xfrm>
            <a:off x="33597424" y="4386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33903435" y="52121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1" idx="5"/>
            <a:endCxn id="382" idx="0"/>
          </p:cNvCxnSpPr>
          <p:nvPr/>
        </p:nvCxnSpPr>
        <p:spPr>
          <a:xfrm>
            <a:off x="34055806" y="4844505"/>
            <a:ext cx="94372" cy="36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stCxn id="381" idx="0"/>
            <a:endCxn id="392" idx="5"/>
          </p:cNvCxnSpPr>
          <p:nvPr/>
        </p:nvCxnSpPr>
        <p:spPr>
          <a:xfrm flipH="1" flipV="1">
            <a:off x="33409949" y="3951719"/>
            <a:ext cx="455989" cy="43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/>
          <p:cNvSpPr/>
          <p:nvPr/>
        </p:nvSpPr>
        <p:spPr>
          <a:xfrm>
            <a:off x="2780265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77" idx="0"/>
          </p:cNvCxnSpPr>
          <p:nvPr/>
        </p:nvCxnSpPr>
        <p:spPr>
          <a:xfrm>
            <a:off x="28261033" y="3031576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64" idx="0"/>
          </p:cNvCxnSpPr>
          <p:nvPr/>
        </p:nvCxnSpPr>
        <p:spPr>
          <a:xfrm flipH="1">
            <a:off x="27640535" y="3031576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27657631" y="44666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椭圆 388"/>
          <p:cNvSpPr/>
          <p:nvPr/>
        </p:nvSpPr>
        <p:spPr>
          <a:xfrm>
            <a:off x="32377538" y="4383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0" name="直接连接符 389"/>
          <p:cNvCxnSpPr>
            <a:stCxn id="401" idx="5"/>
            <a:endCxn id="392" idx="0"/>
          </p:cNvCxnSpPr>
          <p:nvPr/>
        </p:nvCxnSpPr>
        <p:spPr>
          <a:xfrm>
            <a:off x="32494363" y="3031576"/>
            <a:ext cx="725718" cy="461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9" idx="3"/>
            <a:endCxn id="404" idx="0"/>
          </p:cNvCxnSpPr>
          <p:nvPr/>
        </p:nvCxnSpPr>
        <p:spPr>
          <a:xfrm flipH="1">
            <a:off x="32375436" y="4842181"/>
            <a:ext cx="80748" cy="37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2951567" y="34933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33331303" y="52156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81" idx="3"/>
            <a:endCxn id="393" idx="0"/>
          </p:cNvCxnSpPr>
          <p:nvPr/>
        </p:nvCxnSpPr>
        <p:spPr>
          <a:xfrm flipH="1">
            <a:off x="33578046" y="4844505"/>
            <a:ext cx="98024" cy="37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89" idx="5"/>
            <a:endCxn id="415" idx="0"/>
          </p:cNvCxnSpPr>
          <p:nvPr/>
        </p:nvCxnSpPr>
        <p:spPr>
          <a:xfrm>
            <a:off x="32835920" y="4842181"/>
            <a:ext cx="115647" cy="277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28301725" y="43165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97" name="直接连接符 396"/>
          <p:cNvCxnSpPr>
            <a:stCxn id="396" idx="5"/>
            <a:endCxn id="400" idx="0"/>
          </p:cNvCxnSpPr>
          <p:nvPr/>
        </p:nvCxnSpPr>
        <p:spPr>
          <a:xfrm>
            <a:off x="28760107" y="4774902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6" idx="3"/>
            <a:endCxn id="399" idx="0"/>
          </p:cNvCxnSpPr>
          <p:nvPr/>
        </p:nvCxnSpPr>
        <p:spPr>
          <a:xfrm flipH="1">
            <a:off x="28262051" y="4774902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28015308" y="51366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矩形 399"/>
          <p:cNvSpPr/>
          <p:nvPr/>
        </p:nvSpPr>
        <p:spPr>
          <a:xfrm>
            <a:off x="28600371" y="51450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椭圆 400"/>
          <p:cNvSpPr/>
          <p:nvPr/>
        </p:nvSpPr>
        <p:spPr>
          <a:xfrm>
            <a:off x="32035981" y="25731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2" name="直接连接符 401"/>
          <p:cNvCxnSpPr>
            <a:stCxn id="392" idx="3"/>
            <a:endCxn id="389" idx="0"/>
          </p:cNvCxnSpPr>
          <p:nvPr/>
        </p:nvCxnSpPr>
        <p:spPr>
          <a:xfrm flipH="1">
            <a:off x="32646052" y="3951719"/>
            <a:ext cx="384161" cy="43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1" idx="3"/>
            <a:endCxn id="405" idx="0"/>
          </p:cNvCxnSpPr>
          <p:nvPr/>
        </p:nvCxnSpPr>
        <p:spPr>
          <a:xfrm flipH="1">
            <a:off x="31603440" y="3031576"/>
            <a:ext cx="511187" cy="44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矩形 403"/>
          <p:cNvSpPr/>
          <p:nvPr/>
        </p:nvSpPr>
        <p:spPr>
          <a:xfrm>
            <a:off x="32128693" y="52174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31334926" y="34813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6" name="直接连接符 405"/>
          <p:cNvCxnSpPr>
            <a:stCxn id="405" idx="5"/>
            <a:endCxn id="409" idx="0"/>
          </p:cNvCxnSpPr>
          <p:nvPr/>
        </p:nvCxnSpPr>
        <p:spPr>
          <a:xfrm>
            <a:off x="31793308" y="3939780"/>
            <a:ext cx="96366" cy="419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405" idx="3"/>
            <a:endCxn id="408" idx="0"/>
          </p:cNvCxnSpPr>
          <p:nvPr/>
        </p:nvCxnSpPr>
        <p:spPr>
          <a:xfrm flipH="1">
            <a:off x="31343980" y="3939780"/>
            <a:ext cx="69592" cy="428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31097237" y="436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矩形 408"/>
          <p:cNvSpPr/>
          <p:nvPr/>
        </p:nvSpPr>
        <p:spPr>
          <a:xfrm>
            <a:off x="31642931" y="4358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30003066" y="3434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1" name="直接连接符 410"/>
          <p:cNvCxnSpPr>
            <a:stCxn id="410" idx="5"/>
            <a:endCxn id="414" idx="0"/>
          </p:cNvCxnSpPr>
          <p:nvPr/>
        </p:nvCxnSpPr>
        <p:spPr>
          <a:xfrm>
            <a:off x="30461448" y="389312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10" idx="3"/>
            <a:endCxn id="413" idx="0"/>
          </p:cNvCxnSpPr>
          <p:nvPr/>
        </p:nvCxnSpPr>
        <p:spPr>
          <a:xfrm flipH="1">
            <a:off x="29946092" y="389312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29699349" y="44799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30332158" y="44736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32683053" y="51196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16" name="直接连接符 415"/>
          <p:cNvCxnSpPr>
            <a:stCxn id="415" idx="5"/>
            <a:endCxn id="419" idx="0"/>
          </p:cNvCxnSpPr>
          <p:nvPr/>
        </p:nvCxnSpPr>
        <p:spPr>
          <a:xfrm>
            <a:off x="33141435" y="5578047"/>
            <a:ext cx="113750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15" idx="3"/>
            <a:endCxn id="418" idx="0"/>
          </p:cNvCxnSpPr>
          <p:nvPr/>
        </p:nvCxnSpPr>
        <p:spPr>
          <a:xfrm flipH="1">
            <a:off x="32704824" y="5578047"/>
            <a:ext cx="56875" cy="444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32458081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9" name="矩形 418"/>
          <p:cNvSpPr/>
          <p:nvPr/>
        </p:nvSpPr>
        <p:spPr>
          <a:xfrm>
            <a:off x="33008442" y="60222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箭头连接符 419"/>
          <p:cNvCxnSpPr/>
          <p:nvPr/>
        </p:nvCxnSpPr>
        <p:spPr>
          <a:xfrm flipV="1">
            <a:off x="24069872" y="186668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/>
          <p:cNvSpPr/>
          <p:nvPr/>
        </p:nvSpPr>
        <p:spPr>
          <a:xfrm>
            <a:off x="23548619" y="-126624"/>
            <a:ext cx="64331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</a:p>
          <a:p>
            <a:r>
              <a:rPr lang="zh-CN" altLang="en-US" dirty="0" smtClean="0"/>
              <a:t>的左孩子，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的右孩子。因此将父节点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422" name="椭圆 421"/>
          <p:cNvSpPr/>
          <p:nvPr/>
        </p:nvSpPr>
        <p:spPr>
          <a:xfrm>
            <a:off x="37554864" y="608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38849895" y="2674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38013246" y="1066555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39118409" y="22134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35564163" y="1066555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38530993" y="313242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34861912" y="2189071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35295649" y="17306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35754031" y="2189071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35485517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35943899" y="4048828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35474253" y="40488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35227510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34593398" y="26808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34886791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35051780" y="313927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34559630" y="313927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34312887" y="36712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38262479" y="35807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38603152" y="46557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38720861" y="403916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38144770" y="403916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6713867" y="36461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7079945" y="45721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172249" y="4104527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6683735" y="4104527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41926143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42228340" y="46452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42384525" y="40364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41734854" y="314574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35916147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36374529" y="3145747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35754031" y="3145747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35771127" y="45808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40774481" y="35904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40456561" y="221340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40812939" y="404882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41276472" y="26873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41656208" y="46487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41902951" y="40364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41232863" y="404882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36415221" y="44306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6873603" y="4889073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36375547" y="4889073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36128804" y="52508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6713867" y="52591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39998179" y="1755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41042995" y="314574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39308277" y="31324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40453598" y="4650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39443431" y="35780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39901813" y="40364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39452485" y="40364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39205742" y="46617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39751436" y="46525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7876256" y="4507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38334638" y="4965483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37819282" y="4965483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7572539" y="55522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205348" y="554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41007958" y="45528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41466340" y="501123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41016396" y="501123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40769653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41320014" y="55369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1" name="直接箭头连接符 550"/>
          <p:cNvCxnSpPr/>
          <p:nvPr/>
        </p:nvCxnSpPr>
        <p:spPr>
          <a:xfrm flipV="1">
            <a:off x="32138658" y="1906946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027064" y="1192247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22" name="椭圆 421"/>
          <p:cNvSpPr/>
          <p:nvPr/>
        </p:nvSpPr>
        <p:spPr>
          <a:xfrm>
            <a:off x="4120777" y="3543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3" name="椭圆 422"/>
          <p:cNvSpPr/>
          <p:nvPr/>
        </p:nvSpPr>
        <p:spPr>
          <a:xfrm>
            <a:off x="5415808" y="2420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4" name="直接连接符 423"/>
          <p:cNvCxnSpPr>
            <a:stCxn id="532" idx="0"/>
            <a:endCxn id="422" idx="5"/>
          </p:cNvCxnSpPr>
          <p:nvPr/>
        </p:nvCxnSpPr>
        <p:spPr>
          <a:xfrm flipH="1" flipV="1">
            <a:off x="4579159" y="812707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3" idx="0"/>
            <a:endCxn id="532" idx="3"/>
          </p:cNvCxnSpPr>
          <p:nvPr/>
        </p:nvCxnSpPr>
        <p:spPr>
          <a:xfrm flipV="1">
            <a:off x="5684322" y="1959555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2" idx="3"/>
            <a:endCxn id="429" idx="0"/>
          </p:cNvCxnSpPr>
          <p:nvPr/>
        </p:nvCxnSpPr>
        <p:spPr>
          <a:xfrm flipH="1">
            <a:off x="2130076" y="812707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40" idx="0"/>
          </p:cNvCxnSpPr>
          <p:nvPr/>
        </p:nvCxnSpPr>
        <p:spPr>
          <a:xfrm flipH="1">
            <a:off x="5096906" y="2878581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9" idx="3"/>
            <a:endCxn id="435" idx="0"/>
          </p:cNvCxnSpPr>
          <p:nvPr/>
        </p:nvCxnSpPr>
        <p:spPr>
          <a:xfrm flipH="1">
            <a:off x="1427825" y="1935223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861562" y="1476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516" idx="0"/>
          </p:cNvCxnSpPr>
          <p:nvPr/>
        </p:nvCxnSpPr>
        <p:spPr>
          <a:xfrm>
            <a:off x="2319944" y="1935223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椭圆 430"/>
          <p:cNvSpPr/>
          <p:nvPr/>
        </p:nvSpPr>
        <p:spPr>
          <a:xfrm>
            <a:off x="2051430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2" name="直接连接符 431"/>
          <p:cNvCxnSpPr>
            <a:stCxn id="431" idx="5"/>
            <a:endCxn id="519" idx="0"/>
          </p:cNvCxnSpPr>
          <p:nvPr/>
        </p:nvCxnSpPr>
        <p:spPr>
          <a:xfrm>
            <a:off x="2509812" y="3794980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1" idx="3"/>
            <a:endCxn id="434" idx="0"/>
          </p:cNvCxnSpPr>
          <p:nvPr/>
        </p:nvCxnSpPr>
        <p:spPr>
          <a:xfrm flipH="1">
            <a:off x="2040166" y="3794980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矩形 433"/>
          <p:cNvSpPr/>
          <p:nvPr/>
        </p:nvSpPr>
        <p:spPr>
          <a:xfrm>
            <a:off x="1793423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5" name="椭圆 434"/>
          <p:cNvSpPr/>
          <p:nvPr/>
        </p:nvSpPr>
        <p:spPr>
          <a:xfrm>
            <a:off x="1159311" y="2427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6" name="矩形 435"/>
          <p:cNvSpPr/>
          <p:nvPr/>
        </p:nvSpPr>
        <p:spPr>
          <a:xfrm>
            <a:off x="1452704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7" name="直接连接符 436"/>
          <p:cNvCxnSpPr>
            <a:stCxn id="435" idx="5"/>
            <a:endCxn id="436" idx="0"/>
          </p:cNvCxnSpPr>
          <p:nvPr/>
        </p:nvCxnSpPr>
        <p:spPr>
          <a:xfrm>
            <a:off x="1617693" y="288543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5" idx="3"/>
            <a:endCxn id="439" idx="0"/>
          </p:cNvCxnSpPr>
          <p:nvPr/>
        </p:nvCxnSpPr>
        <p:spPr>
          <a:xfrm flipH="1">
            <a:off x="1125543" y="2885431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878800" y="3417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4828392" y="33269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5169065" y="44018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40" idx="5"/>
            <a:endCxn id="441" idx="0"/>
          </p:cNvCxnSpPr>
          <p:nvPr/>
        </p:nvCxnSpPr>
        <p:spPr>
          <a:xfrm>
            <a:off x="5286774" y="3785314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40" idx="3"/>
            <a:endCxn id="541" idx="0"/>
          </p:cNvCxnSpPr>
          <p:nvPr/>
        </p:nvCxnSpPr>
        <p:spPr>
          <a:xfrm flipH="1">
            <a:off x="4710683" y="3785314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3279780" y="33922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5" name="矩形 444"/>
          <p:cNvSpPr/>
          <p:nvPr/>
        </p:nvSpPr>
        <p:spPr>
          <a:xfrm>
            <a:off x="3645858" y="4318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6" name="直接连接符 445"/>
          <p:cNvCxnSpPr>
            <a:stCxn id="444" idx="5"/>
            <a:endCxn id="445" idx="0"/>
          </p:cNvCxnSpPr>
          <p:nvPr/>
        </p:nvCxnSpPr>
        <p:spPr>
          <a:xfrm>
            <a:off x="3738162" y="3850679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44" idx="3"/>
            <a:endCxn id="527" idx="0"/>
          </p:cNvCxnSpPr>
          <p:nvPr/>
        </p:nvCxnSpPr>
        <p:spPr>
          <a:xfrm flipH="1">
            <a:off x="3249648" y="3850679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椭圆 511"/>
          <p:cNvSpPr/>
          <p:nvPr/>
        </p:nvSpPr>
        <p:spPr>
          <a:xfrm>
            <a:off x="8492056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8794253" y="43914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4" name="直接连接符 513"/>
          <p:cNvCxnSpPr>
            <a:stCxn id="512" idx="5"/>
            <a:endCxn id="513" idx="0"/>
          </p:cNvCxnSpPr>
          <p:nvPr/>
        </p:nvCxnSpPr>
        <p:spPr>
          <a:xfrm>
            <a:off x="8950438" y="3782572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连接符 514"/>
          <p:cNvCxnSpPr>
            <a:stCxn id="512" idx="0"/>
            <a:endCxn id="523" idx="5"/>
          </p:cNvCxnSpPr>
          <p:nvPr/>
        </p:nvCxnSpPr>
        <p:spPr>
          <a:xfrm flipH="1" flipV="1">
            <a:off x="8300767" y="2891899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椭圆 515"/>
          <p:cNvSpPr/>
          <p:nvPr/>
        </p:nvSpPr>
        <p:spPr>
          <a:xfrm>
            <a:off x="2482060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7" name="直接连接符 516"/>
          <p:cNvCxnSpPr>
            <a:stCxn id="516" idx="5"/>
            <a:endCxn id="444" idx="0"/>
          </p:cNvCxnSpPr>
          <p:nvPr/>
        </p:nvCxnSpPr>
        <p:spPr>
          <a:xfrm>
            <a:off x="2940442" y="2891899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连接符 517"/>
          <p:cNvCxnSpPr>
            <a:stCxn id="516" idx="3"/>
            <a:endCxn id="431" idx="0"/>
          </p:cNvCxnSpPr>
          <p:nvPr/>
        </p:nvCxnSpPr>
        <p:spPr>
          <a:xfrm flipH="1">
            <a:off x="2319944" y="2891899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/>
          <p:cNvSpPr/>
          <p:nvPr/>
        </p:nvSpPr>
        <p:spPr>
          <a:xfrm>
            <a:off x="2337040" y="4326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0" name="椭圆 519"/>
          <p:cNvSpPr/>
          <p:nvPr/>
        </p:nvSpPr>
        <p:spPr>
          <a:xfrm>
            <a:off x="7340394" y="33365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1" name="直接连接符 520"/>
          <p:cNvCxnSpPr>
            <a:stCxn id="532" idx="5"/>
            <a:endCxn id="523" idx="0"/>
          </p:cNvCxnSpPr>
          <p:nvPr/>
        </p:nvCxnSpPr>
        <p:spPr>
          <a:xfrm>
            <a:off x="7022474" y="1959555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20" idx="3"/>
          </p:cNvCxnSpPr>
          <p:nvPr/>
        </p:nvCxnSpPr>
        <p:spPr>
          <a:xfrm flipH="1">
            <a:off x="7378852" y="3794980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椭圆 522"/>
          <p:cNvSpPr/>
          <p:nvPr/>
        </p:nvSpPr>
        <p:spPr>
          <a:xfrm>
            <a:off x="7842385" y="24335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8222121" y="43949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12" idx="3"/>
            <a:endCxn id="524" idx="0"/>
          </p:cNvCxnSpPr>
          <p:nvPr/>
        </p:nvCxnSpPr>
        <p:spPr>
          <a:xfrm flipH="1">
            <a:off x="8468864" y="3782572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0" idx="5"/>
            <a:endCxn id="546" idx="0"/>
          </p:cNvCxnSpPr>
          <p:nvPr/>
        </p:nvCxnSpPr>
        <p:spPr>
          <a:xfrm>
            <a:off x="7798776" y="3794980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/>
          <p:cNvSpPr/>
          <p:nvPr/>
        </p:nvSpPr>
        <p:spPr>
          <a:xfrm>
            <a:off x="2981134" y="41768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8" name="直接连接符 527"/>
          <p:cNvCxnSpPr>
            <a:stCxn id="527" idx="5"/>
            <a:endCxn id="531" idx="0"/>
          </p:cNvCxnSpPr>
          <p:nvPr/>
        </p:nvCxnSpPr>
        <p:spPr>
          <a:xfrm>
            <a:off x="3439516" y="4635225"/>
            <a:ext cx="87007" cy="370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27" idx="3"/>
            <a:endCxn id="530" idx="0"/>
          </p:cNvCxnSpPr>
          <p:nvPr/>
        </p:nvCxnSpPr>
        <p:spPr>
          <a:xfrm flipH="1">
            <a:off x="2941460" y="4635225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矩形 529"/>
          <p:cNvSpPr/>
          <p:nvPr/>
        </p:nvSpPr>
        <p:spPr>
          <a:xfrm>
            <a:off x="2694717" y="49969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1" name="矩形 530"/>
          <p:cNvSpPr/>
          <p:nvPr/>
        </p:nvSpPr>
        <p:spPr>
          <a:xfrm>
            <a:off x="3279780" y="50053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2" name="椭圆 531"/>
          <p:cNvSpPr/>
          <p:nvPr/>
        </p:nvSpPr>
        <p:spPr>
          <a:xfrm>
            <a:off x="6564092" y="150117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3" name="直接连接符 532"/>
          <p:cNvCxnSpPr>
            <a:stCxn id="523" idx="3"/>
            <a:endCxn id="520" idx="0"/>
          </p:cNvCxnSpPr>
          <p:nvPr/>
        </p:nvCxnSpPr>
        <p:spPr>
          <a:xfrm flipH="1">
            <a:off x="7608908" y="2891899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423" idx="5"/>
            <a:endCxn id="536" idx="0"/>
          </p:cNvCxnSpPr>
          <p:nvPr/>
        </p:nvCxnSpPr>
        <p:spPr>
          <a:xfrm>
            <a:off x="5874190" y="2878581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7019511" y="43968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6009344" y="332419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7" name="直接连接符 536"/>
          <p:cNvCxnSpPr>
            <a:stCxn id="536" idx="5"/>
            <a:endCxn id="540" idx="0"/>
          </p:cNvCxnSpPr>
          <p:nvPr/>
        </p:nvCxnSpPr>
        <p:spPr>
          <a:xfrm>
            <a:off x="6467726" y="3782572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>
            <a:stCxn id="536" idx="3"/>
            <a:endCxn id="539" idx="0"/>
          </p:cNvCxnSpPr>
          <p:nvPr/>
        </p:nvCxnSpPr>
        <p:spPr>
          <a:xfrm flipH="1">
            <a:off x="6018398" y="3782572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矩形 538"/>
          <p:cNvSpPr/>
          <p:nvPr/>
        </p:nvSpPr>
        <p:spPr>
          <a:xfrm>
            <a:off x="5771655" y="4407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0" name="矩形 539"/>
          <p:cNvSpPr/>
          <p:nvPr/>
        </p:nvSpPr>
        <p:spPr>
          <a:xfrm>
            <a:off x="6317349" y="43986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4442169" y="42532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2" name="直接连接符 541"/>
          <p:cNvCxnSpPr>
            <a:stCxn id="541" idx="5"/>
            <a:endCxn id="545" idx="0"/>
          </p:cNvCxnSpPr>
          <p:nvPr/>
        </p:nvCxnSpPr>
        <p:spPr>
          <a:xfrm>
            <a:off x="4900551" y="4711635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41" idx="3"/>
            <a:endCxn id="544" idx="0"/>
          </p:cNvCxnSpPr>
          <p:nvPr/>
        </p:nvCxnSpPr>
        <p:spPr>
          <a:xfrm flipH="1">
            <a:off x="4385195" y="4711635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4138452" y="5298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4771261" y="52921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7573871" y="42990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47" name="直接连接符 546"/>
          <p:cNvCxnSpPr>
            <a:stCxn id="546" idx="5"/>
            <a:endCxn id="550" idx="0"/>
          </p:cNvCxnSpPr>
          <p:nvPr/>
        </p:nvCxnSpPr>
        <p:spPr>
          <a:xfrm>
            <a:off x="8032253" y="4757383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>
            <a:stCxn id="546" idx="3"/>
            <a:endCxn id="549" idx="0"/>
          </p:cNvCxnSpPr>
          <p:nvPr/>
        </p:nvCxnSpPr>
        <p:spPr>
          <a:xfrm flipH="1">
            <a:off x="7582309" y="4757383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矩形 548"/>
          <p:cNvSpPr/>
          <p:nvPr/>
        </p:nvSpPr>
        <p:spPr>
          <a:xfrm>
            <a:off x="7335566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0" name="矩形 549"/>
          <p:cNvSpPr/>
          <p:nvPr/>
        </p:nvSpPr>
        <p:spPr>
          <a:xfrm>
            <a:off x="7885927" y="52831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矩形 447"/>
          <p:cNvSpPr/>
          <p:nvPr/>
        </p:nvSpPr>
        <p:spPr>
          <a:xfrm>
            <a:off x="7357072" y="132919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6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449" name="直接箭头连接符 448"/>
          <p:cNvCxnSpPr/>
          <p:nvPr/>
        </p:nvCxnSpPr>
        <p:spPr>
          <a:xfrm flipV="1">
            <a:off x="7183351" y="1787440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椭圆 449"/>
          <p:cNvSpPr/>
          <p:nvPr/>
        </p:nvSpPr>
        <p:spPr>
          <a:xfrm>
            <a:off x="12488863" y="4352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51" name="椭圆 450"/>
          <p:cNvSpPr/>
          <p:nvPr/>
        </p:nvSpPr>
        <p:spPr>
          <a:xfrm>
            <a:off x="13783894" y="25010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5" name="直接连接符 454"/>
          <p:cNvCxnSpPr>
            <a:stCxn id="507" idx="0"/>
            <a:endCxn id="450" idx="5"/>
          </p:cNvCxnSpPr>
          <p:nvPr/>
        </p:nvCxnSpPr>
        <p:spPr>
          <a:xfrm flipH="1" flipV="1">
            <a:off x="12947245" y="893606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451" idx="0"/>
            <a:endCxn id="507" idx="3"/>
          </p:cNvCxnSpPr>
          <p:nvPr/>
        </p:nvCxnSpPr>
        <p:spPr>
          <a:xfrm flipV="1">
            <a:off x="14052408" y="204045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/>
          <p:cNvCxnSpPr>
            <a:stCxn id="450" idx="3"/>
            <a:endCxn id="468" idx="0"/>
          </p:cNvCxnSpPr>
          <p:nvPr/>
        </p:nvCxnSpPr>
        <p:spPr>
          <a:xfrm flipH="1">
            <a:off x="10498162" y="893606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1" idx="3"/>
            <a:endCxn id="479" idx="0"/>
          </p:cNvCxnSpPr>
          <p:nvPr/>
        </p:nvCxnSpPr>
        <p:spPr>
          <a:xfrm flipH="1">
            <a:off x="13464992" y="2959480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/>
          <p:cNvCxnSpPr>
            <a:stCxn id="468" idx="3"/>
            <a:endCxn id="474" idx="0"/>
          </p:cNvCxnSpPr>
          <p:nvPr/>
        </p:nvCxnSpPr>
        <p:spPr>
          <a:xfrm flipH="1">
            <a:off x="9795911" y="2016122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椭圆 467"/>
          <p:cNvSpPr/>
          <p:nvPr/>
        </p:nvSpPr>
        <p:spPr>
          <a:xfrm>
            <a:off x="10229648" y="1557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69" name="直接连接符 468"/>
          <p:cNvCxnSpPr>
            <a:stCxn id="468" idx="5"/>
            <a:endCxn id="491" idx="0"/>
          </p:cNvCxnSpPr>
          <p:nvPr/>
        </p:nvCxnSpPr>
        <p:spPr>
          <a:xfrm>
            <a:off x="10688030" y="2016122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0419516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71" name="直接连接符 470"/>
          <p:cNvCxnSpPr>
            <a:stCxn id="470" idx="5"/>
            <a:endCxn id="494" idx="0"/>
          </p:cNvCxnSpPr>
          <p:nvPr/>
        </p:nvCxnSpPr>
        <p:spPr>
          <a:xfrm>
            <a:off x="10877898" y="3875879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470" idx="3"/>
            <a:endCxn id="473" idx="0"/>
          </p:cNvCxnSpPr>
          <p:nvPr/>
        </p:nvCxnSpPr>
        <p:spPr>
          <a:xfrm flipH="1">
            <a:off x="10408252" y="387587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/>
          <p:cNvSpPr/>
          <p:nvPr/>
        </p:nvSpPr>
        <p:spPr>
          <a:xfrm>
            <a:off x="10161509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4" name="椭圆 473"/>
          <p:cNvSpPr/>
          <p:nvPr/>
        </p:nvSpPr>
        <p:spPr>
          <a:xfrm>
            <a:off x="9527397" y="25079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75" name="矩形 474"/>
          <p:cNvSpPr/>
          <p:nvPr/>
        </p:nvSpPr>
        <p:spPr>
          <a:xfrm>
            <a:off x="9820790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6" name="直接连接符 475"/>
          <p:cNvCxnSpPr>
            <a:stCxn id="474" idx="5"/>
            <a:endCxn id="475" idx="0"/>
          </p:cNvCxnSpPr>
          <p:nvPr/>
        </p:nvCxnSpPr>
        <p:spPr>
          <a:xfrm>
            <a:off x="9985779" y="29663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连接符 476"/>
          <p:cNvCxnSpPr>
            <a:stCxn id="474" idx="3"/>
            <a:endCxn id="478" idx="0"/>
          </p:cNvCxnSpPr>
          <p:nvPr/>
        </p:nvCxnSpPr>
        <p:spPr>
          <a:xfrm flipH="1">
            <a:off x="9493629" y="296633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>
            <a:off x="9246886" y="34983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9" name="椭圆 478"/>
          <p:cNvSpPr/>
          <p:nvPr/>
        </p:nvSpPr>
        <p:spPr>
          <a:xfrm>
            <a:off x="13196478" y="3407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13537151" y="44827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1" name="直接连接符 480"/>
          <p:cNvCxnSpPr>
            <a:stCxn id="479" idx="5"/>
            <a:endCxn id="480" idx="0"/>
          </p:cNvCxnSpPr>
          <p:nvPr/>
        </p:nvCxnSpPr>
        <p:spPr>
          <a:xfrm>
            <a:off x="13654860" y="3866213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9" idx="3"/>
            <a:endCxn id="557" idx="0"/>
          </p:cNvCxnSpPr>
          <p:nvPr/>
        </p:nvCxnSpPr>
        <p:spPr>
          <a:xfrm flipH="1">
            <a:off x="13078769" y="3866213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椭圆 482"/>
          <p:cNvSpPr/>
          <p:nvPr/>
        </p:nvSpPr>
        <p:spPr>
          <a:xfrm>
            <a:off x="11647866" y="34731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84" name="矩形 483"/>
          <p:cNvSpPr/>
          <p:nvPr/>
        </p:nvSpPr>
        <p:spPr>
          <a:xfrm>
            <a:off x="12013944" y="43992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5" name="直接连接符 484"/>
          <p:cNvCxnSpPr>
            <a:stCxn id="483" idx="5"/>
            <a:endCxn id="484" idx="0"/>
          </p:cNvCxnSpPr>
          <p:nvPr/>
        </p:nvCxnSpPr>
        <p:spPr>
          <a:xfrm>
            <a:off x="12106248" y="3931578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/>
          <p:cNvCxnSpPr>
            <a:stCxn id="483" idx="3"/>
            <a:endCxn id="502" idx="0"/>
          </p:cNvCxnSpPr>
          <p:nvPr/>
        </p:nvCxnSpPr>
        <p:spPr>
          <a:xfrm flipH="1">
            <a:off x="11617734" y="3931578"/>
            <a:ext cx="108778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6860142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8" name="矩形 487"/>
          <p:cNvSpPr/>
          <p:nvPr/>
        </p:nvSpPr>
        <p:spPr>
          <a:xfrm>
            <a:off x="17162339" y="4472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89" name="直接连接符 488"/>
          <p:cNvCxnSpPr>
            <a:stCxn id="487" idx="5"/>
            <a:endCxn id="488" idx="0"/>
          </p:cNvCxnSpPr>
          <p:nvPr/>
        </p:nvCxnSpPr>
        <p:spPr>
          <a:xfrm>
            <a:off x="17318524" y="386347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7" idx="0"/>
            <a:endCxn id="498" idx="5"/>
          </p:cNvCxnSpPr>
          <p:nvPr/>
        </p:nvCxnSpPr>
        <p:spPr>
          <a:xfrm flipH="1" flipV="1">
            <a:off x="16668853" y="297279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椭圆 490"/>
          <p:cNvSpPr/>
          <p:nvPr/>
        </p:nvSpPr>
        <p:spPr>
          <a:xfrm>
            <a:off x="10850146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92" name="直接连接符 491"/>
          <p:cNvCxnSpPr>
            <a:stCxn id="491" idx="5"/>
            <a:endCxn id="483" idx="0"/>
          </p:cNvCxnSpPr>
          <p:nvPr/>
        </p:nvCxnSpPr>
        <p:spPr>
          <a:xfrm>
            <a:off x="11308528" y="2972798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1" idx="3"/>
            <a:endCxn id="470" idx="0"/>
          </p:cNvCxnSpPr>
          <p:nvPr/>
        </p:nvCxnSpPr>
        <p:spPr>
          <a:xfrm flipH="1">
            <a:off x="10688030" y="2972798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/>
          <p:cNvSpPr/>
          <p:nvPr/>
        </p:nvSpPr>
        <p:spPr>
          <a:xfrm>
            <a:off x="10705126" y="44078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5" name="椭圆 494"/>
          <p:cNvSpPr/>
          <p:nvPr/>
        </p:nvSpPr>
        <p:spPr>
          <a:xfrm>
            <a:off x="15708480" y="34174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6" name="直接连接符 495"/>
          <p:cNvCxnSpPr>
            <a:stCxn id="507" idx="5"/>
            <a:endCxn id="498" idx="0"/>
          </p:cNvCxnSpPr>
          <p:nvPr/>
        </p:nvCxnSpPr>
        <p:spPr>
          <a:xfrm>
            <a:off x="15390560" y="204045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</p:cNvCxnSpPr>
          <p:nvPr/>
        </p:nvCxnSpPr>
        <p:spPr>
          <a:xfrm flipH="1">
            <a:off x="15746938" y="387587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椭圆 497"/>
          <p:cNvSpPr/>
          <p:nvPr/>
        </p:nvSpPr>
        <p:spPr>
          <a:xfrm>
            <a:off x="16210471" y="251441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9" name="矩形 498"/>
          <p:cNvSpPr/>
          <p:nvPr/>
        </p:nvSpPr>
        <p:spPr>
          <a:xfrm>
            <a:off x="16590207" y="44758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0" name="直接连接符 499"/>
          <p:cNvCxnSpPr>
            <a:stCxn id="487" idx="3"/>
            <a:endCxn id="499" idx="0"/>
          </p:cNvCxnSpPr>
          <p:nvPr/>
        </p:nvCxnSpPr>
        <p:spPr>
          <a:xfrm flipH="1">
            <a:off x="16836950" y="386347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/>
          <p:cNvCxnSpPr>
            <a:stCxn id="495" idx="5"/>
            <a:endCxn id="562" idx="0"/>
          </p:cNvCxnSpPr>
          <p:nvPr/>
        </p:nvCxnSpPr>
        <p:spPr>
          <a:xfrm>
            <a:off x="16166862" y="387587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椭圆 501"/>
          <p:cNvSpPr/>
          <p:nvPr/>
        </p:nvSpPr>
        <p:spPr>
          <a:xfrm>
            <a:off x="11349220" y="42577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03" name="直接连接符 502"/>
          <p:cNvCxnSpPr>
            <a:stCxn id="502" idx="5"/>
            <a:endCxn id="568" idx="0"/>
          </p:cNvCxnSpPr>
          <p:nvPr/>
        </p:nvCxnSpPr>
        <p:spPr>
          <a:xfrm>
            <a:off x="11807602" y="4716124"/>
            <a:ext cx="88745" cy="268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2" idx="3"/>
            <a:endCxn id="505" idx="0"/>
          </p:cNvCxnSpPr>
          <p:nvPr/>
        </p:nvCxnSpPr>
        <p:spPr>
          <a:xfrm flipH="1">
            <a:off x="11309546" y="4716124"/>
            <a:ext cx="118320" cy="361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062803" y="50778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7" name="椭圆 506"/>
          <p:cNvSpPr/>
          <p:nvPr/>
        </p:nvSpPr>
        <p:spPr>
          <a:xfrm>
            <a:off x="14932178" y="15820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8" name="直接连接符 507"/>
          <p:cNvCxnSpPr>
            <a:stCxn id="498" idx="3"/>
            <a:endCxn id="495" idx="0"/>
          </p:cNvCxnSpPr>
          <p:nvPr/>
        </p:nvCxnSpPr>
        <p:spPr>
          <a:xfrm flipH="1">
            <a:off x="15976994" y="297279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451" idx="5"/>
            <a:endCxn id="511" idx="0"/>
          </p:cNvCxnSpPr>
          <p:nvPr/>
        </p:nvCxnSpPr>
        <p:spPr>
          <a:xfrm>
            <a:off x="14242276" y="295948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15387597" y="44777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1" name="椭圆 510"/>
          <p:cNvSpPr/>
          <p:nvPr/>
        </p:nvSpPr>
        <p:spPr>
          <a:xfrm>
            <a:off x="14377430" y="34050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3" name="直接连接符 552"/>
          <p:cNvCxnSpPr>
            <a:stCxn id="511" idx="5"/>
            <a:endCxn id="556" idx="0"/>
          </p:cNvCxnSpPr>
          <p:nvPr/>
        </p:nvCxnSpPr>
        <p:spPr>
          <a:xfrm>
            <a:off x="14835812" y="386347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>
            <a:stCxn id="511" idx="3"/>
            <a:endCxn id="555" idx="0"/>
          </p:cNvCxnSpPr>
          <p:nvPr/>
        </p:nvCxnSpPr>
        <p:spPr>
          <a:xfrm flipH="1">
            <a:off x="14386484" y="386347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矩形 554"/>
          <p:cNvSpPr/>
          <p:nvPr/>
        </p:nvSpPr>
        <p:spPr>
          <a:xfrm>
            <a:off x="14139741" y="44888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6" name="矩形 555"/>
          <p:cNvSpPr/>
          <p:nvPr/>
        </p:nvSpPr>
        <p:spPr>
          <a:xfrm>
            <a:off x="14685435" y="4479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7" name="椭圆 556"/>
          <p:cNvSpPr/>
          <p:nvPr/>
        </p:nvSpPr>
        <p:spPr>
          <a:xfrm>
            <a:off x="12810255" y="433415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58" name="直接连接符 557"/>
          <p:cNvCxnSpPr>
            <a:stCxn id="557" idx="5"/>
            <a:endCxn id="561" idx="0"/>
          </p:cNvCxnSpPr>
          <p:nvPr/>
        </p:nvCxnSpPr>
        <p:spPr>
          <a:xfrm>
            <a:off x="13268637" y="4792534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>
            <a:stCxn id="557" idx="3"/>
            <a:endCxn id="560" idx="0"/>
          </p:cNvCxnSpPr>
          <p:nvPr/>
        </p:nvCxnSpPr>
        <p:spPr>
          <a:xfrm flipH="1">
            <a:off x="12753281" y="4792534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矩形 559"/>
          <p:cNvSpPr/>
          <p:nvPr/>
        </p:nvSpPr>
        <p:spPr>
          <a:xfrm>
            <a:off x="12506538" y="5379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1" name="矩形 560"/>
          <p:cNvSpPr/>
          <p:nvPr/>
        </p:nvSpPr>
        <p:spPr>
          <a:xfrm>
            <a:off x="13139347" y="5373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2" name="椭圆 561"/>
          <p:cNvSpPr/>
          <p:nvPr/>
        </p:nvSpPr>
        <p:spPr>
          <a:xfrm>
            <a:off x="15941957" y="43799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3" name="直接连接符 562"/>
          <p:cNvCxnSpPr>
            <a:stCxn id="562" idx="5"/>
            <a:endCxn id="566" idx="0"/>
          </p:cNvCxnSpPr>
          <p:nvPr/>
        </p:nvCxnSpPr>
        <p:spPr>
          <a:xfrm>
            <a:off x="16400339" y="483828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连接符 563"/>
          <p:cNvCxnSpPr>
            <a:stCxn id="562" idx="3"/>
            <a:endCxn id="565" idx="0"/>
          </p:cNvCxnSpPr>
          <p:nvPr/>
        </p:nvCxnSpPr>
        <p:spPr>
          <a:xfrm flipH="1">
            <a:off x="15950395" y="483828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矩形 564"/>
          <p:cNvSpPr/>
          <p:nvPr/>
        </p:nvSpPr>
        <p:spPr>
          <a:xfrm>
            <a:off x="15703652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矩形 565"/>
          <p:cNvSpPr/>
          <p:nvPr/>
        </p:nvSpPr>
        <p:spPr>
          <a:xfrm>
            <a:off x="16254013" y="53640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11627833" y="49846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69" name="直接连接符 568"/>
          <p:cNvCxnSpPr>
            <a:stCxn id="568" idx="5"/>
            <a:endCxn id="572" idx="0"/>
          </p:cNvCxnSpPr>
          <p:nvPr/>
        </p:nvCxnSpPr>
        <p:spPr>
          <a:xfrm>
            <a:off x="12086215" y="5443020"/>
            <a:ext cx="137952" cy="545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/>
          <p:cNvCxnSpPr>
            <a:stCxn id="568" idx="3"/>
            <a:endCxn id="571" idx="0"/>
          </p:cNvCxnSpPr>
          <p:nvPr/>
        </p:nvCxnSpPr>
        <p:spPr>
          <a:xfrm flipH="1">
            <a:off x="11591358" y="5443020"/>
            <a:ext cx="115121" cy="551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/>
          <p:cNvSpPr/>
          <p:nvPr/>
        </p:nvSpPr>
        <p:spPr>
          <a:xfrm>
            <a:off x="11344615" y="59945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2" name="矩形 571"/>
          <p:cNvSpPr/>
          <p:nvPr/>
        </p:nvSpPr>
        <p:spPr>
          <a:xfrm>
            <a:off x="11977424" y="59882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3" name="椭圆 572"/>
          <p:cNvSpPr/>
          <p:nvPr/>
        </p:nvSpPr>
        <p:spPr>
          <a:xfrm>
            <a:off x="20996454" y="458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74" name="椭圆 573"/>
          <p:cNvSpPr/>
          <p:nvPr/>
        </p:nvSpPr>
        <p:spPr>
          <a:xfrm>
            <a:off x="22291485" y="2524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5" name="直接连接符 574"/>
          <p:cNvCxnSpPr>
            <a:stCxn id="618" idx="0"/>
            <a:endCxn id="573" idx="5"/>
          </p:cNvCxnSpPr>
          <p:nvPr/>
        </p:nvCxnSpPr>
        <p:spPr>
          <a:xfrm flipH="1" flipV="1">
            <a:off x="21454836" y="9165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接连接符 575"/>
          <p:cNvCxnSpPr>
            <a:stCxn id="574" idx="0"/>
            <a:endCxn id="618" idx="3"/>
          </p:cNvCxnSpPr>
          <p:nvPr/>
        </p:nvCxnSpPr>
        <p:spPr>
          <a:xfrm flipV="1">
            <a:off x="22559999" y="20634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73" idx="3"/>
            <a:endCxn id="580" idx="0"/>
          </p:cNvCxnSpPr>
          <p:nvPr/>
        </p:nvCxnSpPr>
        <p:spPr>
          <a:xfrm flipH="1">
            <a:off x="19005753" y="9165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连接符 577"/>
          <p:cNvCxnSpPr>
            <a:stCxn id="574" idx="3"/>
            <a:endCxn id="591" idx="0"/>
          </p:cNvCxnSpPr>
          <p:nvPr/>
        </p:nvCxnSpPr>
        <p:spPr>
          <a:xfrm flipH="1">
            <a:off x="21972583" y="29824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80" idx="3"/>
            <a:endCxn id="586" idx="0"/>
          </p:cNvCxnSpPr>
          <p:nvPr/>
        </p:nvCxnSpPr>
        <p:spPr>
          <a:xfrm flipH="1">
            <a:off x="18303502" y="20390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椭圆 579"/>
          <p:cNvSpPr/>
          <p:nvPr/>
        </p:nvSpPr>
        <p:spPr>
          <a:xfrm>
            <a:off x="18737239" y="15806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81" name="直接连接符 580"/>
          <p:cNvCxnSpPr>
            <a:stCxn id="580" idx="5"/>
            <a:endCxn id="603" idx="0"/>
          </p:cNvCxnSpPr>
          <p:nvPr/>
        </p:nvCxnSpPr>
        <p:spPr>
          <a:xfrm>
            <a:off x="19195621" y="20390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椭圆 581"/>
          <p:cNvSpPr/>
          <p:nvPr/>
        </p:nvSpPr>
        <p:spPr>
          <a:xfrm>
            <a:off x="18927107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83" name="直接连接符 582"/>
          <p:cNvCxnSpPr>
            <a:stCxn id="582" idx="5"/>
            <a:endCxn id="606" idx="0"/>
          </p:cNvCxnSpPr>
          <p:nvPr/>
        </p:nvCxnSpPr>
        <p:spPr>
          <a:xfrm>
            <a:off x="19385489" y="38988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82" idx="3"/>
            <a:endCxn id="585" idx="0"/>
          </p:cNvCxnSpPr>
          <p:nvPr/>
        </p:nvCxnSpPr>
        <p:spPr>
          <a:xfrm flipH="1">
            <a:off x="18915843" y="38988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8669100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8034988" y="25308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87" name="矩形 586"/>
          <p:cNvSpPr/>
          <p:nvPr/>
        </p:nvSpPr>
        <p:spPr>
          <a:xfrm>
            <a:off x="18328381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8" name="直接连接符 587"/>
          <p:cNvCxnSpPr>
            <a:stCxn id="586" idx="5"/>
            <a:endCxn id="587" idx="0"/>
          </p:cNvCxnSpPr>
          <p:nvPr/>
        </p:nvCxnSpPr>
        <p:spPr>
          <a:xfrm>
            <a:off x="18493370" y="29892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6" idx="3"/>
            <a:endCxn id="590" idx="0"/>
          </p:cNvCxnSpPr>
          <p:nvPr/>
        </p:nvCxnSpPr>
        <p:spPr>
          <a:xfrm flipH="1">
            <a:off x="18001220" y="29892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7754477" y="3521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1704069" y="34307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22044742" y="45057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3" name="直接连接符 592"/>
          <p:cNvCxnSpPr>
            <a:stCxn id="591" idx="5"/>
            <a:endCxn id="592" idx="0"/>
          </p:cNvCxnSpPr>
          <p:nvPr/>
        </p:nvCxnSpPr>
        <p:spPr>
          <a:xfrm>
            <a:off x="22162451" y="38891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1" idx="3"/>
            <a:endCxn id="627" idx="0"/>
          </p:cNvCxnSpPr>
          <p:nvPr/>
        </p:nvCxnSpPr>
        <p:spPr>
          <a:xfrm flipH="1">
            <a:off x="21586360" y="38891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椭圆 594"/>
          <p:cNvSpPr/>
          <p:nvPr/>
        </p:nvSpPr>
        <p:spPr>
          <a:xfrm>
            <a:off x="20155457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96" name="矩形 595"/>
          <p:cNvSpPr/>
          <p:nvPr/>
        </p:nvSpPr>
        <p:spPr>
          <a:xfrm>
            <a:off x="20521535" y="44221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7" name="直接连接符 596"/>
          <p:cNvCxnSpPr>
            <a:stCxn id="595" idx="5"/>
            <a:endCxn id="596" idx="0"/>
          </p:cNvCxnSpPr>
          <p:nvPr/>
        </p:nvCxnSpPr>
        <p:spPr>
          <a:xfrm>
            <a:off x="20613839" y="3954525"/>
            <a:ext cx="154439" cy="467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>
            <a:stCxn id="595" idx="3"/>
            <a:endCxn id="637" idx="0"/>
          </p:cNvCxnSpPr>
          <p:nvPr/>
        </p:nvCxnSpPr>
        <p:spPr>
          <a:xfrm flipH="1">
            <a:off x="20135606" y="3954525"/>
            <a:ext cx="98497" cy="349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椭圆 598"/>
          <p:cNvSpPr/>
          <p:nvPr/>
        </p:nvSpPr>
        <p:spPr>
          <a:xfrm>
            <a:off x="25367733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0" name="矩形 599"/>
          <p:cNvSpPr/>
          <p:nvPr/>
        </p:nvSpPr>
        <p:spPr>
          <a:xfrm>
            <a:off x="25669930" y="44952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1" name="直接连接符 600"/>
          <p:cNvCxnSpPr>
            <a:stCxn id="599" idx="5"/>
            <a:endCxn id="600" idx="0"/>
          </p:cNvCxnSpPr>
          <p:nvPr/>
        </p:nvCxnSpPr>
        <p:spPr>
          <a:xfrm>
            <a:off x="25826115" y="38864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599" idx="0"/>
            <a:endCxn id="610" idx="5"/>
          </p:cNvCxnSpPr>
          <p:nvPr/>
        </p:nvCxnSpPr>
        <p:spPr>
          <a:xfrm flipH="1" flipV="1">
            <a:off x="25176444" y="29957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椭圆 602"/>
          <p:cNvSpPr/>
          <p:nvPr/>
        </p:nvSpPr>
        <p:spPr>
          <a:xfrm>
            <a:off x="19357737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595" idx="0"/>
          </p:cNvCxnSpPr>
          <p:nvPr/>
        </p:nvCxnSpPr>
        <p:spPr>
          <a:xfrm>
            <a:off x="19816119" y="2995745"/>
            <a:ext cx="607852" cy="500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582" idx="0"/>
          </p:cNvCxnSpPr>
          <p:nvPr/>
        </p:nvCxnSpPr>
        <p:spPr>
          <a:xfrm flipH="1">
            <a:off x="19195621" y="29957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9212717" y="44308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椭圆 606"/>
          <p:cNvSpPr/>
          <p:nvPr/>
        </p:nvSpPr>
        <p:spPr>
          <a:xfrm>
            <a:off x="24216071" y="344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8" name="直接连接符 607"/>
          <p:cNvCxnSpPr>
            <a:stCxn id="618" idx="5"/>
            <a:endCxn id="610" idx="0"/>
          </p:cNvCxnSpPr>
          <p:nvPr/>
        </p:nvCxnSpPr>
        <p:spPr>
          <a:xfrm>
            <a:off x="23898151" y="20634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连接符 608"/>
          <p:cNvCxnSpPr>
            <a:stCxn id="607" idx="3"/>
          </p:cNvCxnSpPr>
          <p:nvPr/>
        </p:nvCxnSpPr>
        <p:spPr>
          <a:xfrm flipH="1">
            <a:off x="24254529" y="38988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椭圆 609"/>
          <p:cNvSpPr/>
          <p:nvPr/>
        </p:nvSpPr>
        <p:spPr>
          <a:xfrm>
            <a:off x="24718062" y="25373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1" name="矩形 610"/>
          <p:cNvSpPr/>
          <p:nvPr/>
        </p:nvSpPr>
        <p:spPr>
          <a:xfrm>
            <a:off x="25097798" y="4498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2" name="直接连接符 611"/>
          <p:cNvCxnSpPr>
            <a:stCxn id="599" idx="3"/>
            <a:endCxn id="611" idx="0"/>
          </p:cNvCxnSpPr>
          <p:nvPr/>
        </p:nvCxnSpPr>
        <p:spPr>
          <a:xfrm flipH="1">
            <a:off x="25344541" y="38864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>
            <a:stCxn id="607" idx="5"/>
            <a:endCxn id="632" idx="0"/>
          </p:cNvCxnSpPr>
          <p:nvPr/>
        </p:nvCxnSpPr>
        <p:spPr>
          <a:xfrm>
            <a:off x="24674453" y="38988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椭圆 613"/>
          <p:cNvSpPr/>
          <p:nvPr/>
        </p:nvSpPr>
        <p:spPr>
          <a:xfrm>
            <a:off x="19561921" y="5038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15" name="直接连接符 614"/>
          <p:cNvCxnSpPr>
            <a:stCxn id="614" idx="0"/>
            <a:endCxn id="637" idx="3"/>
          </p:cNvCxnSpPr>
          <p:nvPr/>
        </p:nvCxnSpPr>
        <p:spPr>
          <a:xfrm flipV="1">
            <a:off x="19830435" y="4762533"/>
            <a:ext cx="115303" cy="276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>
            <a:stCxn id="614" idx="3"/>
            <a:endCxn id="617" idx="0"/>
          </p:cNvCxnSpPr>
          <p:nvPr/>
        </p:nvCxnSpPr>
        <p:spPr>
          <a:xfrm flipH="1">
            <a:off x="19521010" y="5497229"/>
            <a:ext cx="119557" cy="35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矩形 616"/>
          <p:cNvSpPr/>
          <p:nvPr/>
        </p:nvSpPr>
        <p:spPr>
          <a:xfrm>
            <a:off x="19274267" y="58475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椭圆 617"/>
          <p:cNvSpPr/>
          <p:nvPr/>
        </p:nvSpPr>
        <p:spPr>
          <a:xfrm>
            <a:off x="23439769" y="16050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10" idx="3"/>
            <a:endCxn id="607" idx="0"/>
          </p:cNvCxnSpPr>
          <p:nvPr/>
        </p:nvCxnSpPr>
        <p:spPr>
          <a:xfrm flipH="1">
            <a:off x="24484585" y="29957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574" idx="5"/>
            <a:endCxn id="622" idx="0"/>
          </p:cNvCxnSpPr>
          <p:nvPr/>
        </p:nvCxnSpPr>
        <p:spPr>
          <a:xfrm>
            <a:off x="22749867" y="29824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矩形 620"/>
          <p:cNvSpPr/>
          <p:nvPr/>
        </p:nvSpPr>
        <p:spPr>
          <a:xfrm>
            <a:off x="23895188" y="4500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2885021" y="34280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626" idx="0"/>
          </p:cNvCxnSpPr>
          <p:nvPr/>
        </p:nvCxnSpPr>
        <p:spPr>
          <a:xfrm>
            <a:off x="23343403" y="38864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25" idx="0"/>
          </p:cNvCxnSpPr>
          <p:nvPr/>
        </p:nvCxnSpPr>
        <p:spPr>
          <a:xfrm flipH="1">
            <a:off x="22894075" y="38864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2647332" y="4511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矩形 625"/>
          <p:cNvSpPr/>
          <p:nvPr/>
        </p:nvSpPr>
        <p:spPr>
          <a:xfrm>
            <a:off x="23193026" y="45025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21317846" y="4357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8" name="直接连接符 627"/>
          <p:cNvCxnSpPr>
            <a:stCxn id="627" idx="5"/>
            <a:endCxn id="631" idx="0"/>
          </p:cNvCxnSpPr>
          <p:nvPr/>
        </p:nvCxnSpPr>
        <p:spPr>
          <a:xfrm>
            <a:off x="21776228" y="4815481"/>
            <a:ext cx="117453" cy="58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连接符 628"/>
          <p:cNvCxnSpPr>
            <a:stCxn id="627" idx="3"/>
            <a:endCxn id="630" idx="0"/>
          </p:cNvCxnSpPr>
          <p:nvPr/>
        </p:nvCxnSpPr>
        <p:spPr>
          <a:xfrm flipH="1">
            <a:off x="21260872" y="4815481"/>
            <a:ext cx="135620" cy="58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矩形 629"/>
          <p:cNvSpPr/>
          <p:nvPr/>
        </p:nvSpPr>
        <p:spPr>
          <a:xfrm>
            <a:off x="21014129" y="5402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矩形 630"/>
          <p:cNvSpPr/>
          <p:nvPr/>
        </p:nvSpPr>
        <p:spPr>
          <a:xfrm>
            <a:off x="21646938" y="53959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24449548" y="44028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33" name="直接连接符 632"/>
          <p:cNvCxnSpPr>
            <a:stCxn id="632" idx="5"/>
            <a:endCxn id="636" idx="0"/>
          </p:cNvCxnSpPr>
          <p:nvPr/>
        </p:nvCxnSpPr>
        <p:spPr>
          <a:xfrm>
            <a:off x="24907930" y="48612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>
            <a:stCxn id="632" idx="3"/>
            <a:endCxn id="635" idx="0"/>
          </p:cNvCxnSpPr>
          <p:nvPr/>
        </p:nvCxnSpPr>
        <p:spPr>
          <a:xfrm flipH="1">
            <a:off x="24457986" y="48612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4211243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矩形 635"/>
          <p:cNvSpPr/>
          <p:nvPr/>
        </p:nvSpPr>
        <p:spPr>
          <a:xfrm>
            <a:off x="24761604" y="53869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7" name="椭圆 636"/>
          <p:cNvSpPr/>
          <p:nvPr/>
        </p:nvSpPr>
        <p:spPr>
          <a:xfrm>
            <a:off x="19867092" y="43041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38" name="直接连接符 637"/>
          <p:cNvCxnSpPr>
            <a:stCxn id="637" idx="5"/>
            <a:endCxn id="641" idx="0"/>
          </p:cNvCxnSpPr>
          <p:nvPr/>
        </p:nvCxnSpPr>
        <p:spPr>
          <a:xfrm>
            <a:off x="20325474" y="4762533"/>
            <a:ext cx="95106" cy="378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>
            <a:stCxn id="614" idx="5"/>
            <a:endCxn id="640" idx="0"/>
          </p:cNvCxnSpPr>
          <p:nvPr/>
        </p:nvCxnSpPr>
        <p:spPr>
          <a:xfrm>
            <a:off x="20020303" y="5497229"/>
            <a:ext cx="93532" cy="368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矩形 639"/>
          <p:cNvSpPr/>
          <p:nvPr/>
        </p:nvSpPr>
        <p:spPr>
          <a:xfrm>
            <a:off x="19867092" y="58657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1" name="矩形 640"/>
          <p:cNvSpPr/>
          <p:nvPr/>
        </p:nvSpPr>
        <p:spPr>
          <a:xfrm>
            <a:off x="20173837" y="51409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2" name="直接箭头连接符 641"/>
          <p:cNvCxnSpPr/>
          <p:nvPr/>
        </p:nvCxnSpPr>
        <p:spPr>
          <a:xfrm flipV="1">
            <a:off x="15638933" y="1783857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5058533" y="-153495"/>
            <a:ext cx="6035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的右孩子，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的左孩子。因此将父节点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右旋，并将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644" name="椭圆 643"/>
          <p:cNvSpPr/>
          <p:nvPr/>
        </p:nvSpPr>
        <p:spPr>
          <a:xfrm>
            <a:off x="29601987" y="4833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30897018" y="25492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30060369" y="941753"/>
            <a:ext cx="2253447" cy="688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31165532" y="208860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7611286" y="941753"/>
            <a:ext cx="2069347" cy="66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30578116" y="3007627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26909035" y="2064269"/>
            <a:ext cx="512383" cy="4918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7342772" y="160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7801154" y="2064269"/>
            <a:ext cx="430630" cy="49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27532640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677" idx="0"/>
          </p:cNvCxnSpPr>
          <p:nvPr/>
        </p:nvCxnSpPr>
        <p:spPr>
          <a:xfrm>
            <a:off x="27991022" y="3924026"/>
            <a:ext cx="73971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27521376" y="392402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27274633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26640521" y="25560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26933914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27098903" y="301447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26606753" y="301447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26360010" y="35464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30309602" y="3455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30650275" y="45309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30767984" y="3914360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30191893" y="3914360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29085056" y="43817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29351715" y="5425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29543438" y="484016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0"/>
          </p:cNvCxnSpPr>
          <p:nvPr/>
        </p:nvCxnSpPr>
        <p:spPr>
          <a:xfrm flipH="1" flipV="1">
            <a:off x="28949113" y="3496143"/>
            <a:ext cx="404457" cy="885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33973266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34275463" y="4520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34431648" y="391161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33781977" y="302094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7963270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28421652" y="3020945"/>
            <a:ext cx="527461" cy="47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7801154" y="3020945"/>
            <a:ext cx="240762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27818250" y="4456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32821604" y="34656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32503684" y="208860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32860062" y="392402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33323595" y="25625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33703331" y="45239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33950074" y="391161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33279986" y="392402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28366150" y="43741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28634664" y="3954525"/>
            <a:ext cx="124581" cy="419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27921401" y="4832555"/>
            <a:ext cx="523395" cy="617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7674658" y="54504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32045302" y="16302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33090118" y="302094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31355400" y="300762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32500721" y="4525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31490554" y="34532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31948936" y="391161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31499608" y="391161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31252865" y="45369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31798559" y="4527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29923379" y="43822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30381761" y="4840681"/>
            <a:ext cx="341700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>
            <a:off x="30002025" y="4840681"/>
            <a:ext cx="171075" cy="569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29926357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30476718" y="54105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33055081" y="44280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33513463" y="488642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33063519" y="488642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32816776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33367137" y="54121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8680599" y="34961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29054133" y="484016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 flipH="1">
            <a:off x="28479480" y="4832555"/>
            <a:ext cx="345052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28232737" y="54270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28807390" y="5430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3" name="直接箭头连接符 712"/>
          <p:cNvCxnSpPr/>
          <p:nvPr/>
        </p:nvCxnSpPr>
        <p:spPr>
          <a:xfrm flipV="1">
            <a:off x="24130277" y="1777524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矩形 713"/>
          <p:cNvSpPr/>
          <p:nvPr/>
        </p:nvSpPr>
        <p:spPr>
          <a:xfrm>
            <a:off x="24472004" y="1112967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 smtClean="0"/>
              <a:t>并交换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09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-1384" y="321107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4" name="椭圆 643"/>
          <p:cNvSpPr/>
          <p:nvPr/>
        </p:nvSpPr>
        <p:spPr>
          <a:xfrm>
            <a:off x="4834927" y="4173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5" name="椭圆 644"/>
          <p:cNvSpPr/>
          <p:nvPr/>
        </p:nvSpPr>
        <p:spPr>
          <a:xfrm>
            <a:off x="6478840" y="24070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89" idx="0"/>
            <a:endCxn id="644" idx="5"/>
          </p:cNvCxnSpPr>
          <p:nvPr/>
        </p:nvCxnSpPr>
        <p:spPr>
          <a:xfrm flipH="1" flipV="1">
            <a:off x="5293309" y="875715"/>
            <a:ext cx="2602329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0"/>
            <a:endCxn id="689" idx="3"/>
          </p:cNvCxnSpPr>
          <p:nvPr/>
        </p:nvCxnSpPr>
        <p:spPr>
          <a:xfrm flipV="1">
            <a:off x="6747354" y="194636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连接符 647"/>
          <p:cNvCxnSpPr>
            <a:stCxn id="644" idx="3"/>
            <a:endCxn id="651" idx="0"/>
          </p:cNvCxnSpPr>
          <p:nvPr/>
        </p:nvCxnSpPr>
        <p:spPr>
          <a:xfrm flipH="1">
            <a:off x="2299395" y="875715"/>
            <a:ext cx="2614178" cy="612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3"/>
            <a:endCxn id="662" idx="0"/>
          </p:cNvCxnSpPr>
          <p:nvPr/>
        </p:nvCxnSpPr>
        <p:spPr>
          <a:xfrm flipH="1">
            <a:off x="6159938" y="2865389"/>
            <a:ext cx="397548" cy="448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51" idx="3"/>
            <a:endCxn id="657" idx="0"/>
          </p:cNvCxnSpPr>
          <p:nvPr/>
        </p:nvCxnSpPr>
        <p:spPr>
          <a:xfrm flipH="1">
            <a:off x="1310992" y="1946363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椭圆 650"/>
          <p:cNvSpPr/>
          <p:nvPr/>
        </p:nvSpPr>
        <p:spPr>
          <a:xfrm>
            <a:off x="2030881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52" name="直接连接符 651"/>
          <p:cNvCxnSpPr>
            <a:stCxn id="651" idx="5"/>
            <a:endCxn id="674" idx="0"/>
          </p:cNvCxnSpPr>
          <p:nvPr/>
        </p:nvCxnSpPr>
        <p:spPr>
          <a:xfrm>
            <a:off x="2489263" y="1946363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椭圆 652"/>
          <p:cNvSpPr/>
          <p:nvPr/>
        </p:nvSpPr>
        <p:spPr>
          <a:xfrm>
            <a:off x="1934597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4" name="直接连接符 653"/>
          <p:cNvCxnSpPr>
            <a:stCxn id="653" idx="5"/>
            <a:endCxn id="422" idx="0"/>
          </p:cNvCxnSpPr>
          <p:nvPr/>
        </p:nvCxnSpPr>
        <p:spPr>
          <a:xfrm>
            <a:off x="2392979" y="3781788"/>
            <a:ext cx="125214" cy="523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连接符 654"/>
          <p:cNvCxnSpPr>
            <a:stCxn id="653" idx="3"/>
            <a:endCxn id="656" idx="0"/>
          </p:cNvCxnSpPr>
          <p:nvPr/>
        </p:nvCxnSpPr>
        <p:spPr>
          <a:xfrm flipH="1">
            <a:off x="1923333" y="378178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矩形 655"/>
          <p:cNvSpPr/>
          <p:nvPr/>
        </p:nvSpPr>
        <p:spPr>
          <a:xfrm>
            <a:off x="1676590" y="43137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7" name="椭圆 656"/>
          <p:cNvSpPr/>
          <p:nvPr/>
        </p:nvSpPr>
        <p:spPr>
          <a:xfrm>
            <a:off x="1042478" y="241385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8" name="矩形 657"/>
          <p:cNvSpPr/>
          <p:nvPr/>
        </p:nvSpPr>
        <p:spPr>
          <a:xfrm>
            <a:off x="1335871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9" name="直接连接符 658"/>
          <p:cNvCxnSpPr>
            <a:stCxn id="657" idx="5"/>
            <a:endCxn id="658" idx="0"/>
          </p:cNvCxnSpPr>
          <p:nvPr/>
        </p:nvCxnSpPr>
        <p:spPr>
          <a:xfrm>
            <a:off x="1500860" y="287223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连接符 659"/>
          <p:cNvCxnSpPr>
            <a:stCxn id="657" idx="3"/>
            <a:endCxn id="661" idx="0"/>
          </p:cNvCxnSpPr>
          <p:nvPr/>
        </p:nvCxnSpPr>
        <p:spPr>
          <a:xfrm flipH="1">
            <a:off x="1008710" y="2872239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761967" y="34042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2" name="椭圆 661"/>
          <p:cNvSpPr/>
          <p:nvPr/>
        </p:nvSpPr>
        <p:spPr>
          <a:xfrm>
            <a:off x="5891424" y="33137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3" name="矩形 662"/>
          <p:cNvSpPr/>
          <p:nvPr/>
        </p:nvSpPr>
        <p:spPr>
          <a:xfrm>
            <a:off x="6232097" y="43886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4" name="直接连接符 663"/>
          <p:cNvCxnSpPr>
            <a:stCxn id="662" idx="5"/>
            <a:endCxn id="663" idx="0"/>
          </p:cNvCxnSpPr>
          <p:nvPr/>
        </p:nvCxnSpPr>
        <p:spPr>
          <a:xfrm>
            <a:off x="6349806" y="3772122"/>
            <a:ext cx="129034" cy="616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62" idx="3"/>
            <a:endCxn id="698" idx="0"/>
          </p:cNvCxnSpPr>
          <p:nvPr/>
        </p:nvCxnSpPr>
        <p:spPr>
          <a:xfrm flipH="1">
            <a:off x="5773715" y="3772122"/>
            <a:ext cx="196355" cy="467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椭圆 665"/>
          <p:cNvSpPr/>
          <p:nvPr/>
        </p:nvSpPr>
        <p:spPr>
          <a:xfrm>
            <a:off x="4312912" y="42395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7" name="矩形 666"/>
          <p:cNvSpPr/>
          <p:nvPr/>
        </p:nvSpPr>
        <p:spPr>
          <a:xfrm>
            <a:off x="4579571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8" name="直接连接符 667"/>
          <p:cNvCxnSpPr>
            <a:stCxn id="666" idx="5"/>
            <a:endCxn id="667" idx="0"/>
          </p:cNvCxnSpPr>
          <p:nvPr/>
        </p:nvCxnSpPr>
        <p:spPr>
          <a:xfrm>
            <a:off x="4771294" y="4697922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/>
          <p:cNvCxnSpPr>
            <a:stCxn id="666" idx="0"/>
            <a:endCxn id="708" idx="5"/>
          </p:cNvCxnSpPr>
          <p:nvPr/>
        </p:nvCxnSpPr>
        <p:spPr>
          <a:xfrm flipH="1" flipV="1">
            <a:off x="4230262" y="3781788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椭圆 669"/>
          <p:cNvSpPr/>
          <p:nvPr/>
        </p:nvSpPr>
        <p:spPr>
          <a:xfrm>
            <a:off x="9555088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9857285" y="43782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2" name="直接连接符 671"/>
          <p:cNvCxnSpPr>
            <a:stCxn id="670" idx="5"/>
            <a:endCxn id="671" idx="0"/>
          </p:cNvCxnSpPr>
          <p:nvPr/>
        </p:nvCxnSpPr>
        <p:spPr>
          <a:xfrm>
            <a:off x="10013470" y="376938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接连接符 672"/>
          <p:cNvCxnSpPr>
            <a:stCxn id="670" idx="0"/>
            <a:endCxn id="681" idx="5"/>
          </p:cNvCxnSpPr>
          <p:nvPr/>
        </p:nvCxnSpPr>
        <p:spPr>
          <a:xfrm flipH="1" flipV="1">
            <a:off x="9363799" y="2878707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椭圆 673"/>
          <p:cNvSpPr/>
          <p:nvPr/>
        </p:nvSpPr>
        <p:spPr>
          <a:xfrm>
            <a:off x="2901852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75" name="直接连接符 674"/>
          <p:cNvCxnSpPr>
            <a:stCxn id="674" idx="5"/>
            <a:endCxn id="708" idx="0"/>
          </p:cNvCxnSpPr>
          <p:nvPr/>
        </p:nvCxnSpPr>
        <p:spPr>
          <a:xfrm>
            <a:off x="3360234" y="2878707"/>
            <a:ext cx="6801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4" idx="3"/>
            <a:endCxn id="653" idx="0"/>
          </p:cNvCxnSpPr>
          <p:nvPr/>
        </p:nvCxnSpPr>
        <p:spPr>
          <a:xfrm flipH="1">
            <a:off x="2203111" y="2878707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椭圆 677"/>
          <p:cNvSpPr/>
          <p:nvPr/>
        </p:nvSpPr>
        <p:spPr>
          <a:xfrm>
            <a:off x="8403426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89" idx="5"/>
            <a:endCxn id="681" idx="0"/>
          </p:cNvCxnSpPr>
          <p:nvPr/>
        </p:nvCxnSpPr>
        <p:spPr>
          <a:xfrm>
            <a:off x="8085506" y="1946363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3"/>
          </p:cNvCxnSpPr>
          <p:nvPr/>
        </p:nvCxnSpPr>
        <p:spPr>
          <a:xfrm flipH="1">
            <a:off x="8441884" y="3781788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椭圆 680"/>
          <p:cNvSpPr/>
          <p:nvPr/>
        </p:nvSpPr>
        <p:spPr>
          <a:xfrm>
            <a:off x="8905417" y="2420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82" name="矩形 681"/>
          <p:cNvSpPr/>
          <p:nvPr/>
        </p:nvSpPr>
        <p:spPr>
          <a:xfrm>
            <a:off x="9285153" y="4381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3" name="直接连接符 682"/>
          <p:cNvCxnSpPr>
            <a:stCxn id="670" idx="3"/>
            <a:endCxn id="682" idx="0"/>
          </p:cNvCxnSpPr>
          <p:nvPr/>
        </p:nvCxnSpPr>
        <p:spPr>
          <a:xfrm flipH="1">
            <a:off x="9531896" y="376938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连接符 683"/>
          <p:cNvCxnSpPr>
            <a:stCxn id="678" idx="5"/>
            <a:endCxn id="703" idx="0"/>
          </p:cNvCxnSpPr>
          <p:nvPr/>
        </p:nvCxnSpPr>
        <p:spPr>
          <a:xfrm>
            <a:off x="8861808" y="3781788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3195815" y="42319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0"/>
            <a:endCxn id="708" idx="3"/>
          </p:cNvCxnSpPr>
          <p:nvPr/>
        </p:nvCxnSpPr>
        <p:spPr>
          <a:xfrm flipV="1">
            <a:off x="3464329" y="3781788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3148595" y="4690317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2901852" y="52831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7627124" y="14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0" name="直接连接符 689"/>
          <p:cNvCxnSpPr>
            <a:stCxn id="681" idx="3"/>
            <a:endCxn id="678" idx="0"/>
          </p:cNvCxnSpPr>
          <p:nvPr/>
        </p:nvCxnSpPr>
        <p:spPr>
          <a:xfrm flipH="1">
            <a:off x="8671940" y="2878707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/>
          <p:cNvCxnSpPr>
            <a:stCxn id="645" idx="5"/>
            <a:endCxn id="693" idx="0"/>
          </p:cNvCxnSpPr>
          <p:nvPr/>
        </p:nvCxnSpPr>
        <p:spPr>
          <a:xfrm>
            <a:off x="6937222" y="286538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/>
          <p:cNvSpPr/>
          <p:nvPr/>
        </p:nvSpPr>
        <p:spPr>
          <a:xfrm>
            <a:off x="8082543" y="43836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3" name="椭圆 692"/>
          <p:cNvSpPr/>
          <p:nvPr/>
        </p:nvSpPr>
        <p:spPr>
          <a:xfrm>
            <a:off x="7072376" y="33109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4" name="直接连接符 693"/>
          <p:cNvCxnSpPr>
            <a:stCxn id="693" idx="5"/>
            <a:endCxn id="697" idx="0"/>
          </p:cNvCxnSpPr>
          <p:nvPr/>
        </p:nvCxnSpPr>
        <p:spPr>
          <a:xfrm>
            <a:off x="7530758" y="376938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/>
          <p:cNvCxnSpPr>
            <a:stCxn id="693" idx="3"/>
            <a:endCxn id="696" idx="0"/>
          </p:cNvCxnSpPr>
          <p:nvPr/>
        </p:nvCxnSpPr>
        <p:spPr>
          <a:xfrm flipH="1">
            <a:off x="7081430" y="376938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矩形 695"/>
          <p:cNvSpPr/>
          <p:nvPr/>
        </p:nvSpPr>
        <p:spPr>
          <a:xfrm>
            <a:off x="6834687" y="4394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7" name="矩形 696"/>
          <p:cNvSpPr/>
          <p:nvPr/>
        </p:nvSpPr>
        <p:spPr>
          <a:xfrm>
            <a:off x="7380381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8" name="椭圆 697"/>
          <p:cNvSpPr/>
          <p:nvPr/>
        </p:nvSpPr>
        <p:spPr>
          <a:xfrm>
            <a:off x="5505201" y="42400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99" name="直接连接符 698"/>
          <p:cNvCxnSpPr>
            <a:stCxn id="698" idx="5"/>
            <a:endCxn id="702" idx="0"/>
          </p:cNvCxnSpPr>
          <p:nvPr/>
        </p:nvCxnSpPr>
        <p:spPr>
          <a:xfrm>
            <a:off x="5963583" y="4698443"/>
            <a:ext cx="61862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/>
          <p:cNvCxnSpPr>
            <a:stCxn id="698" idx="3"/>
            <a:endCxn id="701" idx="0"/>
          </p:cNvCxnSpPr>
          <p:nvPr/>
        </p:nvCxnSpPr>
        <p:spPr>
          <a:xfrm flipH="1">
            <a:off x="5475084" y="4698443"/>
            <a:ext cx="108763" cy="57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矩形 700"/>
          <p:cNvSpPr/>
          <p:nvPr/>
        </p:nvSpPr>
        <p:spPr>
          <a:xfrm>
            <a:off x="5228341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2" name="矩形 701"/>
          <p:cNvSpPr/>
          <p:nvPr/>
        </p:nvSpPr>
        <p:spPr>
          <a:xfrm>
            <a:off x="5778702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3" name="椭圆 702"/>
          <p:cNvSpPr/>
          <p:nvPr/>
        </p:nvSpPr>
        <p:spPr>
          <a:xfrm>
            <a:off x="8636903" y="42858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04" name="直接连接符 703"/>
          <p:cNvCxnSpPr>
            <a:stCxn id="703" idx="5"/>
            <a:endCxn id="707" idx="0"/>
          </p:cNvCxnSpPr>
          <p:nvPr/>
        </p:nvCxnSpPr>
        <p:spPr>
          <a:xfrm>
            <a:off x="9095285" y="4744191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连接符 704"/>
          <p:cNvCxnSpPr>
            <a:stCxn id="703" idx="3"/>
            <a:endCxn id="706" idx="0"/>
          </p:cNvCxnSpPr>
          <p:nvPr/>
        </p:nvCxnSpPr>
        <p:spPr>
          <a:xfrm flipH="1">
            <a:off x="8645341" y="4744191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矩形 705"/>
          <p:cNvSpPr/>
          <p:nvPr/>
        </p:nvSpPr>
        <p:spPr>
          <a:xfrm>
            <a:off x="8398598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7" name="矩形 706"/>
          <p:cNvSpPr/>
          <p:nvPr/>
        </p:nvSpPr>
        <p:spPr>
          <a:xfrm>
            <a:off x="8948959" y="52699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3771880" y="33234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709" name="直接连接符 708"/>
          <p:cNvCxnSpPr>
            <a:stCxn id="666" idx="3"/>
            <a:endCxn id="712" idx="0"/>
          </p:cNvCxnSpPr>
          <p:nvPr/>
        </p:nvCxnSpPr>
        <p:spPr>
          <a:xfrm flipH="1">
            <a:off x="4281989" y="4697922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连接符 709"/>
          <p:cNvCxnSpPr>
            <a:stCxn id="685" idx="5"/>
            <a:endCxn id="711" idx="0"/>
          </p:cNvCxnSpPr>
          <p:nvPr/>
        </p:nvCxnSpPr>
        <p:spPr>
          <a:xfrm>
            <a:off x="3654197" y="4690317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矩形 710"/>
          <p:cNvSpPr/>
          <p:nvPr/>
        </p:nvSpPr>
        <p:spPr>
          <a:xfrm>
            <a:off x="3475354" y="52848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2" name="矩形 711"/>
          <p:cNvSpPr/>
          <p:nvPr/>
        </p:nvSpPr>
        <p:spPr>
          <a:xfrm>
            <a:off x="4035246" y="5288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矩形 349"/>
          <p:cNvSpPr/>
          <p:nvPr/>
        </p:nvSpPr>
        <p:spPr>
          <a:xfrm>
            <a:off x="9279066" y="131397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/>
              <a:t>3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351" name="直接箭头连接符 350"/>
          <p:cNvCxnSpPr/>
          <p:nvPr/>
        </p:nvCxnSpPr>
        <p:spPr>
          <a:xfrm flipV="1">
            <a:off x="9170906" y="177262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2271450" y="43051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4674848" y="1409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4" name="椭圆 423"/>
          <p:cNvSpPr/>
          <p:nvPr/>
        </p:nvSpPr>
        <p:spPr>
          <a:xfrm>
            <a:off x="16367288" y="33882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5" name="直接连接符 424"/>
          <p:cNvCxnSpPr>
            <a:stCxn id="478" idx="0"/>
            <a:endCxn id="423" idx="5"/>
          </p:cNvCxnSpPr>
          <p:nvPr/>
        </p:nvCxnSpPr>
        <p:spPr>
          <a:xfrm flipH="1" flipV="1">
            <a:off x="15133230" y="186771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4" idx="0"/>
            <a:endCxn id="478" idx="3"/>
          </p:cNvCxnSpPr>
          <p:nvPr/>
        </p:nvCxnSpPr>
        <p:spPr>
          <a:xfrm flipV="1">
            <a:off x="16635802" y="292761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23" idx="3"/>
            <a:endCxn id="430" idx="0"/>
          </p:cNvCxnSpPr>
          <p:nvPr/>
        </p:nvCxnSpPr>
        <p:spPr>
          <a:xfrm flipH="1">
            <a:off x="12187843" y="1867717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24" idx="3"/>
            <a:endCxn id="441" idx="0"/>
          </p:cNvCxnSpPr>
          <p:nvPr/>
        </p:nvCxnSpPr>
        <p:spPr>
          <a:xfrm flipH="1">
            <a:off x="16091946" y="384664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30" idx="3"/>
            <a:endCxn id="436" idx="0"/>
          </p:cNvCxnSpPr>
          <p:nvPr/>
        </p:nvCxnSpPr>
        <p:spPr>
          <a:xfrm flipH="1">
            <a:off x="11199440" y="2927619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1919329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31" name="直接连接符 430"/>
          <p:cNvCxnSpPr>
            <a:stCxn id="430" idx="5"/>
            <a:endCxn id="456" idx="0"/>
          </p:cNvCxnSpPr>
          <p:nvPr/>
        </p:nvCxnSpPr>
        <p:spPr>
          <a:xfrm>
            <a:off x="12377711" y="2927619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11823045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3" name="直接连接符 432"/>
          <p:cNvCxnSpPr>
            <a:stCxn id="432" idx="5"/>
            <a:endCxn id="503" idx="0"/>
          </p:cNvCxnSpPr>
          <p:nvPr/>
        </p:nvCxnSpPr>
        <p:spPr>
          <a:xfrm>
            <a:off x="12281427" y="476304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>
            <a:stCxn id="432" idx="3"/>
            <a:endCxn id="435" idx="0"/>
          </p:cNvCxnSpPr>
          <p:nvPr/>
        </p:nvCxnSpPr>
        <p:spPr>
          <a:xfrm flipH="1">
            <a:off x="11811781" y="476304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矩形 434"/>
          <p:cNvSpPr/>
          <p:nvPr/>
        </p:nvSpPr>
        <p:spPr>
          <a:xfrm>
            <a:off x="11565038" y="52950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6" name="椭圆 435"/>
          <p:cNvSpPr/>
          <p:nvPr/>
        </p:nvSpPr>
        <p:spPr>
          <a:xfrm>
            <a:off x="10930926" y="33951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7" name="矩形 436"/>
          <p:cNvSpPr/>
          <p:nvPr/>
        </p:nvSpPr>
        <p:spPr>
          <a:xfrm>
            <a:off x="11224319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8" name="直接连接符 437"/>
          <p:cNvCxnSpPr>
            <a:stCxn id="436" idx="5"/>
            <a:endCxn id="437" idx="0"/>
          </p:cNvCxnSpPr>
          <p:nvPr/>
        </p:nvCxnSpPr>
        <p:spPr>
          <a:xfrm>
            <a:off x="11389308" y="385349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6" idx="3"/>
            <a:endCxn id="440" idx="0"/>
          </p:cNvCxnSpPr>
          <p:nvPr/>
        </p:nvCxnSpPr>
        <p:spPr>
          <a:xfrm flipH="1">
            <a:off x="10897158" y="3853495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 439"/>
          <p:cNvSpPr/>
          <p:nvPr/>
        </p:nvSpPr>
        <p:spPr>
          <a:xfrm>
            <a:off x="10650415" y="43854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1" name="椭圆 440"/>
          <p:cNvSpPr/>
          <p:nvPr/>
        </p:nvSpPr>
        <p:spPr>
          <a:xfrm>
            <a:off x="15823432" y="43137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6120545" y="53699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3" name="直接连接符 442"/>
          <p:cNvCxnSpPr>
            <a:stCxn id="441" idx="5"/>
            <a:endCxn id="442" idx="0"/>
          </p:cNvCxnSpPr>
          <p:nvPr/>
        </p:nvCxnSpPr>
        <p:spPr>
          <a:xfrm>
            <a:off x="16281814" y="477215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41" idx="3"/>
            <a:endCxn id="487" idx="0"/>
          </p:cNvCxnSpPr>
          <p:nvPr/>
        </p:nvCxnSpPr>
        <p:spPr>
          <a:xfrm flipH="1">
            <a:off x="15814563" y="477215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椭圆 444"/>
          <p:cNvSpPr/>
          <p:nvPr/>
        </p:nvSpPr>
        <p:spPr>
          <a:xfrm>
            <a:off x="14429960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6" name="矩形 445"/>
          <p:cNvSpPr/>
          <p:nvPr/>
        </p:nvSpPr>
        <p:spPr>
          <a:xfrm>
            <a:off x="14696619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7" name="直接连接符 446"/>
          <p:cNvCxnSpPr>
            <a:stCxn id="445" idx="5"/>
            <a:endCxn id="446" idx="0"/>
          </p:cNvCxnSpPr>
          <p:nvPr/>
        </p:nvCxnSpPr>
        <p:spPr>
          <a:xfrm>
            <a:off x="14888342" y="5679178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>
            <a:stCxn id="445" idx="0"/>
            <a:endCxn id="497" idx="5"/>
          </p:cNvCxnSpPr>
          <p:nvPr/>
        </p:nvCxnSpPr>
        <p:spPr>
          <a:xfrm flipH="1" flipV="1">
            <a:off x="14347310" y="4763044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椭圆 448"/>
          <p:cNvSpPr/>
          <p:nvPr/>
        </p:nvSpPr>
        <p:spPr>
          <a:xfrm>
            <a:off x="19443536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745733" y="53595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1" name="直接连接符 450"/>
          <p:cNvCxnSpPr>
            <a:stCxn id="449" idx="5"/>
            <a:endCxn id="450" idx="0"/>
          </p:cNvCxnSpPr>
          <p:nvPr/>
        </p:nvCxnSpPr>
        <p:spPr>
          <a:xfrm>
            <a:off x="19901918" y="475063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>
            <a:stCxn id="449" idx="0"/>
            <a:endCxn id="470" idx="5"/>
          </p:cNvCxnSpPr>
          <p:nvPr/>
        </p:nvCxnSpPr>
        <p:spPr>
          <a:xfrm flipH="1" flipV="1">
            <a:off x="19252247" y="385996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椭圆 455"/>
          <p:cNvSpPr/>
          <p:nvPr/>
        </p:nvSpPr>
        <p:spPr>
          <a:xfrm>
            <a:off x="12790300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65" name="直接连接符 464"/>
          <p:cNvCxnSpPr>
            <a:stCxn id="456" idx="5"/>
            <a:endCxn id="497" idx="0"/>
          </p:cNvCxnSpPr>
          <p:nvPr/>
        </p:nvCxnSpPr>
        <p:spPr>
          <a:xfrm>
            <a:off x="13248682" y="3859963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56" idx="3"/>
            <a:endCxn id="432" idx="0"/>
          </p:cNvCxnSpPr>
          <p:nvPr/>
        </p:nvCxnSpPr>
        <p:spPr>
          <a:xfrm flipH="1">
            <a:off x="12091559" y="3859963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椭圆 466"/>
          <p:cNvSpPr/>
          <p:nvPr/>
        </p:nvSpPr>
        <p:spPr>
          <a:xfrm>
            <a:off x="18291874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8" name="直接连接符 467"/>
          <p:cNvCxnSpPr>
            <a:stCxn id="478" idx="5"/>
            <a:endCxn id="470" idx="0"/>
          </p:cNvCxnSpPr>
          <p:nvPr/>
        </p:nvCxnSpPr>
        <p:spPr>
          <a:xfrm>
            <a:off x="17973954" y="292761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67" idx="3"/>
          </p:cNvCxnSpPr>
          <p:nvPr/>
        </p:nvCxnSpPr>
        <p:spPr>
          <a:xfrm flipH="1">
            <a:off x="18330332" y="476304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8793865" y="34015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1" name="矩形 470"/>
          <p:cNvSpPr/>
          <p:nvPr/>
        </p:nvSpPr>
        <p:spPr>
          <a:xfrm>
            <a:off x="19173601" y="53630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2" name="直接连接符 471"/>
          <p:cNvCxnSpPr>
            <a:stCxn id="449" idx="3"/>
            <a:endCxn id="471" idx="0"/>
          </p:cNvCxnSpPr>
          <p:nvPr/>
        </p:nvCxnSpPr>
        <p:spPr>
          <a:xfrm flipH="1">
            <a:off x="19420344" y="475063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67" idx="5"/>
            <a:endCxn id="492" idx="0"/>
          </p:cNvCxnSpPr>
          <p:nvPr/>
        </p:nvCxnSpPr>
        <p:spPr>
          <a:xfrm>
            <a:off x="18750256" y="476304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3312863" y="52131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75" name="直接连接符 474"/>
          <p:cNvCxnSpPr>
            <a:stCxn id="474" idx="0"/>
            <a:endCxn id="497" idx="3"/>
          </p:cNvCxnSpPr>
          <p:nvPr/>
        </p:nvCxnSpPr>
        <p:spPr>
          <a:xfrm flipV="1">
            <a:off x="13581377" y="4763044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477" idx="0"/>
          </p:cNvCxnSpPr>
          <p:nvPr/>
        </p:nvCxnSpPr>
        <p:spPr>
          <a:xfrm flipH="1">
            <a:off x="13265643" y="567157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3018900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7515572" y="2469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9" name="直接连接符 478"/>
          <p:cNvCxnSpPr>
            <a:stCxn id="470" idx="3"/>
            <a:endCxn id="467" idx="0"/>
          </p:cNvCxnSpPr>
          <p:nvPr/>
        </p:nvCxnSpPr>
        <p:spPr>
          <a:xfrm flipH="1">
            <a:off x="18560388" y="385996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24" idx="5"/>
            <a:endCxn id="482" idx="0"/>
          </p:cNvCxnSpPr>
          <p:nvPr/>
        </p:nvCxnSpPr>
        <p:spPr>
          <a:xfrm>
            <a:off x="16825670" y="384664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17970991" y="53648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16960824" y="4292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17419206" y="475063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16969878" y="475063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16723135" y="5375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17268829" y="5366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15546049" y="522131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487" idx="5"/>
            <a:endCxn id="491" idx="0"/>
          </p:cNvCxnSpPr>
          <p:nvPr/>
        </p:nvCxnSpPr>
        <p:spPr>
          <a:xfrm>
            <a:off x="16004431" y="5679699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519814" y="5679699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73071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矩形 490"/>
          <p:cNvSpPr/>
          <p:nvPr/>
        </p:nvSpPr>
        <p:spPr>
          <a:xfrm>
            <a:off x="15823432" y="62661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2" name="椭圆 491"/>
          <p:cNvSpPr/>
          <p:nvPr/>
        </p:nvSpPr>
        <p:spPr>
          <a:xfrm>
            <a:off x="18525351" y="52670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93" name="直接连接符 492"/>
          <p:cNvCxnSpPr>
            <a:stCxn id="492" idx="5"/>
            <a:endCxn id="496" idx="0"/>
          </p:cNvCxnSpPr>
          <p:nvPr/>
        </p:nvCxnSpPr>
        <p:spPr>
          <a:xfrm>
            <a:off x="18983733" y="5725447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2" idx="3"/>
            <a:endCxn id="495" idx="0"/>
          </p:cNvCxnSpPr>
          <p:nvPr/>
        </p:nvCxnSpPr>
        <p:spPr>
          <a:xfrm flipH="1">
            <a:off x="18533789" y="5725447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8287046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矩形 495"/>
          <p:cNvSpPr/>
          <p:nvPr/>
        </p:nvSpPr>
        <p:spPr>
          <a:xfrm>
            <a:off x="18837407" y="6251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7" name="椭圆 496"/>
          <p:cNvSpPr/>
          <p:nvPr/>
        </p:nvSpPr>
        <p:spPr>
          <a:xfrm>
            <a:off x="13888928" y="43046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98" name="直接连接符 497"/>
          <p:cNvCxnSpPr>
            <a:stCxn id="445" idx="3"/>
            <a:endCxn id="501" idx="0"/>
          </p:cNvCxnSpPr>
          <p:nvPr/>
        </p:nvCxnSpPr>
        <p:spPr>
          <a:xfrm flipH="1">
            <a:off x="14399037" y="567917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74" idx="5"/>
            <a:endCxn id="500" idx="0"/>
          </p:cNvCxnSpPr>
          <p:nvPr/>
        </p:nvCxnSpPr>
        <p:spPr>
          <a:xfrm>
            <a:off x="13771245" y="567157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3592402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矩形 500"/>
          <p:cNvSpPr/>
          <p:nvPr/>
        </p:nvSpPr>
        <p:spPr>
          <a:xfrm>
            <a:off x="14152294" y="626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12139061" y="522079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04" name="直接连接符 503"/>
          <p:cNvCxnSpPr>
            <a:stCxn id="503" idx="3"/>
            <a:endCxn id="505" idx="0"/>
          </p:cNvCxnSpPr>
          <p:nvPr/>
        </p:nvCxnSpPr>
        <p:spPr>
          <a:xfrm flipH="1">
            <a:off x="12122031" y="5679178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11875288" y="62644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3" idx="5"/>
            <a:endCxn id="508" idx="0"/>
          </p:cNvCxnSpPr>
          <p:nvPr/>
        </p:nvCxnSpPr>
        <p:spPr>
          <a:xfrm>
            <a:off x="12597443" y="5679178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2448790" y="62661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07594" y="409045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131146" y="1165249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8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022986" y="1623908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4359410" y="3251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6" name="椭圆 155"/>
          <p:cNvSpPr/>
          <p:nvPr/>
        </p:nvSpPr>
        <p:spPr>
          <a:xfrm>
            <a:off x="6051850" y="2304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7" name="直接连接符 156"/>
          <p:cNvCxnSpPr>
            <a:stCxn id="199" idx="0"/>
            <a:endCxn id="155" idx="5"/>
          </p:cNvCxnSpPr>
          <p:nvPr/>
        </p:nvCxnSpPr>
        <p:spPr>
          <a:xfrm flipH="1" flipV="1">
            <a:off x="4817792" y="78357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6" idx="0"/>
            <a:endCxn id="199" idx="3"/>
          </p:cNvCxnSpPr>
          <p:nvPr/>
        </p:nvCxnSpPr>
        <p:spPr>
          <a:xfrm flipV="1">
            <a:off x="6320364" y="184348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5" idx="3"/>
            <a:endCxn id="162" idx="0"/>
          </p:cNvCxnSpPr>
          <p:nvPr/>
        </p:nvCxnSpPr>
        <p:spPr>
          <a:xfrm flipH="1">
            <a:off x="1872405" y="783579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6" idx="3"/>
            <a:endCxn id="173" idx="0"/>
          </p:cNvCxnSpPr>
          <p:nvPr/>
        </p:nvCxnSpPr>
        <p:spPr>
          <a:xfrm flipH="1">
            <a:off x="5776508" y="276250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2" idx="3"/>
            <a:endCxn id="168" idx="0"/>
          </p:cNvCxnSpPr>
          <p:nvPr/>
        </p:nvCxnSpPr>
        <p:spPr>
          <a:xfrm flipH="1">
            <a:off x="884002" y="1843481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603891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85" idx="0"/>
          </p:cNvCxnSpPr>
          <p:nvPr/>
        </p:nvCxnSpPr>
        <p:spPr>
          <a:xfrm>
            <a:off x="2062273" y="1843481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1507607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65" name="直接连接符 164"/>
          <p:cNvCxnSpPr>
            <a:stCxn id="164" idx="5"/>
            <a:endCxn id="223" idx="0"/>
          </p:cNvCxnSpPr>
          <p:nvPr/>
        </p:nvCxnSpPr>
        <p:spPr>
          <a:xfrm>
            <a:off x="1965989" y="36789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4" idx="3"/>
            <a:endCxn id="167" idx="0"/>
          </p:cNvCxnSpPr>
          <p:nvPr/>
        </p:nvCxnSpPr>
        <p:spPr>
          <a:xfrm flipH="1">
            <a:off x="1496343" y="36789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249600" y="42108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8" name="椭圆 167"/>
          <p:cNvSpPr/>
          <p:nvPr/>
        </p:nvSpPr>
        <p:spPr>
          <a:xfrm>
            <a:off x="615488" y="2310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69" name="矩形 168"/>
          <p:cNvSpPr/>
          <p:nvPr/>
        </p:nvSpPr>
        <p:spPr>
          <a:xfrm>
            <a:off x="908881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0" name="直接连接符 169"/>
          <p:cNvCxnSpPr>
            <a:stCxn id="168" idx="5"/>
            <a:endCxn id="169" idx="0"/>
          </p:cNvCxnSpPr>
          <p:nvPr/>
        </p:nvCxnSpPr>
        <p:spPr>
          <a:xfrm>
            <a:off x="1073870" y="276935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8" idx="3"/>
            <a:endCxn id="172" idx="0"/>
          </p:cNvCxnSpPr>
          <p:nvPr/>
        </p:nvCxnSpPr>
        <p:spPr>
          <a:xfrm flipH="1">
            <a:off x="581720" y="2769357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34977" y="33013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椭圆 172"/>
          <p:cNvSpPr/>
          <p:nvPr/>
        </p:nvSpPr>
        <p:spPr>
          <a:xfrm>
            <a:off x="5507994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805107" y="4285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5" name="直接连接符 174"/>
          <p:cNvCxnSpPr>
            <a:stCxn id="173" idx="5"/>
            <a:endCxn id="174" idx="0"/>
          </p:cNvCxnSpPr>
          <p:nvPr/>
        </p:nvCxnSpPr>
        <p:spPr>
          <a:xfrm>
            <a:off x="5966376" y="368801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3" idx="3"/>
            <a:endCxn id="208" idx="0"/>
          </p:cNvCxnSpPr>
          <p:nvPr/>
        </p:nvCxnSpPr>
        <p:spPr>
          <a:xfrm flipH="1">
            <a:off x="5499125" y="368801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114522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78" name="矩形 177"/>
          <p:cNvSpPr/>
          <p:nvPr/>
        </p:nvSpPr>
        <p:spPr>
          <a:xfrm>
            <a:off x="4381181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9" name="直接连接符 178"/>
          <p:cNvCxnSpPr>
            <a:stCxn id="177" idx="5"/>
            <a:endCxn id="178" idx="0"/>
          </p:cNvCxnSpPr>
          <p:nvPr/>
        </p:nvCxnSpPr>
        <p:spPr>
          <a:xfrm>
            <a:off x="4572904" y="4595040"/>
            <a:ext cx="55020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7" idx="0"/>
            <a:endCxn id="218" idx="5"/>
          </p:cNvCxnSpPr>
          <p:nvPr/>
        </p:nvCxnSpPr>
        <p:spPr>
          <a:xfrm flipH="1" flipV="1">
            <a:off x="4031872" y="3678906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9128098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430295" y="42753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9586480" y="36664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0"/>
            <a:endCxn id="191" idx="5"/>
          </p:cNvCxnSpPr>
          <p:nvPr/>
        </p:nvCxnSpPr>
        <p:spPr>
          <a:xfrm flipH="1" flipV="1">
            <a:off x="8936809" y="277582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2474862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86" name="直接连接符 185"/>
          <p:cNvCxnSpPr>
            <a:stCxn id="185" idx="5"/>
            <a:endCxn id="218" idx="0"/>
          </p:cNvCxnSpPr>
          <p:nvPr/>
        </p:nvCxnSpPr>
        <p:spPr>
          <a:xfrm>
            <a:off x="2933244" y="2775825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5" idx="3"/>
            <a:endCxn id="164" idx="0"/>
          </p:cNvCxnSpPr>
          <p:nvPr/>
        </p:nvCxnSpPr>
        <p:spPr>
          <a:xfrm flipH="1">
            <a:off x="1776121" y="2775825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7976436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89" name="直接连接符 188"/>
          <p:cNvCxnSpPr>
            <a:stCxn id="199" idx="5"/>
            <a:endCxn id="191" idx="0"/>
          </p:cNvCxnSpPr>
          <p:nvPr/>
        </p:nvCxnSpPr>
        <p:spPr>
          <a:xfrm>
            <a:off x="7658516" y="184348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8" idx="3"/>
          </p:cNvCxnSpPr>
          <p:nvPr/>
        </p:nvCxnSpPr>
        <p:spPr>
          <a:xfrm flipH="1">
            <a:off x="8014894" y="367890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椭圆 190"/>
          <p:cNvSpPr/>
          <p:nvPr/>
        </p:nvSpPr>
        <p:spPr>
          <a:xfrm>
            <a:off x="8478427" y="231744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858163" y="4278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3" name="直接连接符 192"/>
          <p:cNvCxnSpPr>
            <a:stCxn id="181" idx="3"/>
            <a:endCxn id="192" idx="0"/>
          </p:cNvCxnSpPr>
          <p:nvPr/>
        </p:nvCxnSpPr>
        <p:spPr>
          <a:xfrm flipH="1">
            <a:off x="9104906" y="36664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8" idx="5"/>
            <a:endCxn id="213" idx="0"/>
          </p:cNvCxnSpPr>
          <p:nvPr/>
        </p:nvCxnSpPr>
        <p:spPr>
          <a:xfrm>
            <a:off x="8434818" y="367890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椭圆 194"/>
          <p:cNvSpPr/>
          <p:nvPr/>
        </p:nvSpPr>
        <p:spPr>
          <a:xfrm>
            <a:off x="2997425" y="412905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96" name="直接连接符 195"/>
          <p:cNvCxnSpPr>
            <a:stCxn id="195" idx="0"/>
            <a:endCxn id="218" idx="3"/>
          </p:cNvCxnSpPr>
          <p:nvPr/>
        </p:nvCxnSpPr>
        <p:spPr>
          <a:xfrm flipV="1">
            <a:off x="3265939" y="3678906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5" idx="3"/>
            <a:endCxn id="198" idx="0"/>
          </p:cNvCxnSpPr>
          <p:nvPr/>
        </p:nvCxnSpPr>
        <p:spPr>
          <a:xfrm flipH="1">
            <a:off x="2950205" y="45874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2703462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9" name="椭圆 198"/>
          <p:cNvSpPr/>
          <p:nvPr/>
        </p:nvSpPr>
        <p:spPr>
          <a:xfrm>
            <a:off x="7200134" y="13850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0" name="直接连接符 199"/>
          <p:cNvCxnSpPr>
            <a:stCxn id="191" idx="3"/>
            <a:endCxn id="188" idx="0"/>
          </p:cNvCxnSpPr>
          <p:nvPr/>
        </p:nvCxnSpPr>
        <p:spPr>
          <a:xfrm flipH="1">
            <a:off x="8244950" y="277582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6" idx="5"/>
            <a:endCxn id="203" idx="0"/>
          </p:cNvCxnSpPr>
          <p:nvPr/>
        </p:nvCxnSpPr>
        <p:spPr>
          <a:xfrm>
            <a:off x="6510232" y="276250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7655553" y="42807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椭圆 202"/>
          <p:cNvSpPr/>
          <p:nvPr/>
        </p:nvSpPr>
        <p:spPr>
          <a:xfrm>
            <a:off x="6645386" y="32081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4" name="直接连接符 203"/>
          <p:cNvCxnSpPr>
            <a:stCxn id="203" idx="5"/>
            <a:endCxn id="207" idx="0"/>
          </p:cNvCxnSpPr>
          <p:nvPr/>
        </p:nvCxnSpPr>
        <p:spPr>
          <a:xfrm>
            <a:off x="7103768" y="366649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203" idx="3"/>
            <a:endCxn id="206" idx="0"/>
          </p:cNvCxnSpPr>
          <p:nvPr/>
        </p:nvCxnSpPr>
        <p:spPr>
          <a:xfrm flipH="1">
            <a:off x="6654440" y="366649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6407697" y="42918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6953391" y="428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8" name="椭圆 207"/>
          <p:cNvSpPr/>
          <p:nvPr/>
        </p:nvSpPr>
        <p:spPr>
          <a:xfrm>
            <a:off x="5230611" y="41371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9" name="直接连接符 208"/>
          <p:cNvCxnSpPr>
            <a:stCxn id="208" idx="5"/>
            <a:endCxn id="212" idx="0"/>
          </p:cNvCxnSpPr>
          <p:nvPr/>
        </p:nvCxnSpPr>
        <p:spPr>
          <a:xfrm>
            <a:off x="5688993" y="4595561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208" idx="3"/>
            <a:endCxn id="211" idx="0"/>
          </p:cNvCxnSpPr>
          <p:nvPr/>
        </p:nvCxnSpPr>
        <p:spPr>
          <a:xfrm flipH="1">
            <a:off x="5204376" y="4595561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4957633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矩形 211"/>
          <p:cNvSpPr/>
          <p:nvPr/>
        </p:nvSpPr>
        <p:spPr>
          <a:xfrm>
            <a:off x="5507994" y="5182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3" name="椭圆 212"/>
          <p:cNvSpPr/>
          <p:nvPr/>
        </p:nvSpPr>
        <p:spPr>
          <a:xfrm>
            <a:off x="8209913" y="41829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5"/>
            <a:endCxn id="217" idx="0"/>
          </p:cNvCxnSpPr>
          <p:nvPr/>
        </p:nvCxnSpPr>
        <p:spPr>
          <a:xfrm>
            <a:off x="8668295" y="4641309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8218351" y="4641309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971608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8521969" y="51670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3573490" y="32205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177" idx="3"/>
            <a:endCxn id="222" idx="0"/>
          </p:cNvCxnSpPr>
          <p:nvPr/>
        </p:nvCxnSpPr>
        <p:spPr>
          <a:xfrm flipH="1">
            <a:off x="4083599" y="45950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95" idx="5"/>
            <a:endCxn id="221" idx="0"/>
          </p:cNvCxnSpPr>
          <p:nvPr/>
        </p:nvCxnSpPr>
        <p:spPr>
          <a:xfrm>
            <a:off x="3455807" y="45874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3276964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3836856" y="518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3" name="椭圆 222"/>
          <p:cNvSpPr/>
          <p:nvPr/>
        </p:nvSpPr>
        <p:spPr>
          <a:xfrm>
            <a:off x="1823623" y="41366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24" name="直接连接符 223"/>
          <p:cNvCxnSpPr>
            <a:stCxn id="223" idx="3"/>
            <a:endCxn id="225" idx="0"/>
          </p:cNvCxnSpPr>
          <p:nvPr/>
        </p:nvCxnSpPr>
        <p:spPr>
          <a:xfrm flipH="1">
            <a:off x="1806593" y="4595040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1559850" y="5180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6" name="直接连接符 225"/>
          <p:cNvCxnSpPr>
            <a:stCxn id="223" idx="5"/>
            <a:endCxn id="227" idx="0"/>
          </p:cNvCxnSpPr>
          <p:nvPr/>
        </p:nvCxnSpPr>
        <p:spPr>
          <a:xfrm>
            <a:off x="2282005" y="4595040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2133352" y="51819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8" name="椭圆 227"/>
          <p:cNvSpPr/>
          <p:nvPr/>
        </p:nvSpPr>
        <p:spPr>
          <a:xfrm>
            <a:off x="14026860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29" name="椭圆 228"/>
          <p:cNvSpPr/>
          <p:nvPr/>
        </p:nvSpPr>
        <p:spPr>
          <a:xfrm>
            <a:off x="15719300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72" idx="0"/>
            <a:endCxn id="228" idx="5"/>
          </p:cNvCxnSpPr>
          <p:nvPr/>
        </p:nvCxnSpPr>
        <p:spPr>
          <a:xfrm flipH="1" flipV="1">
            <a:off x="14485242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0"/>
            <a:endCxn id="272" idx="3"/>
          </p:cNvCxnSpPr>
          <p:nvPr/>
        </p:nvCxnSpPr>
        <p:spPr>
          <a:xfrm flipV="1">
            <a:off x="15987814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8" idx="3"/>
            <a:endCxn id="235" idx="0"/>
          </p:cNvCxnSpPr>
          <p:nvPr/>
        </p:nvCxnSpPr>
        <p:spPr>
          <a:xfrm flipH="1">
            <a:off x="11539855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9" idx="3"/>
            <a:endCxn id="246" idx="0"/>
          </p:cNvCxnSpPr>
          <p:nvPr/>
        </p:nvCxnSpPr>
        <p:spPr>
          <a:xfrm flipH="1">
            <a:off x="15443958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35" idx="3"/>
            <a:endCxn id="241" idx="0"/>
          </p:cNvCxnSpPr>
          <p:nvPr/>
        </p:nvCxnSpPr>
        <p:spPr>
          <a:xfrm flipH="1">
            <a:off x="10551452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1271341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58" idx="0"/>
          </p:cNvCxnSpPr>
          <p:nvPr/>
        </p:nvCxnSpPr>
        <p:spPr>
          <a:xfrm>
            <a:off x="11729723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11175057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7" idx="5"/>
            <a:endCxn id="296" idx="0"/>
          </p:cNvCxnSpPr>
          <p:nvPr/>
        </p:nvCxnSpPr>
        <p:spPr>
          <a:xfrm>
            <a:off x="11633439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7" idx="3"/>
            <a:endCxn id="240" idx="0"/>
          </p:cNvCxnSpPr>
          <p:nvPr/>
        </p:nvCxnSpPr>
        <p:spPr>
          <a:xfrm flipH="1">
            <a:off x="11163793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10917050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0282938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2" name="矩形 241"/>
          <p:cNvSpPr/>
          <p:nvPr/>
        </p:nvSpPr>
        <p:spPr>
          <a:xfrm>
            <a:off x="10576331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1" idx="5"/>
            <a:endCxn id="242" idx="0"/>
          </p:cNvCxnSpPr>
          <p:nvPr/>
        </p:nvCxnSpPr>
        <p:spPr>
          <a:xfrm>
            <a:off x="10741320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1" idx="3"/>
            <a:endCxn id="245" idx="0"/>
          </p:cNvCxnSpPr>
          <p:nvPr/>
        </p:nvCxnSpPr>
        <p:spPr>
          <a:xfrm flipH="1">
            <a:off x="10249170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10002427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6" name="椭圆 245"/>
          <p:cNvSpPr/>
          <p:nvPr/>
        </p:nvSpPr>
        <p:spPr>
          <a:xfrm>
            <a:off x="15175444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15472557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8" name="直接连接符 247"/>
          <p:cNvCxnSpPr>
            <a:stCxn id="246" idx="5"/>
            <a:endCxn id="247" idx="0"/>
          </p:cNvCxnSpPr>
          <p:nvPr/>
        </p:nvCxnSpPr>
        <p:spPr>
          <a:xfrm>
            <a:off x="15633826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6" idx="3"/>
            <a:endCxn id="281" idx="0"/>
          </p:cNvCxnSpPr>
          <p:nvPr/>
        </p:nvCxnSpPr>
        <p:spPr>
          <a:xfrm flipH="1">
            <a:off x="15166575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3781972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2" name="直接连接符 251"/>
          <p:cNvCxnSpPr>
            <a:stCxn id="250" idx="5"/>
            <a:endCxn id="301" idx="0"/>
          </p:cNvCxnSpPr>
          <p:nvPr/>
        </p:nvCxnSpPr>
        <p:spPr>
          <a:xfrm>
            <a:off x="14240354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0"/>
            <a:endCxn id="291" idx="5"/>
          </p:cNvCxnSpPr>
          <p:nvPr/>
        </p:nvCxnSpPr>
        <p:spPr>
          <a:xfrm flipH="1" flipV="1">
            <a:off x="13699322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1879554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9097745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54" idx="5"/>
            <a:endCxn id="255" idx="0"/>
          </p:cNvCxnSpPr>
          <p:nvPr/>
        </p:nvCxnSpPr>
        <p:spPr>
          <a:xfrm>
            <a:off x="19253930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4" idx="0"/>
            <a:endCxn id="264" idx="5"/>
          </p:cNvCxnSpPr>
          <p:nvPr/>
        </p:nvCxnSpPr>
        <p:spPr>
          <a:xfrm flipH="1" flipV="1">
            <a:off x="18604259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12142312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91" idx="0"/>
          </p:cNvCxnSpPr>
          <p:nvPr/>
        </p:nvCxnSpPr>
        <p:spPr>
          <a:xfrm>
            <a:off x="12600694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8" idx="3"/>
            <a:endCxn id="237" idx="0"/>
          </p:cNvCxnSpPr>
          <p:nvPr/>
        </p:nvCxnSpPr>
        <p:spPr>
          <a:xfrm flipH="1">
            <a:off x="11443571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/>
          <p:cNvSpPr/>
          <p:nvPr/>
        </p:nvSpPr>
        <p:spPr>
          <a:xfrm>
            <a:off x="17643886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2" name="直接连接符 261"/>
          <p:cNvCxnSpPr>
            <a:stCxn id="272" idx="5"/>
            <a:endCxn id="264" idx="0"/>
          </p:cNvCxnSpPr>
          <p:nvPr/>
        </p:nvCxnSpPr>
        <p:spPr>
          <a:xfrm>
            <a:off x="17325966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1" idx="3"/>
          </p:cNvCxnSpPr>
          <p:nvPr/>
        </p:nvCxnSpPr>
        <p:spPr>
          <a:xfrm flipH="1">
            <a:off x="17682344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椭圆 263"/>
          <p:cNvSpPr/>
          <p:nvPr/>
        </p:nvSpPr>
        <p:spPr>
          <a:xfrm>
            <a:off x="18145877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18525613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6" name="直接连接符 265"/>
          <p:cNvCxnSpPr>
            <a:stCxn id="254" idx="3"/>
            <a:endCxn id="265" idx="0"/>
          </p:cNvCxnSpPr>
          <p:nvPr/>
        </p:nvCxnSpPr>
        <p:spPr>
          <a:xfrm flipH="1">
            <a:off x="18772356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61" idx="5"/>
            <a:endCxn id="286" idx="0"/>
          </p:cNvCxnSpPr>
          <p:nvPr/>
        </p:nvCxnSpPr>
        <p:spPr>
          <a:xfrm>
            <a:off x="18102268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12664875" y="41381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9" name="直接连接符 268"/>
          <p:cNvCxnSpPr>
            <a:stCxn id="268" idx="0"/>
            <a:endCxn id="291" idx="3"/>
          </p:cNvCxnSpPr>
          <p:nvPr/>
        </p:nvCxnSpPr>
        <p:spPr>
          <a:xfrm flipV="1">
            <a:off x="12933389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68" idx="3"/>
            <a:endCxn id="271" idx="0"/>
          </p:cNvCxnSpPr>
          <p:nvPr/>
        </p:nvCxnSpPr>
        <p:spPr>
          <a:xfrm flipH="1">
            <a:off x="12617655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1237091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2" name="椭圆 271"/>
          <p:cNvSpPr/>
          <p:nvPr/>
        </p:nvSpPr>
        <p:spPr>
          <a:xfrm>
            <a:off x="16867584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3" name="直接连接符 272"/>
          <p:cNvCxnSpPr>
            <a:stCxn id="264" idx="3"/>
            <a:endCxn id="261" idx="0"/>
          </p:cNvCxnSpPr>
          <p:nvPr/>
        </p:nvCxnSpPr>
        <p:spPr>
          <a:xfrm flipH="1">
            <a:off x="17912400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29" idx="5"/>
            <a:endCxn id="276" idx="0"/>
          </p:cNvCxnSpPr>
          <p:nvPr/>
        </p:nvCxnSpPr>
        <p:spPr>
          <a:xfrm>
            <a:off x="16177682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323003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16312836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5"/>
            <a:endCxn id="280" idx="0"/>
          </p:cNvCxnSpPr>
          <p:nvPr/>
        </p:nvCxnSpPr>
        <p:spPr>
          <a:xfrm>
            <a:off x="16771218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6321890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6075147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16620841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1" name="椭圆 280"/>
          <p:cNvSpPr/>
          <p:nvPr/>
        </p:nvSpPr>
        <p:spPr>
          <a:xfrm>
            <a:off x="14898061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2" name="直接连接符 281"/>
          <p:cNvCxnSpPr>
            <a:stCxn id="281" idx="5"/>
            <a:endCxn id="285" idx="0"/>
          </p:cNvCxnSpPr>
          <p:nvPr/>
        </p:nvCxnSpPr>
        <p:spPr>
          <a:xfrm>
            <a:off x="15356443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1" idx="3"/>
            <a:endCxn id="284" idx="0"/>
          </p:cNvCxnSpPr>
          <p:nvPr/>
        </p:nvCxnSpPr>
        <p:spPr>
          <a:xfrm flipH="1">
            <a:off x="14871826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4625083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矩形 284"/>
          <p:cNvSpPr/>
          <p:nvPr/>
        </p:nvSpPr>
        <p:spPr>
          <a:xfrm>
            <a:off x="15175444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6" name="椭圆 285"/>
          <p:cNvSpPr/>
          <p:nvPr/>
        </p:nvSpPr>
        <p:spPr>
          <a:xfrm>
            <a:off x="17877363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7" name="直接连接符 286"/>
          <p:cNvCxnSpPr>
            <a:stCxn id="286" idx="5"/>
            <a:endCxn id="290" idx="0"/>
          </p:cNvCxnSpPr>
          <p:nvPr/>
        </p:nvCxnSpPr>
        <p:spPr>
          <a:xfrm>
            <a:off x="18335745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6" idx="3"/>
            <a:endCxn id="289" idx="0"/>
          </p:cNvCxnSpPr>
          <p:nvPr/>
        </p:nvCxnSpPr>
        <p:spPr>
          <a:xfrm flipH="1">
            <a:off x="17885801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17639058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0" name="矩形 289"/>
          <p:cNvSpPr/>
          <p:nvPr/>
        </p:nvSpPr>
        <p:spPr>
          <a:xfrm>
            <a:off x="18189419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3240940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50" idx="3"/>
            <a:endCxn id="295" idx="0"/>
          </p:cNvCxnSpPr>
          <p:nvPr/>
        </p:nvCxnSpPr>
        <p:spPr>
          <a:xfrm flipH="1">
            <a:off x="13751049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68" idx="5"/>
            <a:endCxn id="294" idx="0"/>
          </p:cNvCxnSpPr>
          <p:nvPr/>
        </p:nvCxnSpPr>
        <p:spPr>
          <a:xfrm>
            <a:off x="13123257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294441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5" name="矩形 294"/>
          <p:cNvSpPr/>
          <p:nvPr/>
        </p:nvSpPr>
        <p:spPr>
          <a:xfrm>
            <a:off x="13504306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11491073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3"/>
            <a:endCxn id="298" idx="0"/>
          </p:cNvCxnSpPr>
          <p:nvPr/>
        </p:nvCxnSpPr>
        <p:spPr>
          <a:xfrm flipH="1">
            <a:off x="11474043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/>
          <p:cNvSpPr/>
          <p:nvPr/>
        </p:nvSpPr>
        <p:spPr>
          <a:xfrm>
            <a:off x="11227300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9" name="直接连接符 298"/>
          <p:cNvCxnSpPr>
            <a:stCxn id="296" idx="5"/>
            <a:endCxn id="300" idx="0"/>
          </p:cNvCxnSpPr>
          <p:nvPr/>
        </p:nvCxnSpPr>
        <p:spPr>
          <a:xfrm>
            <a:off x="11949455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1800802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椭圆 300"/>
          <p:cNvSpPr/>
          <p:nvPr/>
        </p:nvSpPr>
        <p:spPr>
          <a:xfrm>
            <a:off x="14040534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03" name="直接连接符 302"/>
          <p:cNvCxnSpPr>
            <a:stCxn id="301" idx="5"/>
            <a:endCxn id="306" idx="0"/>
          </p:cNvCxnSpPr>
          <p:nvPr/>
        </p:nvCxnSpPr>
        <p:spPr>
          <a:xfrm>
            <a:off x="14498916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301" idx="3"/>
            <a:endCxn id="305" idx="0"/>
          </p:cNvCxnSpPr>
          <p:nvPr/>
        </p:nvCxnSpPr>
        <p:spPr>
          <a:xfrm flipH="1">
            <a:off x="14036521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/>
          <p:cNvSpPr/>
          <p:nvPr/>
        </p:nvSpPr>
        <p:spPr>
          <a:xfrm>
            <a:off x="13789778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6" name="矩形 305"/>
          <p:cNvSpPr/>
          <p:nvPr/>
        </p:nvSpPr>
        <p:spPr>
          <a:xfrm>
            <a:off x="14340139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23580792" y="3343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1" name="椭圆 310"/>
          <p:cNvSpPr/>
          <p:nvPr/>
        </p:nvSpPr>
        <p:spPr>
          <a:xfrm>
            <a:off x="25273232" y="23132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55" idx="0"/>
            <a:endCxn id="310" idx="5"/>
          </p:cNvCxnSpPr>
          <p:nvPr/>
        </p:nvCxnSpPr>
        <p:spPr>
          <a:xfrm flipH="1" flipV="1">
            <a:off x="24039174" y="79269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0"/>
            <a:endCxn id="355" idx="3"/>
          </p:cNvCxnSpPr>
          <p:nvPr/>
        </p:nvCxnSpPr>
        <p:spPr>
          <a:xfrm flipV="1">
            <a:off x="25541746" y="185259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17" idx="0"/>
          </p:cNvCxnSpPr>
          <p:nvPr/>
        </p:nvCxnSpPr>
        <p:spPr>
          <a:xfrm flipH="1">
            <a:off x="21093787" y="792692"/>
            <a:ext cx="2565651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1" idx="3"/>
            <a:endCxn id="329" idx="0"/>
          </p:cNvCxnSpPr>
          <p:nvPr/>
        </p:nvCxnSpPr>
        <p:spPr>
          <a:xfrm flipH="1">
            <a:off x="24997890" y="277162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7" idx="3"/>
            <a:endCxn id="323" idx="0"/>
          </p:cNvCxnSpPr>
          <p:nvPr/>
        </p:nvCxnSpPr>
        <p:spPr>
          <a:xfrm flipH="1">
            <a:off x="20105384" y="1852594"/>
            <a:ext cx="798535" cy="467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/>
          <p:cNvSpPr/>
          <p:nvPr/>
        </p:nvSpPr>
        <p:spPr>
          <a:xfrm>
            <a:off x="20825273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8" name="直接连接符 317"/>
          <p:cNvCxnSpPr>
            <a:stCxn id="317" idx="5"/>
            <a:endCxn id="340" idx="0"/>
          </p:cNvCxnSpPr>
          <p:nvPr/>
        </p:nvCxnSpPr>
        <p:spPr>
          <a:xfrm>
            <a:off x="21283655" y="1852594"/>
            <a:ext cx="681103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/>
          <p:cNvSpPr/>
          <p:nvPr/>
        </p:nvSpPr>
        <p:spPr>
          <a:xfrm>
            <a:off x="20728989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0" name="直接连接符 319"/>
          <p:cNvCxnSpPr>
            <a:stCxn id="319" idx="5"/>
            <a:endCxn id="382" idx="0"/>
          </p:cNvCxnSpPr>
          <p:nvPr/>
        </p:nvCxnSpPr>
        <p:spPr>
          <a:xfrm>
            <a:off x="21187371" y="368801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9" idx="3"/>
            <a:endCxn id="322" idx="0"/>
          </p:cNvCxnSpPr>
          <p:nvPr/>
        </p:nvCxnSpPr>
        <p:spPr>
          <a:xfrm flipH="1">
            <a:off x="20717725" y="368801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20470982" y="4220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9836870" y="23200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4" name="矩形 323"/>
          <p:cNvSpPr/>
          <p:nvPr/>
        </p:nvSpPr>
        <p:spPr>
          <a:xfrm>
            <a:off x="20130263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6" name="直接连接符 325"/>
          <p:cNvCxnSpPr>
            <a:stCxn id="323" idx="5"/>
            <a:endCxn id="324" idx="0"/>
          </p:cNvCxnSpPr>
          <p:nvPr/>
        </p:nvCxnSpPr>
        <p:spPr>
          <a:xfrm>
            <a:off x="20295252" y="277847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3" idx="3"/>
            <a:endCxn id="328" idx="0"/>
          </p:cNvCxnSpPr>
          <p:nvPr/>
        </p:nvCxnSpPr>
        <p:spPr>
          <a:xfrm flipH="1">
            <a:off x="19803102" y="2778470"/>
            <a:ext cx="11241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矩形 327"/>
          <p:cNvSpPr/>
          <p:nvPr/>
        </p:nvSpPr>
        <p:spPr>
          <a:xfrm>
            <a:off x="19556359" y="3310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9" name="椭圆 328"/>
          <p:cNvSpPr/>
          <p:nvPr/>
        </p:nvSpPr>
        <p:spPr>
          <a:xfrm>
            <a:off x="24729376" y="32387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5026489" y="4294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329" idx="5"/>
            <a:endCxn id="330" idx="0"/>
          </p:cNvCxnSpPr>
          <p:nvPr/>
        </p:nvCxnSpPr>
        <p:spPr>
          <a:xfrm>
            <a:off x="25187758" y="369713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9" idx="3"/>
            <a:endCxn id="367" idx="0"/>
          </p:cNvCxnSpPr>
          <p:nvPr/>
        </p:nvCxnSpPr>
        <p:spPr>
          <a:xfrm flipH="1">
            <a:off x="24720507" y="369713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23335904" y="4145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5"/>
            <a:endCxn id="387" idx="0"/>
          </p:cNvCxnSpPr>
          <p:nvPr/>
        </p:nvCxnSpPr>
        <p:spPr>
          <a:xfrm>
            <a:off x="23794286" y="460415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0"/>
            <a:endCxn id="377" idx="5"/>
          </p:cNvCxnSpPr>
          <p:nvPr/>
        </p:nvCxnSpPr>
        <p:spPr>
          <a:xfrm flipH="1" flipV="1">
            <a:off x="23253254" y="3688019"/>
            <a:ext cx="35116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28349480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28651677" y="42844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28807862" y="367561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0"/>
            <a:endCxn id="346" idx="5"/>
          </p:cNvCxnSpPr>
          <p:nvPr/>
        </p:nvCxnSpPr>
        <p:spPr>
          <a:xfrm flipH="1" flipV="1">
            <a:off x="28158191" y="278493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1696244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41" name="直接连接符 340"/>
          <p:cNvCxnSpPr>
            <a:stCxn id="340" idx="5"/>
            <a:endCxn id="377" idx="0"/>
          </p:cNvCxnSpPr>
          <p:nvPr/>
        </p:nvCxnSpPr>
        <p:spPr>
          <a:xfrm>
            <a:off x="22154626" y="2784938"/>
            <a:ext cx="908760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40" idx="3"/>
            <a:endCxn id="319" idx="0"/>
          </p:cNvCxnSpPr>
          <p:nvPr/>
        </p:nvCxnSpPr>
        <p:spPr>
          <a:xfrm flipH="1">
            <a:off x="20997503" y="2784938"/>
            <a:ext cx="777387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27197818" y="32296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4" name="直接连接符 343"/>
          <p:cNvCxnSpPr>
            <a:stCxn id="355" idx="5"/>
            <a:endCxn id="346" idx="0"/>
          </p:cNvCxnSpPr>
          <p:nvPr/>
        </p:nvCxnSpPr>
        <p:spPr>
          <a:xfrm>
            <a:off x="26879898" y="185259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>
            <a:stCxn id="343" idx="3"/>
          </p:cNvCxnSpPr>
          <p:nvPr/>
        </p:nvCxnSpPr>
        <p:spPr>
          <a:xfrm flipH="1">
            <a:off x="27236276" y="368801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椭圆 345"/>
          <p:cNvSpPr/>
          <p:nvPr/>
        </p:nvSpPr>
        <p:spPr>
          <a:xfrm>
            <a:off x="27699809" y="23265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28079545" y="4287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36" idx="3"/>
            <a:endCxn id="347" idx="0"/>
          </p:cNvCxnSpPr>
          <p:nvPr/>
        </p:nvCxnSpPr>
        <p:spPr>
          <a:xfrm flipH="1">
            <a:off x="28326288" y="367561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3" idx="5"/>
            <a:endCxn id="372" idx="0"/>
          </p:cNvCxnSpPr>
          <p:nvPr/>
        </p:nvCxnSpPr>
        <p:spPr>
          <a:xfrm>
            <a:off x="27656200" y="368801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椭圆 349"/>
          <p:cNvSpPr/>
          <p:nvPr/>
        </p:nvSpPr>
        <p:spPr>
          <a:xfrm>
            <a:off x="22218807" y="4138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0"/>
            <a:endCxn id="377" idx="3"/>
          </p:cNvCxnSpPr>
          <p:nvPr/>
        </p:nvCxnSpPr>
        <p:spPr>
          <a:xfrm flipV="1">
            <a:off x="22487321" y="3688019"/>
            <a:ext cx="386197" cy="450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4" idx="0"/>
          </p:cNvCxnSpPr>
          <p:nvPr/>
        </p:nvCxnSpPr>
        <p:spPr>
          <a:xfrm flipH="1">
            <a:off x="22171587" y="459654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21924844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椭圆 354"/>
          <p:cNvSpPr/>
          <p:nvPr/>
        </p:nvSpPr>
        <p:spPr>
          <a:xfrm>
            <a:off x="26421516" y="13942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46" idx="3"/>
            <a:endCxn id="343" idx="0"/>
          </p:cNvCxnSpPr>
          <p:nvPr/>
        </p:nvCxnSpPr>
        <p:spPr>
          <a:xfrm flipH="1">
            <a:off x="27466332" y="278493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11" idx="5"/>
            <a:endCxn id="362" idx="0"/>
          </p:cNvCxnSpPr>
          <p:nvPr/>
        </p:nvCxnSpPr>
        <p:spPr>
          <a:xfrm>
            <a:off x="25731614" y="277162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26876935" y="42898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25866768" y="32172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3" name="直接连接符 362"/>
          <p:cNvCxnSpPr>
            <a:stCxn id="362" idx="5"/>
            <a:endCxn id="366" idx="0"/>
          </p:cNvCxnSpPr>
          <p:nvPr/>
        </p:nvCxnSpPr>
        <p:spPr>
          <a:xfrm>
            <a:off x="26325150" y="367561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5875822" y="367561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629079" y="4300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矩形 365"/>
          <p:cNvSpPr/>
          <p:nvPr/>
        </p:nvSpPr>
        <p:spPr>
          <a:xfrm>
            <a:off x="26174773" y="4291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7" name="椭圆 366"/>
          <p:cNvSpPr/>
          <p:nvPr/>
        </p:nvSpPr>
        <p:spPr>
          <a:xfrm>
            <a:off x="24451993" y="41462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367" idx="5"/>
            <a:endCxn id="371" idx="0"/>
          </p:cNvCxnSpPr>
          <p:nvPr/>
        </p:nvCxnSpPr>
        <p:spPr>
          <a:xfrm>
            <a:off x="24910375" y="4604674"/>
            <a:ext cx="65744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7" idx="3"/>
            <a:endCxn id="370" idx="0"/>
          </p:cNvCxnSpPr>
          <p:nvPr/>
        </p:nvCxnSpPr>
        <p:spPr>
          <a:xfrm flipH="1">
            <a:off x="24425758" y="4604674"/>
            <a:ext cx="104881" cy="58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矩形 369"/>
          <p:cNvSpPr/>
          <p:nvPr/>
        </p:nvSpPr>
        <p:spPr>
          <a:xfrm>
            <a:off x="24179015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矩形 370"/>
          <p:cNvSpPr/>
          <p:nvPr/>
        </p:nvSpPr>
        <p:spPr>
          <a:xfrm>
            <a:off x="24729376" y="51911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2" name="椭圆 371"/>
          <p:cNvSpPr/>
          <p:nvPr/>
        </p:nvSpPr>
        <p:spPr>
          <a:xfrm>
            <a:off x="27431295" y="41920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3" name="直接连接符 372"/>
          <p:cNvCxnSpPr>
            <a:stCxn id="372" idx="5"/>
            <a:endCxn id="376" idx="0"/>
          </p:cNvCxnSpPr>
          <p:nvPr/>
        </p:nvCxnSpPr>
        <p:spPr>
          <a:xfrm>
            <a:off x="27889677" y="4650422"/>
            <a:ext cx="100417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2" idx="3"/>
            <a:endCxn id="375" idx="0"/>
          </p:cNvCxnSpPr>
          <p:nvPr/>
        </p:nvCxnSpPr>
        <p:spPr>
          <a:xfrm flipH="1">
            <a:off x="27439733" y="4650422"/>
            <a:ext cx="70208" cy="52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27192990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6" name="矩形 375"/>
          <p:cNvSpPr/>
          <p:nvPr/>
        </p:nvSpPr>
        <p:spPr>
          <a:xfrm>
            <a:off x="27743351" y="5176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7" name="椭圆 376"/>
          <p:cNvSpPr/>
          <p:nvPr/>
        </p:nvSpPr>
        <p:spPr>
          <a:xfrm>
            <a:off x="22794872" y="32296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33" idx="3"/>
            <a:endCxn id="381" idx="0"/>
          </p:cNvCxnSpPr>
          <p:nvPr/>
        </p:nvCxnSpPr>
        <p:spPr>
          <a:xfrm flipH="1">
            <a:off x="23304981" y="460415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0" idx="5"/>
            <a:endCxn id="380" idx="0"/>
          </p:cNvCxnSpPr>
          <p:nvPr/>
        </p:nvCxnSpPr>
        <p:spPr>
          <a:xfrm>
            <a:off x="22677189" y="459654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/>
          <p:cNvSpPr/>
          <p:nvPr/>
        </p:nvSpPr>
        <p:spPr>
          <a:xfrm>
            <a:off x="22498346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23058238" y="51942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21045005" y="41457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3" name="直接连接符 382"/>
          <p:cNvCxnSpPr>
            <a:stCxn id="382" idx="3"/>
            <a:endCxn id="384" idx="0"/>
          </p:cNvCxnSpPr>
          <p:nvPr/>
        </p:nvCxnSpPr>
        <p:spPr>
          <a:xfrm flipH="1">
            <a:off x="21027975" y="4604153"/>
            <a:ext cx="95676" cy="585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20781232" y="5189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2" idx="5"/>
            <a:endCxn id="386" idx="0"/>
          </p:cNvCxnSpPr>
          <p:nvPr/>
        </p:nvCxnSpPr>
        <p:spPr>
          <a:xfrm>
            <a:off x="21503387" y="4604153"/>
            <a:ext cx="98090" cy="586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21354734" y="51910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23594466" y="50619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391" idx="0"/>
          </p:cNvCxnSpPr>
          <p:nvPr/>
        </p:nvCxnSpPr>
        <p:spPr>
          <a:xfrm>
            <a:off x="24052848" y="552028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3"/>
            <a:endCxn id="390" idx="0"/>
          </p:cNvCxnSpPr>
          <p:nvPr/>
        </p:nvCxnSpPr>
        <p:spPr>
          <a:xfrm flipH="1">
            <a:off x="23590453" y="552028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矩形 389"/>
          <p:cNvSpPr/>
          <p:nvPr/>
        </p:nvSpPr>
        <p:spPr>
          <a:xfrm>
            <a:off x="23343710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1" name="矩形 390"/>
          <p:cNvSpPr/>
          <p:nvPr/>
        </p:nvSpPr>
        <p:spPr>
          <a:xfrm>
            <a:off x="23894071" y="60872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矩形 391"/>
          <p:cNvSpPr/>
          <p:nvPr/>
        </p:nvSpPr>
        <p:spPr>
          <a:xfrm>
            <a:off x="17181111" y="206521"/>
            <a:ext cx="5269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都是红色，因此将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都设为黑色，将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393" name="直接箭头连接符 392"/>
          <p:cNvCxnSpPr/>
          <p:nvPr/>
        </p:nvCxnSpPr>
        <p:spPr>
          <a:xfrm flipV="1">
            <a:off x="17608022" y="1578459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34048829" y="4090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5" name="椭圆 394"/>
          <p:cNvSpPr/>
          <p:nvPr/>
        </p:nvSpPr>
        <p:spPr>
          <a:xfrm>
            <a:off x="357412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6" name="直接连接符 395"/>
          <p:cNvCxnSpPr>
            <a:stCxn id="567" idx="0"/>
            <a:endCxn id="394" idx="5"/>
          </p:cNvCxnSpPr>
          <p:nvPr/>
        </p:nvCxnSpPr>
        <p:spPr>
          <a:xfrm flipH="1" flipV="1">
            <a:off x="34507211" y="867427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0"/>
            <a:endCxn id="567" idx="3"/>
          </p:cNvCxnSpPr>
          <p:nvPr/>
        </p:nvCxnSpPr>
        <p:spPr>
          <a:xfrm flipV="1">
            <a:off x="36009783" y="192732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>
            <a:stCxn id="394" idx="3"/>
            <a:endCxn id="453" idx="0"/>
          </p:cNvCxnSpPr>
          <p:nvPr/>
        </p:nvCxnSpPr>
        <p:spPr>
          <a:xfrm flipH="1">
            <a:off x="32047743" y="867427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5" idx="3"/>
            <a:endCxn id="412" idx="0"/>
          </p:cNvCxnSpPr>
          <p:nvPr/>
        </p:nvCxnSpPr>
        <p:spPr>
          <a:xfrm flipH="1">
            <a:off x="35465927" y="284635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01" idx="3"/>
            <a:endCxn id="407" idx="0"/>
          </p:cNvCxnSpPr>
          <p:nvPr/>
        </p:nvCxnSpPr>
        <p:spPr>
          <a:xfrm flipH="1">
            <a:off x="30147059" y="28463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30512869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02" name="直接连接符 401"/>
          <p:cNvCxnSpPr>
            <a:stCxn id="401" idx="0"/>
            <a:endCxn id="453" idx="3"/>
          </p:cNvCxnSpPr>
          <p:nvPr/>
        </p:nvCxnSpPr>
        <p:spPr>
          <a:xfrm flipV="1">
            <a:off x="30781383" y="19610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椭圆 402"/>
          <p:cNvSpPr/>
          <p:nvPr/>
        </p:nvSpPr>
        <p:spPr>
          <a:xfrm>
            <a:off x="31197026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4" name="直接连接符 403"/>
          <p:cNvCxnSpPr>
            <a:stCxn id="403" idx="5"/>
            <a:endCxn id="608" idx="0"/>
          </p:cNvCxnSpPr>
          <p:nvPr/>
        </p:nvCxnSpPr>
        <p:spPr>
          <a:xfrm>
            <a:off x="31655408" y="376275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403" idx="3"/>
            <a:endCxn id="406" idx="0"/>
          </p:cNvCxnSpPr>
          <p:nvPr/>
        </p:nvCxnSpPr>
        <p:spPr>
          <a:xfrm flipH="1">
            <a:off x="31185762" y="37627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30939019" y="429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7" name="椭圆 406"/>
          <p:cNvSpPr/>
          <p:nvPr/>
        </p:nvSpPr>
        <p:spPr>
          <a:xfrm>
            <a:off x="29878545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08" name="矩形 407"/>
          <p:cNvSpPr/>
          <p:nvPr/>
        </p:nvSpPr>
        <p:spPr>
          <a:xfrm>
            <a:off x="30171938" y="43038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9" name="直接连接符 408"/>
          <p:cNvCxnSpPr>
            <a:stCxn id="407" idx="5"/>
            <a:endCxn id="408" idx="0"/>
          </p:cNvCxnSpPr>
          <p:nvPr/>
        </p:nvCxnSpPr>
        <p:spPr>
          <a:xfrm>
            <a:off x="30336927" y="37718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7" idx="3"/>
            <a:endCxn id="411" idx="0"/>
          </p:cNvCxnSpPr>
          <p:nvPr/>
        </p:nvCxnSpPr>
        <p:spPr>
          <a:xfrm flipH="1">
            <a:off x="29810831" y="37718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矩形 410"/>
          <p:cNvSpPr/>
          <p:nvPr/>
        </p:nvSpPr>
        <p:spPr>
          <a:xfrm>
            <a:off x="29564088" y="43183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2" name="椭圆 411"/>
          <p:cNvSpPr/>
          <p:nvPr/>
        </p:nvSpPr>
        <p:spPr>
          <a:xfrm>
            <a:off x="35197413" y="33134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35494526" y="4369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2" idx="5"/>
            <a:endCxn id="413" idx="0"/>
          </p:cNvCxnSpPr>
          <p:nvPr/>
        </p:nvCxnSpPr>
        <p:spPr>
          <a:xfrm>
            <a:off x="35655795" y="377186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2" idx="3"/>
            <a:endCxn id="593" idx="0"/>
          </p:cNvCxnSpPr>
          <p:nvPr/>
        </p:nvCxnSpPr>
        <p:spPr>
          <a:xfrm flipH="1">
            <a:off x="35188544" y="377186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椭圆 415"/>
          <p:cNvSpPr/>
          <p:nvPr/>
        </p:nvSpPr>
        <p:spPr>
          <a:xfrm>
            <a:off x="33513695" y="32793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17" name="直接连接符 416"/>
          <p:cNvCxnSpPr>
            <a:stCxn id="416" idx="5"/>
            <a:endCxn id="613" idx="0"/>
          </p:cNvCxnSpPr>
          <p:nvPr/>
        </p:nvCxnSpPr>
        <p:spPr>
          <a:xfrm>
            <a:off x="33972077" y="37377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6" idx="0"/>
            <a:endCxn id="603" idx="5"/>
          </p:cNvCxnSpPr>
          <p:nvPr/>
        </p:nvCxnSpPr>
        <p:spPr>
          <a:xfrm flipH="1" flipV="1">
            <a:off x="33365554" y="28463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38817517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39119714" y="4359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1" name="直接连接符 420"/>
          <p:cNvCxnSpPr>
            <a:stCxn id="419" idx="5"/>
            <a:endCxn id="420" idx="0"/>
          </p:cNvCxnSpPr>
          <p:nvPr/>
        </p:nvCxnSpPr>
        <p:spPr>
          <a:xfrm>
            <a:off x="39275899" y="37503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19" idx="0"/>
            <a:endCxn id="461" idx="5"/>
          </p:cNvCxnSpPr>
          <p:nvPr/>
        </p:nvCxnSpPr>
        <p:spPr>
          <a:xfrm flipH="1" flipV="1">
            <a:off x="38626228" y="2859673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椭圆 452"/>
          <p:cNvSpPr/>
          <p:nvPr/>
        </p:nvSpPr>
        <p:spPr>
          <a:xfrm>
            <a:off x="31779229" y="15026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54" name="直接连接符 453"/>
          <p:cNvCxnSpPr>
            <a:stCxn id="453" idx="5"/>
            <a:endCxn id="603" idx="0"/>
          </p:cNvCxnSpPr>
          <p:nvPr/>
        </p:nvCxnSpPr>
        <p:spPr>
          <a:xfrm>
            <a:off x="32237611" y="19610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56"/>
          <p:cNvCxnSpPr>
            <a:stCxn id="401" idx="5"/>
            <a:endCxn id="403" idx="0"/>
          </p:cNvCxnSpPr>
          <p:nvPr/>
        </p:nvCxnSpPr>
        <p:spPr>
          <a:xfrm>
            <a:off x="30971251" y="28463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椭圆 457"/>
          <p:cNvSpPr/>
          <p:nvPr/>
        </p:nvSpPr>
        <p:spPr>
          <a:xfrm>
            <a:off x="37665855" y="33043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9" name="直接连接符 458"/>
          <p:cNvCxnSpPr>
            <a:stCxn id="567" idx="5"/>
            <a:endCxn id="461" idx="0"/>
          </p:cNvCxnSpPr>
          <p:nvPr/>
        </p:nvCxnSpPr>
        <p:spPr>
          <a:xfrm>
            <a:off x="37347935" y="1927329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/>
          <p:cNvCxnSpPr>
            <a:stCxn id="458" idx="3"/>
          </p:cNvCxnSpPr>
          <p:nvPr/>
        </p:nvCxnSpPr>
        <p:spPr>
          <a:xfrm flipH="1">
            <a:off x="37704313" y="3762754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椭圆 460"/>
          <p:cNvSpPr/>
          <p:nvPr/>
        </p:nvSpPr>
        <p:spPr>
          <a:xfrm>
            <a:off x="38167846" y="24012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2" name="矩形 461"/>
          <p:cNvSpPr/>
          <p:nvPr/>
        </p:nvSpPr>
        <p:spPr>
          <a:xfrm>
            <a:off x="38547582" y="43627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3" name="直接连接符 462"/>
          <p:cNvCxnSpPr>
            <a:stCxn id="419" idx="3"/>
            <a:endCxn id="462" idx="0"/>
          </p:cNvCxnSpPr>
          <p:nvPr/>
        </p:nvCxnSpPr>
        <p:spPr>
          <a:xfrm flipH="1">
            <a:off x="38794325" y="37503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8" idx="5"/>
            <a:endCxn id="598" idx="0"/>
          </p:cNvCxnSpPr>
          <p:nvPr/>
        </p:nvCxnSpPr>
        <p:spPr>
          <a:xfrm>
            <a:off x="38124237" y="3762754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椭圆 505"/>
          <p:cNvSpPr/>
          <p:nvPr/>
        </p:nvSpPr>
        <p:spPr>
          <a:xfrm>
            <a:off x="32396598" y="32717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5" name="直接连接符 524"/>
          <p:cNvCxnSpPr>
            <a:stCxn id="506" idx="0"/>
            <a:endCxn id="603" idx="3"/>
          </p:cNvCxnSpPr>
          <p:nvPr/>
        </p:nvCxnSpPr>
        <p:spPr>
          <a:xfrm flipV="1">
            <a:off x="32665112" y="28463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6" idx="3"/>
            <a:endCxn id="552" idx="0"/>
          </p:cNvCxnSpPr>
          <p:nvPr/>
        </p:nvCxnSpPr>
        <p:spPr>
          <a:xfrm flipH="1">
            <a:off x="32349378" y="37301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32102635" y="43230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7" name="椭圆 566"/>
          <p:cNvSpPr/>
          <p:nvPr/>
        </p:nvSpPr>
        <p:spPr>
          <a:xfrm>
            <a:off x="36889553" y="14689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5" name="直接连接符 584"/>
          <p:cNvCxnSpPr>
            <a:stCxn id="461" idx="3"/>
            <a:endCxn id="458" idx="0"/>
          </p:cNvCxnSpPr>
          <p:nvPr/>
        </p:nvCxnSpPr>
        <p:spPr>
          <a:xfrm flipH="1">
            <a:off x="37934369" y="2859673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395" idx="5"/>
            <a:endCxn id="588" idx="0"/>
          </p:cNvCxnSpPr>
          <p:nvPr/>
        </p:nvCxnSpPr>
        <p:spPr>
          <a:xfrm>
            <a:off x="36199651" y="284635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矩形 586"/>
          <p:cNvSpPr/>
          <p:nvPr/>
        </p:nvSpPr>
        <p:spPr>
          <a:xfrm>
            <a:off x="37344972" y="4364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8" name="椭圆 587"/>
          <p:cNvSpPr/>
          <p:nvPr/>
        </p:nvSpPr>
        <p:spPr>
          <a:xfrm>
            <a:off x="36334805" y="32919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89" name="直接连接符 588"/>
          <p:cNvCxnSpPr>
            <a:stCxn id="588" idx="5"/>
            <a:endCxn id="592" idx="0"/>
          </p:cNvCxnSpPr>
          <p:nvPr/>
        </p:nvCxnSpPr>
        <p:spPr>
          <a:xfrm>
            <a:off x="36793187" y="375034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>
            <a:stCxn id="588" idx="3"/>
            <a:endCxn id="591" idx="0"/>
          </p:cNvCxnSpPr>
          <p:nvPr/>
        </p:nvCxnSpPr>
        <p:spPr>
          <a:xfrm flipH="1">
            <a:off x="36343859" y="375034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36097116" y="43756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2" name="矩形 591"/>
          <p:cNvSpPr/>
          <p:nvPr/>
        </p:nvSpPr>
        <p:spPr>
          <a:xfrm>
            <a:off x="36642810" y="43664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3" name="椭圆 592"/>
          <p:cNvSpPr/>
          <p:nvPr/>
        </p:nvSpPr>
        <p:spPr>
          <a:xfrm>
            <a:off x="34920030" y="42210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4" name="直接连接符 593"/>
          <p:cNvCxnSpPr>
            <a:stCxn id="593" idx="5"/>
            <a:endCxn id="597" idx="0"/>
          </p:cNvCxnSpPr>
          <p:nvPr/>
        </p:nvCxnSpPr>
        <p:spPr>
          <a:xfrm>
            <a:off x="35378412" y="467940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3" idx="3"/>
            <a:endCxn id="596" idx="0"/>
          </p:cNvCxnSpPr>
          <p:nvPr/>
        </p:nvCxnSpPr>
        <p:spPr>
          <a:xfrm flipH="1">
            <a:off x="34906697" y="467940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矩形 595"/>
          <p:cNvSpPr/>
          <p:nvPr/>
        </p:nvSpPr>
        <p:spPr>
          <a:xfrm>
            <a:off x="34659954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7" name="矩形 596"/>
          <p:cNvSpPr/>
          <p:nvPr/>
        </p:nvSpPr>
        <p:spPr>
          <a:xfrm>
            <a:off x="35210315" y="5226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37899332" y="426677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9" name="直接连接符 598"/>
          <p:cNvCxnSpPr>
            <a:stCxn id="598" idx="5"/>
            <a:endCxn id="602" idx="0"/>
          </p:cNvCxnSpPr>
          <p:nvPr/>
        </p:nvCxnSpPr>
        <p:spPr>
          <a:xfrm>
            <a:off x="38357714" y="4725157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98" idx="3"/>
            <a:endCxn id="601" idx="0"/>
          </p:cNvCxnSpPr>
          <p:nvPr/>
        </p:nvCxnSpPr>
        <p:spPr>
          <a:xfrm flipH="1">
            <a:off x="37907770" y="4725157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37661027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38211388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32907172" y="23879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416" idx="3"/>
            <a:endCxn id="607" idx="0"/>
          </p:cNvCxnSpPr>
          <p:nvPr/>
        </p:nvCxnSpPr>
        <p:spPr>
          <a:xfrm flipH="1">
            <a:off x="33482772" y="37377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506" idx="5"/>
            <a:endCxn id="606" idx="0"/>
          </p:cNvCxnSpPr>
          <p:nvPr/>
        </p:nvCxnSpPr>
        <p:spPr>
          <a:xfrm>
            <a:off x="32854980" y="37301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32676137" y="43246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3236029" y="43278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31513042" y="422050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09" name="直接连接符 608"/>
          <p:cNvCxnSpPr>
            <a:stCxn id="608" idx="3"/>
            <a:endCxn id="610" idx="0"/>
          </p:cNvCxnSpPr>
          <p:nvPr/>
        </p:nvCxnSpPr>
        <p:spPr>
          <a:xfrm flipH="1">
            <a:off x="31496012" y="467888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1249269" y="52191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8" idx="5"/>
            <a:endCxn id="612" idx="0"/>
          </p:cNvCxnSpPr>
          <p:nvPr/>
        </p:nvCxnSpPr>
        <p:spPr>
          <a:xfrm>
            <a:off x="31971424" y="467888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矩形 611"/>
          <p:cNvSpPr/>
          <p:nvPr/>
        </p:nvSpPr>
        <p:spPr>
          <a:xfrm>
            <a:off x="3182277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3" name="椭圆 612"/>
          <p:cNvSpPr/>
          <p:nvPr/>
        </p:nvSpPr>
        <p:spPr>
          <a:xfrm>
            <a:off x="33772257" y="41955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14" name="直接连接符 613"/>
          <p:cNvCxnSpPr>
            <a:stCxn id="613" idx="5"/>
            <a:endCxn id="617" idx="0"/>
          </p:cNvCxnSpPr>
          <p:nvPr/>
        </p:nvCxnSpPr>
        <p:spPr>
          <a:xfrm>
            <a:off x="34230639" y="46538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>
            <a:stCxn id="613" idx="3"/>
            <a:endCxn id="616" idx="0"/>
          </p:cNvCxnSpPr>
          <p:nvPr/>
        </p:nvCxnSpPr>
        <p:spPr>
          <a:xfrm flipH="1">
            <a:off x="33768244" y="46538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矩形 615"/>
          <p:cNvSpPr/>
          <p:nvPr/>
        </p:nvSpPr>
        <p:spPr>
          <a:xfrm>
            <a:off x="33521501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矩形 616"/>
          <p:cNvSpPr/>
          <p:nvPr/>
        </p:nvSpPr>
        <p:spPr>
          <a:xfrm>
            <a:off x="34071862" y="52208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8" name="矩形 617"/>
          <p:cNvSpPr/>
          <p:nvPr/>
        </p:nvSpPr>
        <p:spPr>
          <a:xfrm>
            <a:off x="27051470" y="268841"/>
            <a:ext cx="4921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619" name="直接箭头连接符 618"/>
          <p:cNvCxnSpPr/>
          <p:nvPr/>
        </p:nvCxnSpPr>
        <p:spPr>
          <a:xfrm flipV="1">
            <a:off x="27192990" y="17584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59618" y="33467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78" name="矩形 577"/>
          <p:cNvSpPr/>
          <p:nvPr/>
        </p:nvSpPr>
        <p:spPr>
          <a:xfrm>
            <a:off x="8751783" y="1225913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17</a:t>
            </a:r>
            <a:r>
              <a:rPr lang="zh-CN" altLang="en-US" dirty="0" smtClean="0"/>
              <a:t>插入</a:t>
            </a:r>
            <a:r>
              <a:rPr lang="zh-CN" altLang="en-US" dirty="0"/>
              <a:t>指定</a:t>
            </a:r>
            <a:r>
              <a:rPr lang="zh-CN" altLang="en-US" dirty="0" smtClean="0"/>
              <a:t>位置</a:t>
            </a:r>
            <a:endParaRPr lang="en-US" altLang="zh-CN" dirty="0" smtClean="0"/>
          </a:p>
        </p:txBody>
      </p:sp>
      <p:cxnSp>
        <p:nvCxnSpPr>
          <p:cNvPr id="579" name="直接箭头连接符 578"/>
          <p:cNvCxnSpPr/>
          <p:nvPr/>
        </p:nvCxnSpPr>
        <p:spPr>
          <a:xfrm flipV="1">
            <a:off x="8643623" y="1684572"/>
            <a:ext cx="2979445" cy="126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4591058" y="337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4" name="椭圆 323"/>
          <p:cNvSpPr/>
          <p:nvPr/>
        </p:nvSpPr>
        <p:spPr>
          <a:xfrm>
            <a:off x="62834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5" name="直接连接符 324"/>
          <p:cNvCxnSpPr>
            <a:stCxn id="366" idx="0"/>
            <a:endCxn id="322" idx="5"/>
          </p:cNvCxnSpPr>
          <p:nvPr/>
        </p:nvCxnSpPr>
        <p:spPr>
          <a:xfrm flipH="1" flipV="1">
            <a:off x="5049440" y="796102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4" idx="0"/>
            <a:endCxn id="366" idx="3"/>
          </p:cNvCxnSpPr>
          <p:nvPr/>
        </p:nvCxnSpPr>
        <p:spPr>
          <a:xfrm flipV="1">
            <a:off x="6552012" y="1856004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22" idx="3"/>
            <a:endCxn id="352" idx="0"/>
          </p:cNvCxnSpPr>
          <p:nvPr/>
        </p:nvCxnSpPr>
        <p:spPr>
          <a:xfrm flipH="1">
            <a:off x="2589972" y="796102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4" idx="3"/>
            <a:endCxn id="341" idx="0"/>
          </p:cNvCxnSpPr>
          <p:nvPr/>
        </p:nvCxnSpPr>
        <p:spPr>
          <a:xfrm flipH="1">
            <a:off x="6008156" y="2775030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/>
          <p:cNvCxnSpPr>
            <a:stCxn id="330" idx="3"/>
            <a:endCxn id="336" idx="0"/>
          </p:cNvCxnSpPr>
          <p:nvPr/>
        </p:nvCxnSpPr>
        <p:spPr>
          <a:xfrm flipH="1">
            <a:off x="689288" y="277503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椭圆 329"/>
          <p:cNvSpPr/>
          <p:nvPr/>
        </p:nvSpPr>
        <p:spPr>
          <a:xfrm>
            <a:off x="1055098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1" name="直接连接符 330"/>
          <p:cNvCxnSpPr>
            <a:stCxn id="330" idx="0"/>
            <a:endCxn id="352" idx="3"/>
          </p:cNvCxnSpPr>
          <p:nvPr/>
        </p:nvCxnSpPr>
        <p:spPr>
          <a:xfrm flipV="1">
            <a:off x="1323612" y="188968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椭圆 331"/>
          <p:cNvSpPr/>
          <p:nvPr/>
        </p:nvSpPr>
        <p:spPr>
          <a:xfrm>
            <a:off x="1739255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3" name="直接连接符 332"/>
          <p:cNvCxnSpPr>
            <a:stCxn id="332" idx="5"/>
            <a:endCxn id="390" idx="0"/>
          </p:cNvCxnSpPr>
          <p:nvPr/>
        </p:nvCxnSpPr>
        <p:spPr>
          <a:xfrm>
            <a:off x="2197637" y="369142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2" idx="3"/>
            <a:endCxn id="335" idx="0"/>
          </p:cNvCxnSpPr>
          <p:nvPr/>
        </p:nvCxnSpPr>
        <p:spPr>
          <a:xfrm flipH="1">
            <a:off x="1727991" y="369142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 334"/>
          <p:cNvSpPr/>
          <p:nvPr/>
        </p:nvSpPr>
        <p:spPr>
          <a:xfrm>
            <a:off x="1481248" y="4223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6" name="椭圆 335"/>
          <p:cNvSpPr/>
          <p:nvPr/>
        </p:nvSpPr>
        <p:spPr>
          <a:xfrm>
            <a:off x="420774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7" name="矩形 336"/>
          <p:cNvSpPr/>
          <p:nvPr/>
        </p:nvSpPr>
        <p:spPr>
          <a:xfrm>
            <a:off x="714167" y="42325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879156" y="370054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0" idx="0"/>
          </p:cNvCxnSpPr>
          <p:nvPr/>
        </p:nvCxnSpPr>
        <p:spPr>
          <a:xfrm flipH="1">
            <a:off x="353060" y="370054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06317" y="4247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5739642" y="32421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036755" y="42983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6198024" y="3700542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75" idx="0"/>
          </p:cNvCxnSpPr>
          <p:nvPr/>
        </p:nvCxnSpPr>
        <p:spPr>
          <a:xfrm flipH="1">
            <a:off x="5730773" y="3700542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4055924" y="32080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6" name="直接连接符 345"/>
          <p:cNvCxnSpPr>
            <a:stCxn id="345" idx="5"/>
            <a:endCxn id="395" idx="0"/>
          </p:cNvCxnSpPr>
          <p:nvPr/>
        </p:nvCxnSpPr>
        <p:spPr>
          <a:xfrm>
            <a:off x="4514306" y="366643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5" idx="0"/>
            <a:endCxn id="385" idx="5"/>
          </p:cNvCxnSpPr>
          <p:nvPr/>
        </p:nvCxnSpPr>
        <p:spPr>
          <a:xfrm flipH="1" flipV="1">
            <a:off x="3907783" y="277503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椭圆 347"/>
          <p:cNvSpPr/>
          <p:nvPr/>
        </p:nvSpPr>
        <p:spPr>
          <a:xfrm>
            <a:off x="9359746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9661943" y="4287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0" name="直接连接符 349"/>
          <p:cNvCxnSpPr>
            <a:stCxn id="348" idx="5"/>
            <a:endCxn id="349" idx="0"/>
          </p:cNvCxnSpPr>
          <p:nvPr/>
        </p:nvCxnSpPr>
        <p:spPr>
          <a:xfrm>
            <a:off x="9818128" y="367902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48" idx="0"/>
            <a:endCxn id="358" idx="5"/>
          </p:cNvCxnSpPr>
          <p:nvPr/>
        </p:nvCxnSpPr>
        <p:spPr>
          <a:xfrm flipH="1" flipV="1">
            <a:off x="9168457" y="2788348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2321458" y="14312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3" name="直接连接符 352"/>
          <p:cNvCxnSpPr>
            <a:stCxn id="352" idx="5"/>
            <a:endCxn id="385" idx="0"/>
          </p:cNvCxnSpPr>
          <p:nvPr/>
        </p:nvCxnSpPr>
        <p:spPr>
          <a:xfrm>
            <a:off x="2779840" y="188968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30" idx="5"/>
            <a:endCxn id="332" idx="0"/>
          </p:cNvCxnSpPr>
          <p:nvPr/>
        </p:nvCxnSpPr>
        <p:spPr>
          <a:xfrm>
            <a:off x="1513480" y="277503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8208084" y="32330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6" name="直接连接符 355"/>
          <p:cNvCxnSpPr>
            <a:stCxn id="366" idx="5"/>
            <a:endCxn id="358" idx="0"/>
          </p:cNvCxnSpPr>
          <p:nvPr/>
        </p:nvCxnSpPr>
        <p:spPr>
          <a:xfrm>
            <a:off x="7890164" y="1856004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3"/>
          </p:cNvCxnSpPr>
          <p:nvPr/>
        </p:nvCxnSpPr>
        <p:spPr>
          <a:xfrm flipH="1">
            <a:off x="8246542" y="3691429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8710075" y="23299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9" name="矩形 358"/>
          <p:cNvSpPr/>
          <p:nvPr/>
        </p:nvSpPr>
        <p:spPr>
          <a:xfrm>
            <a:off x="9089811" y="42913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48" idx="3"/>
            <a:endCxn id="359" idx="0"/>
          </p:cNvCxnSpPr>
          <p:nvPr/>
        </p:nvCxnSpPr>
        <p:spPr>
          <a:xfrm flipH="1">
            <a:off x="9336554" y="367902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5" idx="5"/>
            <a:endCxn id="380" idx="0"/>
          </p:cNvCxnSpPr>
          <p:nvPr/>
        </p:nvCxnSpPr>
        <p:spPr>
          <a:xfrm>
            <a:off x="8666466" y="3691429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>
            <a:off x="2938827" y="32004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3" name="直接连接符 362"/>
          <p:cNvCxnSpPr>
            <a:stCxn id="362" idx="0"/>
            <a:endCxn id="385" idx="3"/>
          </p:cNvCxnSpPr>
          <p:nvPr/>
        </p:nvCxnSpPr>
        <p:spPr>
          <a:xfrm flipV="1">
            <a:off x="3207341" y="277503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stCxn id="362" idx="3"/>
            <a:endCxn id="365" idx="0"/>
          </p:cNvCxnSpPr>
          <p:nvPr/>
        </p:nvCxnSpPr>
        <p:spPr>
          <a:xfrm flipH="1">
            <a:off x="2891607" y="365882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644864" y="42516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7431782" y="13976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58" idx="3"/>
            <a:endCxn id="355" idx="0"/>
          </p:cNvCxnSpPr>
          <p:nvPr/>
        </p:nvCxnSpPr>
        <p:spPr>
          <a:xfrm flipH="1">
            <a:off x="8476598" y="2788348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24" idx="5"/>
            <a:endCxn id="370" idx="0"/>
          </p:cNvCxnSpPr>
          <p:nvPr/>
        </p:nvCxnSpPr>
        <p:spPr>
          <a:xfrm>
            <a:off x="6741880" y="2775030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7887201" y="4293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6877034" y="32206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5"/>
            <a:endCxn id="374" idx="0"/>
          </p:cNvCxnSpPr>
          <p:nvPr/>
        </p:nvCxnSpPr>
        <p:spPr>
          <a:xfrm>
            <a:off x="7335416" y="3679021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3"/>
            <a:endCxn id="373" idx="0"/>
          </p:cNvCxnSpPr>
          <p:nvPr/>
        </p:nvCxnSpPr>
        <p:spPr>
          <a:xfrm flipH="1">
            <a:off x="6886088" y="3679021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6639345" y="43043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矩形 373"/>
          <p:cNvSpPr/>
          <p:nvPr/>
        </p:nvSpPr>
        <p:spPr>
          <a:xfrm>
            <a:off x="7185039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5462259" y="4149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6" name="直接连接符 375"/>
          <p:cNvCxnSpPr>
            <a:stCxn id="375" idx="5"/>
            <a:endCxn id="379" idx="0"/>
          </p:cNvCxnSpPr>
          <p:nvPr/>
        </p:nvCxnSpPr>
        <p:spPr>
          <a:xfrm>
            <a:off x="5920641" y="4608084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5" idx="3"/>
            <a:endCxn id="378" idx="0"/>
          </p:cNvCxnSpPr>
          <p:nvPr/>
        </p:nvCxnSpPr>
        <p:spPr>
          <a:xfrm flipH="1">
            <a:off x="5448926" y="4608084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5202183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5752544" y="51548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8441561" y="41954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81" name="直接连接符 380"/>
          <p:cNvCxnSpPr>
            <a:stCxn id="380" idx="5"/>
            <a:endCxn id="384" idx="0"/>
          </p:cNvCxnSpPr>
          <p:nvPr/>
        </p:nvCxnSpPr>
        <p:spPr>
          <a:xfrm>
            <a:off x="8899943" y="4653832"/>
            <a:ext cx="100417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80" idx="3"/>
            <a:endCxn id="383" idx="0"/>
          </p:cNvCxnSpPr>
          <p:nvPr/>
        </p:nvCxnSpPr>
        <p:spPr>
          <a:xfrm flipH="1">
            <a:off x="8449999" y="4653832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8203256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矩形 383"/>
          <p:cNvSpPr/>
          <p:nvPr/>
        </p:nvSpPr>
        <p:spPr>
          <a:xfrm>
            <a:off x="8753617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3449401" y="2316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45" idx="3"/>
            <a:endCxn id="389" idx="0"/>
          </p:cNvCxnSpPr>
          <p:nvPr/>
        </p:nvCxnSpPr>
        <p:spPr>
          <a:xfrm flipH="1">
            <a:off x="4025001" y="366643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62" idx="5"/>
            <a:endCxn id="388" idx="0"/>
          </p:cNvCxnSpPr>
          <p:nvPr/>
        </p:nvCxnSpPr>
        <p:spPr>
          <a:xfrm>
            <a:off x="3397209" y="365882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3218366" y="425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3778258" y="4256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2055271" y="4149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91" name="直接连接符 390"/>
          <p:cNvCxnSpPr>
            <a:stCxn id="390" idx="3"/>
            <a:endCxn id="392" idx="0"/>
          </p:cNvCxnSpPr>
          <p:nvPr/>
        </p:nvCxnSpPr>
        <p:spPr>
          <a:xfrm flipH="1">
            <a:off x="2038241" y="460756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791498" y="51478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3" name="直接连接符 392"/>
          <p:cNvCxnSpPr>
            <a:stCxn id="390" idx="5"/>
            <a:endCxn id="394" idx="0"/>
          </p:cNvCxnSpPr>
          <p:nvPr/>
        </p:nvCxnSpPr>
        <p:spPr>
          <a:xfrm>
            <a:off x="2513653" y="460756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矩形 393"/>
          <p:cNvSpPr/>
          <p:nvPr/>
        </p:nvSpPr>
        <p:spPr>
          <a:xfrm>
            <a:off x="236500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5" name="椭圆 394"/>
          <p:cNvSpPr/>
          <p:nvPr/>
        </p:nvSpPr>
        <p:spPr>
          <a:xfrm>
            <a:off x="4314486" y="41241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96" name="直接连接符 395"/>
          <p:cNvCxnSpPr>
            <a:stCxn id="395" idx="5"/>
            <a:endCxn id="399" idx="0"/>
          </p:cNvCxnSpPr>
          <p:nvPr/>
        </p:nvCxnSpPr>
        <p:spPr>
          <a:xfrm>
            <a:off x="4772868" y="458256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5" idx="3"/>
            <a:endCxn id="398" idx="0"/>
          </p:cNvCxnSpPr>
          <p:nvPr/>
        </p:nvCxnSpPr>
        <p:spPr>
          <a:xfrm flipH="1">
            <a:off x="4310473" y="458256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矩形 397"/>
          <p:cNvSpPr/>
          <p:nvPr/>
        </p:nvSpPr>
        <p:spPr>
          <a:xfrm>
            <a:off x="4063730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9" name="矩形 398"/>
          <p:cNvSpPr/>
          <p:nvPr/>
        </p:nvSpPr>
        <p:spPr>
          <a:xfrm>
            <a:off x="4614091" y="5149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0" name="椭圆 399"/>
          <p:cNvSpPr/>
          <p:nvPr/>
        </p:nvSpPr>
        <p:spPr>
          <a:xfrm>
            <a:off x="19044665" y="5103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1" name="直接连接符 400"/>
          <p:cNvCxnSpPr>
            <a:stCxn id="400" idx="5"/>
            <a:endCxn id="404" idx="0"/>
          </p:cNvCxnSpPr>
          <p:nvPr/>
        </p:nvCxnSpPr>
        <p:spPr>
          <a:xfrm>
            <a:off x="19503047" y="5562106"/>
            <a:ext cx="89451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400" idx="3"/>
            <a:endCxn id="403" idx="0"/>
          </p:cNvCxnSpPr>
          <p:nvPr/>
        </p:nvCxnSpPr>
        <p:spPr>
          <a:xfrm flipH="1">
            <a:off x="19042137" y="5562106"/>
            <a:ext cx="81174" cy="520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矩形 402"/>
          <p:cNvSpPr/>
          <p:nvPr/>
        </p:nvSpPr>
        <p:spPr>
          <a:xfrm>
            <a:off x="18795394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4" name="矩形 403"/>
          <p:cNvSpPr/>
          <p:nvPr/>
        </p:nvSpPr>
        <p:spPr>
          <a:xfrm>
            <a:off x="19345755" y="608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5" name="椭圆 404"/>
          <p:cNvSpPr/>
          <p:nvPr/>
        </p:nvSpPr>
        <p:spPr>
          <a:xfrm>
            <a:off x="14890611" y="3858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06" name="椭圆 405"/>
          <p:cNvSpPr/>
          <p:nvPr/>
        </p:nvSpPr>
        <p:spPr>
          <a:xfrm>
            <a:off x="165830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7" name="直接连接符 406"/>
          <p:cNvCxnSpPr>
            <a:stCxn id="448" idx="0"/>
            <a:endCxn id="405" idx="5"/>
          </p:cNvCxnSpPr>
          <p:nvPr/>
        </p:nvCxnSpPr>
        <p:spPr>
          <a:xfrm flipH="1" flipV="1">
            <a:off x="15348993" y="844219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0"/>
            <a:endCxn id="448" idx="3"/>
          </p:cNvCxnSpPr>
          <p:nvPr/>
        </p:nvCxnSpPr>
        <p:spPr>
          <a:xfrm flipV="1">
            <a:off x="16851565" y="1904121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405" idx="3"/>
            <a:endCxn id="434" idx="0"/>
          </p:cNvCxnSpPr>
          <p:nvPr/>
        </p:nvCxnSpPr>
        <p:spPr>
          <a:xfrm flipH="1">
            <a:off x="12889525" y="844219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>
            <a:stCxn id="406" idx="3"/>
            <a:endCxn id="423" idx="0"/>
          </p:cNvCxnSpPr>
          <p:nvPr/>
        </p:nvCxnSpPr>
        <p:spPr>
          <a:xfrm flipH="1">
            <a:off x="16307709" y="2823147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stCxn id="412" idx="3"/>
            <a:endCxn id="418" idx="0"/>
          </p:cNvCxnSpPr>
          <p:nvPr/>
        </p:nvCxnSpPr>
        <p:spPr>
          <a:xfrm flipH="1">
            <a:off x="10988841" y="282314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椭圆 411"/>
          <p:cNvSpPr/>
          <p:nvPr/>
        </p:nvSpPr>
        <p:spPr>
          <a:xfrm>
            <a:off x="11354651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13" name="直接连接符 412"/>
          <p:cNvCxnSpPr>
            <a:stCxn id="412" idx="0"/>
            <a:endCxn id="434" idx="3"/>
          </p:cNvCxnSpPr>
          <p:nvPr/>
        </p:nvCxnSpPr>
        <p:spPr>
          <a:xfrm flipV="1">
            <a:off x="11623165" y="193779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>
            <a:off x="12038808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15" name="直接连接符 414"/>
          <p:cNvCxnSpPr>
            <a:stCxn id="414" idx="5"/>
            <a:endCxn id="472" idx="0"/>
          </p:cNvCxnSpPr>
          <p:nvPr/>
        </p:nvCxnSpPr>
        <p:spPr>
          <a:xfrm>
            <a:off x="12497190" y="373954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14" idx="3"/>
            <a:endCxn id="417" idx="0"/>
          </p:cNvCxnSpPr>
          <p:nvPr/>
        </p:nvCxnSpPr>
        <p:spPr>
          <a:xfrm flipH="1">
            <a:off x="12027544" y="373954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矩形 416"/>
          <p:cNvSpPr/>
          <p:nvPr/>
        </p:nvSpPr>
        <p:spPr>
          <a:xfrm>
            <a:off x="11780801" y="4271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8" name="椭圆 417"/>
          <p:cNvSpPr/>
          <p:nvPr/>
        </p:nvSpPr>
        <p:spPr>
          <a:xfrm>
            <a:off x="10720327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9" name="矩形 418"/>
          <p:cNvSpPr/>
          <p:nvPr/>
        </p:nvSpPr>
        <p:spPr>
          <a:xfrm>
            <a:off x="11013720" y="42806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0" name="直接连接符 419"/>
          <p:cNvCxnSpPr>
            <a:stCxn id="418" idx="5"/>
            <a:endCxn id="419" idx="0"/>
          </p:cNvCxnSpPr>
          <p:nvPr/>
        </p:nvCxnSpPr>
        <p:spPr>
          <a:xfrm>
            <a:off x="11178709" y="374865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8" idx="3"/>
            <a:endCxn id="422" idx="0"/>
          </p:cNvCxnSpPr>
          <p:nvPr/>
        </p:nvCxnSpPr>
        <p:spPr>
          <a:xfrm flipH="1">
            <a:off x="10652613" y="374865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 421"/>
          <p:cNvSpPr/>
          <p:nvPr/>
        </p:nvSpPr>
        <p:spPr>
          <a:xfrm>
            <a:off x="10405870" y="42951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3" name="椭圆 422"/>
          <p:cNvSpPr/>
          <p:nvPr/>
        </p:nvSpPr>
        <p:spPr>
          <a:xfrm>
            <a:off x="16039195" y="32902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16336308" y="43464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5" name="直接连接符 424"/>
          <p:cNvCxnSpPr>
            <a:stCxn id="423" idx="5"/>
            <a:endCxn id="424" idx="0"/>
          </p:cNvCxnSpPr>
          <p:nvPr/>
        </p:nvCxnSpPr>
        <p:spPr>
          <a:xfrm>
            <a:off x="16497577" y="3748659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3" idx="3"/>
            <a:endCxn id="457" idx="0"/>
          </p:cNvCxnSpPr>
          <p:nvPr/>
        </p:nvCxnSpPr>
        <p:spPr>
          <a:xfrm flipH="1">
            <a:off x="16030326" y="3748659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4355477" y="325616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77" idx="0"/>
          </p:cNvCxnSpPr>
          <p:nvPr/>
        </p:nvCxnSpPr>
        <p:spPr>
          <a:xfrm>
            <a:off x="14813859" y="371454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/>
          <p:cNvCxnSpPr>
            <a:stCxn id="427" idx="0"/>
            <a:endCxn id="467" idx="5"/>
          </p:cNvCxnSpPr>
          <p:nvPr/>
        </p:nvCxnSpPr>
        <p:spPr>
          <a:xfrm flipH="1" flipV="1">
            <a:off x="14207336" y="282314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椭圆 429"/>
          <p:cNvSpPr/>
          <p:nvPr/>
        </p:nvSpPr>
        <p:spPr>
          <a:xfrm>
            <a:off x="19659299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9961496" y="4336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2" name="直接连接符 431"/>
          <p:cNvCxnSpPr>
            <a:stCxn id="430" idx="5"/>
            <a:endCxn id="431" idx="0"/>
          </p:cNvCxnSpPr>
          <p:nvPr/>
        </p:nvCxnSpPr>
        <p:spPr>
          <a:xfrm>
            <a:off x="20117681" y="372713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>
            <a:stCxn id="430" idx="0"/>
            <a:endCxn id="440" idx="5"/>
          </p:cNvCxnSpPr>
          <p:nvPr/>
        </p:nvCxnSpPr>
        <p:spPr>
          <a:xfrm flipH="1" flipV="1">
            <a:off x="19468010" y="2836465"/>
            <a:ext cx="459803" cy="432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/>
          <p:cNvSpPr/>
          <p:nvPr/>
        </p:nvSpPr>
        <p:spPr>
          <a:xfrm>
            <a:off x="12621011" y="14794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35" name="直接连接符 434"/>
          <p:cNvCxnSpPr>
            <a:stCxn id="434" idx="5"/>
            <a:endCxn id="467" idx="0"/>
          </p:cNvCxnSpPr>
          <p:nvPr/>
        </p:nvCxnSpPr>
        <p:spPr>
          <a:xfrm>
            <a:off x="13079393" y="193779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12" idx="5"/>
            <a:endCxn id="414" idx="0"/>
          </p:cNvCxnSpPr>
          <p:nvPr/>
        </p:nvCxnSpPr>
        <p:spPr>
          <a:xfrm>
            <a:off x="11813033" y="282314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椭圆 436"/>
          <p:cNvSpPr/>
          <p:nvPr/>
        </p:nvSpPr>
        <p:spPr>
          <a:xfrm>
            <a:off x="18507637" y="32811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8" name="直接连接符 437"/>
          <p:cNvCxnSpPr>
            <a:stCxn id="448" idx="5"/>
            <a:endCxn id="440" idx="0"/>
          </p:cNvCxnSpPr>
          <p:nvPr/>
        </p:nvCxnSpPr>
        <p:spPr>
          <a:xfrm>
            <a:off x="18189717" y="1904121"/>
            <a:ext cx="1088425" cy="473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>
            <a:stCxn id="437" idx="3"/>
          </p:cNvCxnSpPr>
          <p:nvPr/>
        </p:nvCxnSpPr>
        <p:spPr>
          <a:xfrm flipH="1">
            <a:off x="18546095" y="3739546"/>
            <a:ext cx="40188" cy="61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/>
          <p:cNvSpPr/>
          <p:nvPr/>
        </p:nvSpPr>
        <p:spPr>
          <a:xfrm>
            <a:off x="19009628" y="23780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19389364" y="43395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2" name="直接连接符 441"/>
          <p:cNvCxnSpPr>
            <a:stCxn id="430" idx="3"/>
            <a:endCxn id="441" idx="0"/>
          </p:cNvCxnSpPr>
          <p:nvPr/>
        </p:nvCxnSpPr>
        <p:spPr>
          <a:xfrm flipH="1">
            <a:off x="19636107" y="372713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7" idx="5"/>
            <a:endCxn id="462" idx="0"/>
          </p:cNvCxnSpPr>
          <p:nvPr/>
        </p:nvCxnSpPr>
        <p:spPr>
          <a:xfrm>
            <a:off x="18966019" y="3739546"/>
            <a:ext cx="43609" cy="504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椭圆 443"/>
          <p:cNvSpPr/>
          <p:nvPr/>
        </p:nvSpPr>
        <p:spPr>
          <a:xfrm>
            <a:off x="13238380" y="32485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45" name="直接连接符 444"/>
          <p:cNvCxnSpPr>
            <a:stCxn id="444" idx="0"/>
            <a:endCxn id="467" idx="3"/>
          </p:cNvCxnSpPr>
          <p:nvPr/>
        </p:nvCxnSpPr>
        <p:spPr>
          <a:xfrm flipV="1">
            <a:off x="13506894" y="282314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4" idx="3"/>
            <a:endCxn id="447" idx="0"/>
          </p:cNvCxnSpPr>
          <p:nvPr/>
        </p:nvCxnSpPr>
        <p:spPr>
          <a:xfrm flipH="1">
            <a:off x="13191160" y="370694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12944417" y="42998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7731335" y="14457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0" idx="3"/>
            <a:endCxn id="437" idx="0"/>
          </p:cNvCxnSpPr>
          <p:nvPr/>
        </p:nvCxnSpPr>
        <p:spPr>
          <a:xfrm flipH="1">
            <a:off x="18776151" y="2836465"/>
            <a:ext cx="312123" cy="444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06" idx="5"/>
            <a:endCxn id="452" idx="0"/>
          </p:cNvCxnSpPr>
          <p:nvPr/>
        </p:nvCxnSpPr>
        <p:spPr>
          <a:xfrm>
            <a:off x="17041433" y="2823147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18186754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17176587" y="32687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3" name="直接连接符 452"/>
          <p:cNvCxnSpPr>
            <a:stCxn id="452" idx="5"/>
            <a:endCxn id="456" idx="0"/>
          </p:cNvCxnSpPr>
          <p:nvPr/>
        </p:nvCxnSpPr>
        <p:spPr>
          <a:xfrm>
            <a:off x="17634969" y="3727138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2" idx="3"/>
            <a:endCxn id="455" idx="0"/>
          </p:cNvCxnSpPr>
          <p:nvPr/>
        </p:nvCxnSpPr>
        <p:spPr>
          <a:xfrm flipH="1">
            <a:off x="17185641" y="3727138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6938898" y="43524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17484592" y="43432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7" name="椭圆 456"/>
          <p:cNvSpPr/>
          <p:nvPr/>
        </p:nvSpPr>
        <p:spPr>
          <a:xfrm>
            <a:off x="15761812" y="41978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8" name="直接连接符 457"/>
          <p:cNvCxnSpPr>
            <a:stCxn id="457" idx="5"/>
            <a:endCxn id="461" idx="0"/>
          </p:cNvCxnSpPr>
          <p:nvPr/>
        </p:nvCxnSpPr>
        <p:spPr>
          <a:xfrm>
            <a:off x="16220194" y="4656201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7" idx="3"/>
            <a:endCxn id="460" idx="0"/>
          </p:cNvCxnSpPr>
          <p:nvPr/>
        </p:nvCxnSpPr>
        <p:spPr>
          <a:xfrm flipH="1">
            <a:off x="15748479" y="4656201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5501736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16052097" y="52029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18741114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63" name="直接连接符 462"/>
          <p:cNvCxnSpPr>
            <a:stCxn id="462" idx="5"/>
            <a:endCxn id="400" idx="0"/>
          </p:cNvCxnSpPr>
          <p:nvPr/>
        </p:nvCxnSpPr>
        <p:spPr>
          <a:xfrm>
            <a:off x="19199496" y="4701949"/>
            <a:ext cx="113683" cy="40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18749552" y="4701949"/>
            <a:ext cx="70208" cy="493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18502809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椭圆 466"/>
          <p:cNvSpPr/>
          <p:nvPr/>
        </p:nvSpPr>
        <p:spPr>
          <a:xfrm>
            <a:off x="13748954" y="236476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68" name="直接连接符 467"/>
          <p:cNvCxnSpPr>
            <a:stCxn id="427" idx="3"/>
            <a:endCxn id="471" idx="0"/>
          </p:cNvCxnSpPr>
          <p:nvPr/>
        </p:nvCxnSpPr>
        <p:spPr>
          <a:xfrm flipH="1">
            <a:off x="14324554" y="371454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>
            <a:stCxn id="444" idx="5"/>
            <a:endCxn id="470" idx="0"/>
          </p:cNvCxnSpPr>
          <p:nvPr/>
        </p:nvCxnSpPr>
        <p:spPr>
          <a:xfrm>
            <a:off x="13696762" y="370694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 469"/>
          <p:cNvSpPr/>
          <p:nvPr/>
        </p:nvSpPr>
        <p:spPr>
          <a:xfrm>
            <a:off x="13517919" y="4301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1" name="矩形 470"/>
          <p:cNvSpPr/>
          <p:nvPr/>
        </p:nvSpPr>
        <p:spPr>
          <a:xfrm>
            <a:off x="14077811" y="4304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2" name="椭圆 471"/>
          <p:cNvSpPr/>
          <p:nvPr/>
        </p:nvSpPr>
        <p:spPr>
          <a:xfrm>
            <a:off x="12354824" y="419729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2" idx="3"/>
            <a:endCxn id="474" idx="0"/>
          </p:cNvCxnSpPr>
          <p:nvPr/>
        </p:nvCxnSpPr>
        <p:spPr>
          <a:xfrm flipH="1">
            <a:off x="12337794" y="465568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矩形 473"/>
          <p:cNvSpPr/>
          <p:nvPr/>
        </p:nvSpPr>
        <p:spPr>
          <a:xfrm>
            <a:off x="12091051" y="51959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2" idx="5"/>
            <a:endCxn id="476" idx="0"/>
          </p:cNvCxnSpPr>
          <p:nvPr/>
        </p:nvCxnSpPr>
        <p:spPr>
          <a:xfrm>
            <a:off x="12813206" y="465568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/>
          <p:cNvSpPr/>
          <p:nvPr/>
        </p:nvSpPr>
        <p:spPr>
          <a:xfrm>
            <a:off x="1266455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椭圆 476"/>
          <p:cNvSpPr/>
          <p:nvPr/>
        </p:nvSpPr>
        <p:spPr>
          <a:xfrm>
            <a:off x="14614039" y="417230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8" name="直接连接符 477"/>
          <p:cNvCxnSpPr>
            <a:stCxn id="477" idx="5"/>
            <a:endCxn id="481" idx="0"/>
          </p:cNvCxnSpPr>
          <p:nvPr/>
        </p:nvCxnSpPr>
        <p:spPr>
          <a:xfrm>
            <a:off x="15072421" y="463068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7" idx="3"/>
            <a:endCxn id="480" idx="0"/>
          </p:cNvCxnSpPr>
          <p:nvPr/>
        </p:nvCxnSpPr>
        <p:spPr>
          <a:xfrm flipH="1">
            <a:off x="14610026" y="463068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矩形 479"/>
          <p:cNvSpPr/>
          <p:nvPr/>
        </p:nvSpPr>
        <p:spPr>
          <a:xfrm>
            <a:off x="14363283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14913644" y="51976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2" name="椭圆 481"/>
          <p:cNvSpPr/>
          <p:nvPr/>
        </p:nvSpPr>
        <p:spPr>
          <a:xfrm>
            <a:off x="29347523" y="42516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3" name="直接连接符 482"/>
          <p:cNvCxnSpPr>
            <a:stCxn id="482" idx="5"/>
            <a:endCxn id="486" idx="0"/>
          </p:cNvCxnSpPr>
          <p:nvPr/>
        </p:nvCxnSpPr>
        <p:spPr>
          <a:xfrm>
            <a:off x="29805905" y="47100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2" idx="3"/>
            <a:endCxn id="485" idx="0"/>
          </p:cNvCxnSpPr>
          <p:nvPr/>
        </p:nvCxnSpPr>
        <p:spPr>
          <a:xfrm flipH="1">
            <a:off x="29345394" y="47100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矩形 484"/>
          <p:cNvSpPr/>
          <p:nvPr/>
        </p:nvSpPr>
        <p:spPr>
          <a:xfrm>
            <a:off x="29098651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矩形 485"/>
          <p:cNvSpPr/>
          <p:nvPr/>
        </p:nvSpPr>
        <p:spPr>
          <a:xfrm>
            <a:off x="29649012" y="53317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7" name="椭圆 486"/>
          <p:cNvSpPr/>
          <p:nvPr/>
        </p:nvSpPr>
        <p:spPr>
          <a:xfrm>
            <a:off x="25071613" y="43210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88" name="椭圆 487"/>
          <p:cNvSpPr/>
          <p:nvPr/>
        </p:nvSpPr>
        <p:spPr>
          <a:xfrm>
            <a:off x="267640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9" name="直接连接符 488"/>
          <p:cNvCxnSpPr>
            <a:stCxn id="608" idx="0"/>
            <a:endCxn id="487" idx="5"/>
          </p:cNvCxnSpPr>
          <p:nvPr/>
        </p:nvCxnSpPr>
        <p:spPr>
          <a:xfrm flipH="1" flipV="1">
            <a:off x="25529995" y="890488"/>
            <a:ext cx="2650856" cy="601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8" idx="0"/>
            <a:endCxn id="608" idx="3"/>
          </p:cNvCxnSpPr>
          <p:nvPr/>
        </p:nvCxnSpPr>
        <p:spPr>
          <a:xfrm flipV="1">
            <a:off x="27032567" y="1950390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3"/>
            <a:endCxn id="594" idx="0"/>
          </p:cNvCxnSpPr>
          <p:nvPr/>
        </p:nvCxnSpPr>
        <p:spPr>
          <a:xfrm flipH="1">
            <a:off x="23070527" y="890488"/>
            <a:ext cx="2079732" cy="635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88" idx="3"/>
            <a:endCxn id="566" idx="0"/>
          </p:cNvCxnSpPr>
          <p:nvPr/>
        </p:nvCxnSpPr>
        <p:spPr>
          <a:xfrm flipH="1">
            <a:off x="26488711" y="2869416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连接符 492"/>
          <p:cNvCxnSpPr>
            <a:stCxn id="494" idx="3"/>
            <a:endCxn id="500" idx="0"/>
          </p:cNvCxnSpPr>
          <p:nvPr/>
        </p:nvCxnSpPr>
        <p:spPr>
          <a:xfrm flipH="1">
            <a:off x="21169843" y="28694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椭圆 493"/>
          <p:cNvSpPr/>
          <p:nvPr/>
        </p:nvSpPr>
        <p:spPr>
          <a:xfrm>
            <a:off x="21535653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95" name="直接连接符 494"/>
          <p:cNvCxnSpPr>
            <a:stCxn id="494" idx="0"/>
            <a:endCxn id="594" idx="3"/>
          </p:cNvCxnSpPr>
          <p:nvPr/>
        </p:nvCxnSpPr>
        <p:spPr>
          <a:xfrm flipV="1">
            <a:off x="21804167" y="19840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/>
        </p:nvSpPr>
        <p:spPr>
          <a:xfrm>
            <a:off x="22219810" y="3327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7" name="直接连接符 496"/>
          <p:cNvCxnSpPr>
            <a:stCxn id="496" idx="5"/>
            <a:endCxn id="631" idx="0"/>
          </p:cNvCxnSpPr>
          <p:nvPr/>
        </p:nvCxnSpPr>
        <p:spPr>
          <a:xfrm>
            <a:off x="22678192" y="37858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6" idx="3"/>
            <a:endCxn id="499" idx="0"/>
          </p:cNvCxnSpPr>
          <p:nvPr/>
        </p:nvCxnSpPr>
        <p:spPr>
          <a:xfrm flipH="1">
            <a:off x="22208546" y="37858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/>
          <p:cNvSpPr/>
          <p:nvPr/>
        </p:nvSpPr>
        <p:spPr>
          <a:xfrm>
            <a:off x="21961803" y="43178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0" name="椭圆 499"/>
          <p:cNvSpPr/>
          <p:nvPr/>
        </p:nvSpPr>
        <p:spPr>
          <a:xfrm>
            <a:off x="20901329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6" name="矩形 505"/>
          <p:cNvSpPr/>
          <p:nvPr/>
        </p:nvSpPr>
        <p:spPr>
          <a:xfrm>
            <a:off x="21194722" y="43269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5" name="直接连接符 524"/>
          <p:cNvCxnSpPr>
            <a:stCxn id="500" idx="5"/>
            <a:endCxn id="506" idx="0"/>
          </p:cNvCxnSpPr>
          <p:nvPr/>
        </p:nvCxnSpPr>
        <p:spPr>
          <a:xfrm>
            <a:off x="21359711" y="37949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>
            <a:stCxn id="500" idx="3"/>
            <a:endCxn id="552" idx="0"/>
          </p:cNvCxnSpPr>
          <p:nvPr/>
        </p:nvCxnSpPr>
        <p:spPr>
          <a:xfrm flipH="1">
            <a:off x="20833615" y="37949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矩形 551"/>
          <p:cNvSpPr/>
          <p:nvPr/>
        </p:nvSpPr>
        <p:spPr>
          <a:xfrm>
            <a:off x="20586872" y="43413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6" name="椭圆 565"/>
          <p:cNvSpPr/>
          <p:nvPr/>
        </p:nvSpPr>
        <p:spPr>
          <a:xfrm>
            <a:off x="26220197" y="33365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26517310" y="4392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5" name="直接连接符 584"/>
          <p:cNvCxnSpPr>
            <a:stCxn id="566" idx="5"/>
            <a:endCxn id="567" idx="0"/>
          </p:cNvCxnSpPr>
          <p:nvPr/>
        </p:nvCxnSpPr>
        <p:spPr>
          <a:xfrm>
            <a:off x="26678579" y="3794928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>
            <a:stCxn id="566" idx="3"/>
            <a:endCxn id="617" idx="0"/>
          </p:cNvCxnSpPr>
          <p:nvPr/>
        </p:nvCxnSpPr>
        <p:spPr>
          <a:xfrm flipH="1">
            <a:off x="26211328" y="3794928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>
            <a:off x="24536479" y="33024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88" name="直接连接符 587"/>
          <p:cNvCxnSpPr>
            <a:stCxn id="587" idx="5"/>
            <a:endCxn id="636" idx="0"/>
          </p:cNvCxnSpPr>
          <p:nvPr/>
        </p:nvCxnSpPr>
        <p:spPr>
          <a:xfrm>
            <a:off x="24994861" y="37608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>
            <a:stCxn id="587" idx="0"/>
            <a:endCxn id="626" idx="5"/>
          </p:cNvCxnSpPr>
          <p:nvPr/>
        </p:nvCxnSpPr>
        <p:spPr>
          <a:xfrm flipH="1" flipV="1">
            <a:off x="24388338" y="28694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椭圆 589"/>
          <p:cNvSpPr/>
          <p:nvPr/>
        </p:nvSpPr>
        <p:spPr>
          <a:xfrm>
            <a:off x="30465141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30767338" y="43822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92" name="直接连接符 591"/>
          <p:cNvCxnSpPr>
            <a:stCxn id="590" idx="5"/>
            <a:endCxn id="591" idx="0"/>
          </p:cNvCxnSpPr>
          <p:nvPr/>
        </p:nvCxnSpPr>
        <p:spPr>
          <a:xfrm>
            <a:off x="30923523" y="37734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0" idx="0"/>
            <a:endCxn id="600" idx="5"/>
          </p:cNvCxnSpPr>
          <p:nvPr/>
        </p:nvCxnSpPr>
        <p:spPr>
          <a:xfrm flipH="1" flipV="1">
            <a:off x="30116560" y="28694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椭圆 593"/>
          <p:cNvSpPr/>
          <p:nvPr/>
        </p:nvSpPr>
        <p:spPr>
          <a:xfrm>
            <a:off x="22802013" y="15256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95" name="直接连接符 594"/>
          <p:cNvCxnSpPr>
            <a:stCxn id="594" idx="5"/>
            <a:endCxn id="626" idx="0"/>
          </p:cNvCxnSpPr>
          <p:nvPr/>
        </p:nvCxnSpPr>
        <p:spPr>
          <a:xfrm>
            <a:off x="23260395" y="19840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94" idx="5"/>
            <a:endCxn id="496" idx="0"/>
          </p:cNvCxnSpPr>
          <p:nvPr/>
        </p:nvCxnSpPr>
        <p:spPr>
          <a:xfrm>
            <a:off x="21994035" y="28694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椭圆 596"/>
          <p:cNvSpPr/>
          <p:nvPr/>
        </p:nvSpPr>
        <p:spPr>
          <a:xfrm>
            <a:off x="28247946" y="42715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8" name="直接连接符 597"/>
          <p:cNvCxnSpPr>
            <a:stCxn id="608" idx="5"/>
            <a:endCxn id="600" idx="0"/>
          </p:cNvCxnSpPr>
          <p:nvPr/>
        </p:nvCxnSpPr>
        <p:spPr>
          <a:xfrm>
            <a:off x="28370719" y="19503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>
            <a:stCxn id="597" idx="3"/>
            <a:endCxn id="611" idx="0"/>
          </p:cNvCxnSpPr>
          <p:nvPr/>
        </p:nvCxnSpPr>
        <p:spPr>
          <a:xfrm flipH="1">
            <a:off x="28232004" y="47299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29658178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01" name="矩形 600"/>
          <p:cNvSpPr/>
          <p:nvPr/>
        </p:nvSpPr>
        <p:spPr>
          <a:xfrm>
            <a:off x="30195206" y="43857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2" name="直接连接符 601"/>
          <p:cNvCxnSpPr>
            <a:stCxn id="590" idx="3"/>
            <a:endCxn id="601" idx="0"/>
          </p:cNvCxnSpPr>
          <p:nvPr/>
        </p:nvCxnSpPr>
        <p:spPr>
          <a:xfrm flipH="1">
            <a:off x="30441949" y="37734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/>
          <p:cNvCxnSpPr>
            <a:stCxn id="597" idx="0"/>
            <a:endCxn id="622" idx="3"/>
          </p:cNvCxnSpPr>
          <p:nvPr/>
        </p:nvCxnSpPr>
        <p:spPr>
          <a:xfrm flipV="1">
            <a:off x="28516460" y="37734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椭圆 603"/>
          <p:cNvSpPr/>
          <p:nvPr/>
        </p:nvSpPr>
        <p:spPr>
          <a:xfrm>
            <a:off x="23419382" y="32948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05" name="直接连接符 604"/>
          <p:cNvCxnSpPr>
            <a:stCxn id="604" idx="0"/>
            <a:endCxn id="626" idx="3"/>
          </p:cNvCxnSpPr>
          <p:nvPr/>
        </p:nvCxnSpPr>
        <p:spPr>
          <a:xfrm flipV="1">
            <a:off x="23687896" y="28694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连接符 605"/>
          <p:cNvCxnSpPr>
            <a:stCxn id="604" idx="3"/>
            <a:endCxn id="607" idx="0"/>
          </p:cNvCxnSpPr>
          <p:nvPr/>
        </p:nvCxnSpPr>
        <p:spPr>
          <a:xfrm flipH="1">
            <a:off x="23372162" y="37532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矩形 606"/>
          <p:cNvSpPr/>
          <p:nvPr/>
        </p:nvSpPr>
        <p:spPr>
          <a:xfrm>
            <a:off x="23125419" y="4346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椭圆 607"/>
          <p:cNvSpPr/>
          <p:nvPr/>
        </p:nvSpPr>
        <p:spPr>
          <a:xfrm>
            <a:off x="27912337" y="14920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09" name="直接连接符 608"/>
          <p:cNvCxnSpPr>
            <a:stCxn id="600" idx="3"/>
            <a:endCxn id="622" idx="0"/>
          </p:cNvCxnSpPr>
          <p:nvPr/>
        </p:nvCxnSpPr>
        <p:spPr>
          <a:xfrm flipH="1">
            <a:off x="29085526" y="28694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>
            <a:stCxn id="488" idx="5"/>
            <a:endCxn id="612" idx="0"/>
          </p:cNvCxnSpPr>
          <p:nvPr/>
        </p:nvCxnSpPr>
        <p:spPr>
          <a:xfrm>
            <a:off x="27222435" y="2869416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矩形 610"/>
          <p:cNvSpPr/>
          <p:nvPr/>
        </p:nvSpPr>
        <p:spPr>
          <a:xfrm>
            <a:off x="27985261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2" name="椭圆 611"/>
          <p:cNvSpPr/>
          <p:nvPr/>
        </p:nvSpPr>
        <p:spPr>
          <a:xfrm>
            <a:off x="27357589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27815971" y="3773407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27366643" y="3773407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27119900" y="43987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27665594" y="43895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25942814" y="42440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8" name="直接连接符 617"/>
          <p:cNvCxnSpPr>
            <a:stCxn id="617" idx="5"/>
            <a:endCxn id="621" idx="0"/>
          </p:cNvCxnSpPr>
          <p:nvPr/>
        </p:nvCxnSpPr>
        <p:spPr>
          <a:xfrm>
            <a:off x="26401196" y="4702470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>
            <a:stCxn id="617" idx="3"/>
            <a:endCxn id="620" idx="0"/>
          </p:cNvCxnSpPr>
          <p:nvPr/>
        </p:nvCxnSpPr>
        <p:spPr>
          <a:xfrm flipH="1">
            <a:off x="25929481" y="4702470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/>
          <p:cNvSpPr/>
          <p:nvPr/>
        </p:nvSpPr>
        <p:spPr>
          <a:xfrm>
            <a:off x="25682738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1" name="矩形 620"/>
          <p:cNvSpPr/>
          <p:nvPr/>
        </p:nvSpPr>
        <p:spPr>
          <a:xfrm>
            <a:off x="26233099" y="52492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2" name="椭圆 621"/>
          <p:cNvSpPr/>
          <p:nvPr/>
        </p:nvSpPr>
        <p:spPr>
          <a:xfrm>
            <a:off x="28817012" y="33150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3" name="直接连接符 622"/>
          <p:cNvCxnSpPr>
            <a:stCxn id="622" idx="5"/>
            <a:endCxn id="482" idx="0"/>
          </p:cNvCxnSpPr>
          <p:nvPr/>
        </p:nvCxnSpPr>
        <p:spPr>
          <a:xfrm>
            <a:off x="29275394" y="37734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597" idx="5"/>
            <a:endCxn id="625" idx="0"/>
          </p:cNvCxnSpPr>
          <p:nvPr/>
        </p:nvCxnSpPr>
        <p:spPr>
          <a:xfrm>
            <a:off x="28706328" y="47299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28558763" y="53468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3929956" y="24110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27" name="直接连接符 626"/>
          <p:cNvCxnSpPr>
            <a:stCxn id="587" idx="3"/>
            <a:endCxn id="630" idx="0"/>
          </p:cNvCxnSpPr>
          <p:nvPr/>
        </p:nvCxnSpPr>
        <p:spPr>
          <a:xfrm flipH="1">
            <a:off x="24505556" y="37608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04" idx="5"/>
            <a:endCxn id="629" idx="0"/>
          </p:cNvCxnSpPr>
          <p:nvPr/>
        </p:nvCxnSpPr>
        <p:spPr>
          <a:xfrm>
            <a:off x="23877764" y="37532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3698921" y="434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矩形 629"/>
          <p:cNvSpPr/>
          <p:nvPr/>
        </p:nvSpPr>
        <p:spPr>
          <a:xfrm>
            <a:off x="24258813" y="4350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1" name="椭圆 630"/>
          <p:cNvSpPr/>
          <p:nvPr/>
        </p:nvSpPr>
        <p:spPr>
          <a:xfrm>
            <a:off x="22535826" y="42435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632" name="直接连接符 631"/>
          <p:cNvCxnSpPr>
            <a:stCxn id="631" idx="3"/>
            <a:endCxn id="633" idx="0"/>
          </p:cNvCxnSpPr>
          <p:nvPr/>
        </p:nvCxnSpPr>
        <p:spPr>
          <a:xfrm flipH="1">
            <a:off x="22518796" y="47019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矩形 632"/>
          <p:cNvSpPr/>
          <p:nvPr/>
        </p:nvSpPr>
        <p:spPr>
          <a:xfrm>
            <a:off x="22272053" y="52422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31" idx="5"/>
            <a:endCxn id="635" idx="0"/>
          </p:cNvCxnSpPr>
          <p:nvPr/>
        </p:nvCxnSpPr>
        <p:spPr>
          <a:xfrm>
            <a:off x="22994208" y="47019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2284555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6" name="椭圆 635"/>
          <p:cNvSpPr/>
          <p:nvPr/>
        </p:nvSpPr>
        <p:spPr>
          <a:xfrm>
            <a:off x="24795041" y="42185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37" name="直接连接符 636"/>
          <p:cNvCxnSpPr>
            <a:stCxn id="636" idx="5"/>
            <a:endCxn id="640" idx="0"/>
          </p:cNvCxnSpPr>
          <p:nvPr/>
        </p:nvCxnSpPr>
        <p:spPr>
          <a:xfrm>
            <a:off x="25253423" y="46769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>
            <a:stCxn id="636" idx="3"/>
            <a:endCxn id="639" idx="0"/>
          </p:cNvCxnSpPr>
          <p:nvPr/>
        </p:nvCxnSpPr>
        <p:spPr>
          <a:xfrm flipH="1">
            <a:off x="24791028" y="46769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24544285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40" name="矩形 639"/>
          <p:cNvSpPr/>
          <p:nvPr/>
        </p:nvSpPr>
        <p:spPr>
          <a:xfrm>
            <a:off x="25094646" y="52438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1" name="直接箭头连接符 640"/>
          <p:cNvCxnSpPr/>
          <p:nvPr/>
        </p:nvCxnSpPr>
        <p:spPr>
          <a:xfrm>
            <a:off x="18597441" y="1696902"/>
            <a:ext cx="3969193" cy="38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矩形 642"/>
          <p:cNvSpPr/>
          <p:nvPr/>
        </p:nvSpPr>
        <p:spPr>
          <a:xfrm>
            <a:off x="18379585" y="179263"/>
            <a:ext cx="534312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17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左旋，</a:t>
            </a:r>
            <a:endParaRPr lang="en-US" altLang="zh-CN" dirty="0" smtClean="0"/>
          </a:p>
          <a:p>
            <a:r>
              <a:rPr lang="zh-CN" altLang="en-US" dirty="0" smtClean="0"/>
              <a:t>然后交换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1" y="150013"/>
            <a:ext cx="11921944" cy="669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删除</a:t>
            </a:r>
            <a:r>
              <a:rPr lang="zh-CN" altLang="en-US" dirty="0" smtClean="0"/>
              <a:t>逻辑：要</a:t>
            </a:r>
            <a:r>
              <a:rPr lang="zh-CN" altLang="en-US" dirty="0" smtClean="0"/>
              <a:t>删除节点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，首先找到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的后继节点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互换数字，颜色不换</a:t>
            </a:r>
            <a:r>
              <a:rPr lang="zh-CN" altLang="en-US" dirty="0" smtClean="0"/>
              <a:t>，此时</a:t>
            </a:r>
            <a:r>
              <a:rPr lang="zh-CN" altLang="en-US" dirty="0" smtClean="0"/>
              <a:t>变成了对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进行删除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为红色（此时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的左右孩子肯定都为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，因为红黑树红色节点要么子节点都为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，要么都为黑色</a:t>
            </a:r>
            <a:r>
              <a:rPr lang="zh-CN" altLang="en-US" dirty="0" smtClean="0"/>
              <a:t>），处理思路：将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直接删除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为黑色（由于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是后继，因此要么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的左右孩子都是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，要么</a:t>
            </a:r>
            <a:r>
              <a:rPr lang="en-US" altLang="zh-CN" dirty="0" smtClean="0"/>
              <a:t>D</a:t>
            </a:r>
            <a:r>
              <a:rPr lang="zh-CN" altLang="en-US" dirty="0" smtClean="0"/>
              <a:t>最多只能有右孩子，绝不可能有左孩子，而且右孩子肯定为红色，要不然红黑树特性就被破坏了）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不为空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DR</a:t>
            </a:r>
            <a:r>
              <a:rPr lang="zh-CN" altLang="en-US" dirty="0"/>
              <a:t>必</a:t>
            </a:r>
            <a:r>
              <a:rPr lang="zh-CN" altLang="en-US" dirty="0" smtClean="0"/>
              <a:t>为红色，</a:t>
            </a:r>
            <a:r>
              <a:rPr lang="zh-CN" altLang="en-US" dirty="0" smtClean="0"/>
              <a:t>处理</a:t>
            </a:r>
            <a:r>
              <a:rPr lang="zh-CN" altLang="en-US" dirty="0" smtClean="0"/>
              <a:t>思路：交换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</a:t>
            </a:r>
            <a:r>
              <a:rPr lang="zh-CN" altLang="en-US" dirty="0" smtClean="0"/>
              <a:t>的数值，颜色不换，并将</a:t>
            </a:r>
            <a:r>
              <a:rPr lang="en-US" altLang="zh-CN" dirty="0" smtClean="0"/>
              <a:t>DR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的右孩子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NIL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[1]</a:t>
            </a:r>
            <a:r>
              <a:rPr lang="zh-CN" altLang="en-US" dirty="0" smtClean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的兄弟节点</a:t>
            </a:r>
            <a:r>
              <a:rPr lang="en-US" altLang="zh-CN" dirty="0"/>
              <a:t>S</a:t>
            </a:r>
            <a:r>
              <a:rPr lang="zh-CN" altLang="en-US" dirty="0"/>
              <a:t>为红色，则</a:t>
            </a:r>
            <a:r>
              <a:rPr lang="en-US" altLang="zh-CN" dirty="0"/>
              <a:t>S</a:t>
            </a:r>
            <a:r>
              <a:rPr lang="zh-CN" altLang="en-US" dirty="0"/>
              <a:t>的父亲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的孩子</a:t>
            </a:r>
            <a:r>
              <a:rPr lang="en-US" altLang="zh-CN" dirty="0"/>
              <a:t>SL</a:t>
            </a:r>
            <a:r>
              <a:rPr lang="zh-CN" altLang="en-US" dirty="0"/>
              <a:t>和</a:t>
            </a:r>
            <a:r>
              <a:rPr lang="en-US" altLang="zh-CN" dirty="0"/>
              <a:t>SR</a:t>
            </a:r>
            <a:r>
              <a:rPr lang="zh-CN" altLang="en-US" dirty="0"/>
              <a:t>都为黑色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处理</a:t>
            </a:r>
            <a:r>
              <a:rPr lang="zh-CN" altLang="en-US" dirty="0"/>
              <a:t>思路：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交换颜色，然后以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支点左旋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[2]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的兄弟节点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为黑色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 1&gt;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SL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SR</a:t>
            </a:r>
            <a:r>
              <a:rPr lang="zh-CN" altLang="en-US" dirty="0" smtClean="0"/>
              <a:t>都为黑色，则将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变为红色，此时：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a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为红色，则将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变为黑色，则红黑平衡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b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为黑色</a:t>
            </a:r>
            <a:r>
              <a:rPr lang="zh-CN" altLang="en-US" dirty="0" smtClean="0"/>
              <a:t>，则可能出现任何情况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2&gt;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的远侄子是红色，则直接将远侄子变为黑色，并交换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的颜色，然后以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为支点进行旋转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（旋转规则：如果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的左孩子则将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进行左旋，如果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的右孩子，则将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右旋）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  3&gt;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的远侄子是黑色，则近侄子比为</a:t>
            </a:r>
            <a:r>
              <a:rPr lang="zh-CN" altLang="en-US" dirty="0"/>
              <a:t>红色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最终将远侄子变为红色，转换为</a:t>
            </a:r>
            <a:r>
              <a:rPr lang="en-US" altLang="zh-CN" dirty="0" smtClean="0">
                <a:solidFill>
                  <a:srgbClr val="FF0000"/>
                </a:solidFill>
              </a:rPr>
              <a:t>2&gt;</a:t>
            </a:r>
            <a:r>
              <a:rPr lang="zh-CN" altLang="en-US" dirty="0" smtClean="0">
                <a:solidFill>
                  <a:srgbClr val="FF0000"/>
                </a:solidFill>
              </a:rPr>
              <a:t>的情况，解决问题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1976" y="6611778"/>
            <a:ext cx="12208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插入节点的顺序：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12   1   9   2   0   11   7   19   4   15   18   5   14   13   10   16   6   3   8   17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4" name="椭圆 263"/>
          <p:cNvSpPr/>
          <p:nvPr/>
        </p:nvSpPr>
        <p:spPr>
          <a:xfrm>
            <a:off x="8905521" y="40060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5" name="直接连接符 264"/>
          <p:cNvCxnSpPr>
            <a:stCxn id="264" idx="5"/>
            <a:endCxn id="268" idx="0"/>
          </p:cNvCxnSpPr>
          <p:nvPr/>
        </p:nvCxnSpPr>
        <p:spPr>
          <a:xfrm>
            <a:off x="9363903" y="446442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64" idx="3"/>
            <a:endCxn id="267" idx="0"/>
          </p:cNvCxnSpPr>
          <p:nvPr/>
        </p:nvCxnSpPr>
        <p:spPr>
          <a:xfrm flipH="1">
            <a:off x="8903392" y="446442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/>
          <p:cNvSpPr/>
          <p:nvPr/>
        </p:nvSpPr>
        <p:spPr>
          <a:xfrm>
            <a:off x="8656649" y="5086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8" name="矩形 267"/>
          <p:cNvSpPr/>
          <p:nvPr/>
        </p:nvSpPr>
        <p:spPr>
          <a:xfrm>
            <a:off x="9207010" y="5086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9" name="椭圆 268"/>
          <p:cNvSpPr/>
          <p:nvPr/>
        </p:nvSpPr>
        <p:spPr>
          <a:xfrm>
            <a:off x="4873613" y="150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0" name="椭圆 269"/>
          <p:cNvSpPr/>
          <p:nvPr/>
        </p:nvSpPr>
        <p:spPr>
          <a:xfrm>
            <a:off x="6322051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1" name="直接连接符 270"/>
          <p:cNvCxnSpPr>
            <a:stCxn id="312" idx="0"/>
            <a:endCxn id="269" idx="5"/>
          </p:cNvCxnSpPr>
          <p:nvPr/>
        </p:nvCxnSpPr>
        <p:spPr>
          <a:xfrm flipH="1" flipV="1">
            <a:off x="5331995" y="608395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70" idx="0"/>
            <a:endCxn id="312" idx="3"/>
          </p:cNvCxnSpPr>
          <p:nvPr/>
        </p:nvCxnSpPr>
        <p:spPr>
          <a:xfrm flipV="1">
            <a:off x="6590565" y="1704749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69" idx="3"/>
            <a:endCxn id="298" idx="0"/>
          </p:cNvCxnSpPr>
          <p:nvPr/>
        </p:nvCxnSpPr>
        <p:spPr>
          <a:xfrm flipH="1">
            <a:off x="2628525" y="608395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>
            <a:stCxn id="270" idx="3"/>
            <a:endCxn id="287" idx="0"/>
          </p:cNvCxnSpPr>
          <p:nvPr/>
        </p:nvCxnSpPr>
        <p:spPr>
          <a:xfrm flipH="1">
            <a:off x="6046709" y="2623775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276" idx="3"/>
            <a:endCxn id="282" idx="0"/>
          </p:cNvCxnSpPr>
          <p:nvPr/>
        </p:nvCxnSpPr>
        <p:spPr>
          <a:xfrm flipH="1">
            <a:off x="727841" y="262377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093651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77" name="直接连接符 276"/>
          <p:cNvCxnSpPr>
            <a:stCxn id="276" idx="0"/>
            <a:endCxn id="298" idx="3"/>
          </p:cNvCxnSpPr>
          <p:nvPr/>
        </p:nvCxnSpPr>
        <p:spPr>
          <a:xfrm flipV="1">
            <a:off x="1362165" y="173842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1777808" y="30817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79" name="直接连接符 278"/>
          <p:cNvCxnSpPr>
            <a:stCxn id="278" idx="5"/>
            <a:endCxn id="513" idx="0"/>
          </p:cNvCxnSpPr>
          <p:nvPr/>
        </p:nvCxnSpPr>
        <p:spPr>
          <a:xfrm>
            <a:off x="2236190" y="3540174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8" idx="3"/>
            <a:endCxn id="281" idx="0"/>
          </p:cNvCxnSpPr>
          <p:nvPr/>
        </p:nvCxnSpPr>
        <p:spPr>
          <a:xfrm flipH="1">
            <a:off x="1766544" y="354017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/>
          <p:cNvSpPr/>
          <p:nvPr/>
        </p:nvSpPr>
        <p:spPr>
          <a:xfrm>
            <a:off x="1519801" y="4072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2" name="椭圆 281"/>
          <p:cNvSpPr/>
          <p:nvPr/>
        </p:nvSpPr>
        <p:spPr>
          <a:xfrm>
            <a:off x="459327" y="30909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3" name="矩形 282"/>
          <p:cNvSpPr/>
          <p:nvPr/>
        </p:nvSpPr>
        <p:spPr>
          <a:xfrm>
            <a:off x="752720" y="4081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4" name="直接连接符 283"/>
          <p:cNvCxnSpPr>
            <a:stCxn id="282" idx="5"/>
            <a:endCxn id="283" idx="0"/>
          </p:cNvCxnSpPr>
          <p:nvPr/>
        </p:nvCxnSpPr>
        <p:spPr>
          <a:xfrm>
            <a:off x="917709" y="354928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82" idx="3"/>
            <a:endCxn id="286" idx="0"/>
          </p:cNvCxnSpPr>
          <p:nvPr/>
        </p:nvCxnSpPr>
        <p:spPr>
          <a:xfrm flipH="1">
            <a:off x="391613" y="354928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144870" y="40957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7" name="椭圆 286"/>
          <p:cNvSpPr/>
          <p:nvPr/>
        </p:nvSpPr>
        <p:spPr>
          <a:xfrm>
            <a:off x="5778195" y="30909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075308" y="41470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9" name="直接连接符 288"/>
          <p:cNvCxnSpPr>
            <a:stCxn id="287" idx="5"/>
            <a:endCxn id="288" idx="0"/>
          </p:cNvCxnSpPr>
          <p:nvPr/>
        </p:nvCxnSpPr>
        <p:spPr>
          <a:xfrm>
            <a:off x="6236577" y="3549287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7" idx="3"/>
            <a:endCxn id="321" idx="0"/>
          </p:cNvCxnSpPr>
          <p:nvPr/>
        </p:nvCxnSpPr>
        <p:spPr>
          <a:xfrm flipH="1">
            <a:off x="5769326" y="3549287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椭圆 290"/>
          <p:cNvSpPr/>
          <p:nvPr/>
        </p:nvSpPr>
        <p:spPr>
          <a:xfrm>
            <a:off x="4094477" y="30567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92" name="直接连接符 291"/>
          <p:cNvCxnSpPr>
            <a:stCxn id="291" idx="5"/>
            <a:endCxn id="518" idx="0"/>
          </p:cNvCxnSpPr>
          <p:nvPr/>
        </p:nvCxnSpPr>
        <p:spPr>
          <a:xfrm>
            <a:off x="4552859" y="351517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91" idx="0"/>
            <a:endCxn id="508" idx="5"/>
          </p:cNvCxnSpPr>
          <p:nvPr/>
        </p:nvCxnSpPr>
        <p:spPr>
          <a:xfrm flipH="1" flipV="1">
            <a:off x="3946336" y="262377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椭圆 293"/>
          <p:cNvSpPr/>
          <p:nvPr/>
        </p:nvSpPr>
        <p:spPr>
          <a:xfrm>
            <a:off x="10023139" y="3069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10325336" y="41366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6" name="直接连接符 295"/>
          <p:cNvCxnSpPr>
            <a:stCxn id="294" idx="5"/>
            <a:endCxn id="295" idx="0"/>
          </p:cNvCxnSpPr>
          <p:nvPr/>
        </p:nvCxnSpPr>
        <p:spPr>
          <a:xfrm>
            <a:off x="10481521" y="352776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94" idx="0"/>
            <a:endCxn id="304" idx="5"/>
          </p:cNvCxnSpPr>
          <p:nvPr/>
        </p:nvCxnSpPr>
        <p:spPr>
          <a:xfrm flipH="1" flipV="1">
            <a:off x="9674558" y="262377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椭圆 297"/>
          <p:cNvSpPr/>
          <p:nvPr/>
        </p:nvSpPr>
        <p:spPr>
          <a:xfrm>
            <a:off x="2360011" y="1280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9" name="直接连接符 298"/>
          <p:cNvCxnSpPr>
            <a:stCxn id="298" idx="5"/>
            <a:endCxn id="508" idx="0"/>
          </p:cNvCxnSpPr>
          <p:nvPr/>
        </p:nvCxnSpPr>
        <p:spPr>
          <a:xfrm>
            <a:off x="2818393" y="173842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76" idx="5"/>
            <a:endCxn id="278" idx="0"/>
          </p:cNvCxnSpPr>
          <p:nvPr/>
        </p:nvCxnSpPr>
        <p:spPr>
          <a:xfrm>
            <a:off x="1552033" y="262377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椭圆 300"/>
          <p:cNvSpPr/>
          <p:nvPr/>
        </p:nvSpPr>
        <p:spPr>
          <a:xfrm>
            <a:off x="7805944" y="40258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2" name="直接连接符 301"/>
          <p:cNvCxnSpPr>
            <a:stCxn id="312" idx="5"/>
            <a:endCxn id="304" idx="0"/>
          </p:cNvCxnSpPr>
          <p:nvPr/>
        </p:nvCxnSpPr>
        <p:spPr>
          <a:xfrm>
            <a:off x="7928717" y="1704749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301" idx="3"/>
            <a:endCxn id="315" idx="0"/>
          </p:cNvCxnSpPr>
          <p:nvPr/>
        </p:nvCxnSpPr>
        <p:spPr>
          <a:xfrm flipH="1">
            <a:off x="7790002" y="4484274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9216176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9753204" y="41401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294" idx="3"/>
            <a:endCxn id="305" idx="0"/>
          </p:cNvCxnSpPr>
          <p:nvPr/>
        </p:nvCxnSpPr>
        <p:spPr>
          <a:xfrm flipH="1">
            <a:off x="9999947" y="352776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1" idx="0"/>
            <a:endCxn id="503" idx="3"/>
          </p:cNvCxnSpPr>
          <p:nvPr/>
        </p:nvCxnSpPr>
        <p:spPr>
          <a:xfrm flipV="1">
            <a:off x="8074458" y="352776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/>
          <p:cNvSpPr/>
          <p:nvPr/>
        </p:nvSpPr>
        <p:spPr>
          <a:xfrm>
            <a:off x="2977380" y="30491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9" name="直接连接符 308"/>
          <p:cNvCxnSpPr>
            <a:stCxn id="308" idx="0"/>
            <a:endCxn id="508" idx="3"/>
          </p:cNvCxnSpPr>
          <p:nvPr/>
        </p:nvCxnSpPr>
        <p:spPr>
          <a:xfrm flipV="1">
            <a:off x="3245894" y="262377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08" idx="3"/>
            <a:endCxn id="311" idx="0"/>
          </p:cNvCxnSpPr>
          <p:nvPr/>
        </p:nvCxnSpPr>
        <p:spPr>
          <a:xfrm flipH="1">
            <a:off x="2930160" y="350757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2683417" y="4100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2" name="椭圆 311"/>
          <p:cNvSpPr/>
          <p:nvPr/>
        </p:nvSpPr>
        <p:spPr>
          <a:xfrm>
            <a:off x="7470335" y="1246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3" name="直接连接符 312"/>
          <p:cNvCxnSpPr>
            <a:stCxn id="304" idx="3"/>
            <a:endCxn id="503" idx="0"/>
          </p:cNvCxnSpPr>
          <p:nvPr/>
        </p:nvCxnSpPr>
        <p:spPr>
          <a:xfrm flipH="1">
            <a:off x="8643524" y="262377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70" idx="5"/>
            <a:endCxn id="316" idx="0"/>
          </p:cNvCxnSpPr>
          <p:nvPr/>
        </p:nvCxnSpPr>
        <p:spPr>
          <a:xfrm>
            <a:off x="6780433" y="2623775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7543259" y="51012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6" name="椭圆 315"/>
          <p:cNvSpPr/>
          <p:nvPr/>
        </p:nvSpPr>
        <p:spPr>
          <a:xfrm>
            <a:off x="6915587" y="3069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7" name="直接连接符 316"/>
          <p:cNvCxnSpPr>
            <a:stCxn id="316" idx="5"/>
            <a:endCxn id="320" idx="0"/>
          </p:cNvCxnSpPr>
          <p:nvPr/>
        </p:nvCxnSpPr>
        <p:spPr>
          <a:xfrm>
            <a:off x="7373969" y="3527766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6" idx="3"/>
            <a:endCxn id="319" idx="0"/>
          </p:cNvCxnSpPr>
          <p:nvPr/>
        </p:nvCxnSpPr>
        <p:spPr>
          <a:xfrm flipH="1">
            <a:off x="6924641" y="3527766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6677898" y="41531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矩形 319"/>
          <p:cNvSpPr/>
          <p:nvPr/>
        </p:nvSpPr>
        <p:spPr>
          <a:xfrm>
            <a:off x="7223592" y="4143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1" name="椭圆 320"/>
          <p:cNvSpPr/>
          <p:nvPr/>
        </p:nvSpPr>
        <p:spPr>
          <a:xfrm>
            <a:off x="5500812" y="3998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3" name="直接连接符 322"/>
          <p:cNvCxnSpPr>
            <a:stCxn id="321" idx="5"/>
            <a:endCxn id="502" idx="0"/>
          </p:cNvCxnSpPr>
          <p:nvPr/>
        </p:nvCxnSpPr>
        <p:spPr>
          <a:xfrm>
            <a:off x="5959194" y="4456829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321" idx="3"/>
            <a:endCxn id="501" idx="0"/>
          </p:cNvCxnSpPr>
          <p:nvPr/>
        </p:nvCxnSpPr>
        <p:spPr>
          <a:xfrm flipH="1">
            <a:off x="5487479" y="4456829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矩形 500"/>
          <p:cNvSpPr/>
          <p:nvPr/>
        </p:nvSpPr>
        <p:spPr>
          <a:xfrm>
            <a:off x="5240736" y="50036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2" name="矩形 501"/>
          <p:cNvSpPr/>
          <p:nvPr/>
        </p:nvSpPr>
        <p:spPr>
          <a:xfrm>
            <a:off x="5791097" y="50036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3" name="椭圆 502"/>
          <p:cNvSpPr/>
          <p:nvPr/>
        </p:nvSpPr>
        <p:spPr>
          <a:xfrm>
            <a:off x="8375010" y="30693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04" name="直接连接符 503"/>
          <p:cNvCxnSpPr>
            <a:stCxn id="503" idx="5"/>
            <a:endCxn id="264" idx="0"/>
          </p:cNvCxnSpPr>
          <p:nvPr/>
        </p:nvCxnSpPr>
        <p:spPr>
          <a:xfrm>
            <a:off x="8833392" y="352776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连接符 504"/>
          <p:cNvCxnSpPr>
            <a:stCxn id="301" idx="5"/>
            <a:endCxn id="507" idx="0"/>
          </p:cNvCxnSpPr>
          <p:nvPr/>
        </p:nvCxnSpPr>
        <p:spPr>
          <a:xfrm>
            <a:off x="8264326" y="4484274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矩形 506"/>
          <p:cNvSpPr/>
          <p:nvPr/>
        </p:nvSpPr>
        <p:spPr>
          <a:xfrm>
            <a:off x="8116761" y="51012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8" name="椭圆 507"/>
          <p:cNvSpPr/>
          <p:nvPr/>
        </p:nvSpPr>
        <p:spPr>
          <a:xfrm>
            <a:off x="3487954" y="216539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291" idx="3"/>
            <a:endCxn id="512" idx="0"/>
          </p:cNvCxnSpPr>
          <p:nvPr/>
        </p:nvCxnSpPr>
        <p:spPr>
          <a:xfrm flipH="1">
            <a:off x="4063554" y="351517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308" idx="5"/>
            <a:endCxn id="511" idx="0"/>
          </p:cNvCxnSpPr>
          <p:nvPr/>
        </p:nvCxnSpPr>
        <p:spPr>
          <a:xfrm>
            <a:off x="3435762" y="350757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/>
          <p:cNvSpPr/>
          <p:nvPr/>
        </p:nvSpPr>
        <p:spPr>
          <a:xfrm>
            <a:off x="3256919" y="4102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2" name="矩形 511"/>
          <p:cNvSpPr/>
          <p:nvPr/>
        </p:nvSpPr>
        <p:spPr>
          <a:xfrm>
            <a:off x="3816811" y="41052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3" name="椭圆 512"/>
          <p:cNvSpPr/>
          <p:nvPr/>
        </p:nvSpPr>
        <p:spPr>
          <a:xfrm>
            <a:off x="2093824" y="39979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514" name="直接连接符 513"/>
          <p:cNvCxnSpPr>
            <a:stCxn id="513" idx="3"/>
            <a:endCxn id="515" idx="0"/>
          </p:cNvCxnSpPr>
          <p:nvPr/>
        </p:nvCxnSpPr>
        <p:spPr>
          <a:xfrm flipH="1">
            <a:off x="2076794" y="4456308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矩形 514"/>
          <p:cNvSpPr/>
          <p:nvPr/>
        </p:nvSpPr>
        <p:spPr>
          <a:xfrm>
            <a:off x="1830051" y="4996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6" name="直接连接符 515"/>
          <p:cNvCxnSpPr>
            <a:stCxn id="513" idx="5"/>
            <a:endCxn id="517" idx="0"/>
          </p:cNvCxnSpPr>
          <p:nvPr/>
        </p:nvCxnSpPr>
        <p:spPr>
          <a:xfrm>
            <a:off x="2552206" y="4456308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2403553" y="4998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4353039" y="39729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19" name="直接连接符 518"/>
          <p:cNvCxnSpPr>
            <a:stCxn id="518" idx="5"/>
            <a:endCxn id="522" idx="0"/>
          </p:cNvCxnSpPr>
          <p:nvPr/>
        </p:nvCxnSpPr>
        <p:spPr>
          <a:xfrm>
            <a:off x="4811421" y="443131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21" idx="0"/>
          </p:cNvCxnSpPr>
          <p:nvPr/>
        </p:nvCxnSpPr>
        <p:spPr>
          <a:xfrm flipH="1">
            <a:off x="4349026" y="443131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 520"/>
          <p:cNvSpPr/>
          <p:nvPr/>
        </p:nvSpPr>
        <p:spPr>
          <a:xfrm>
            <a:off x="4102283" y="4998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2" name="矩形 521"/>
          <p:cNvSpPr/>
          <p:nvPr/>
        </p:nvSpPr>
        <p:spPr>
          <a:xfrm>
            <a:off x="4652644" y="4998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19807258" y="40603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86" name="直接连接符 85"/>
          <p:cNvCxnSpPr>
            <a:stCxn id="85" idx="5"/>
            <a:endCxn id="89" idx="0"/>
          </p:cNvCxnSpPr>
          <p:nvPr/>
        </p:nvCxnSpPr>
        <p:spPr>
          <a:xfrm>
            <a:off x="20265640" y="451878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3"/>
            <a:endCxn id="88" idx="0"/>
          </p:cNvCxnSpPr>
          <p:nvPr/>
        </p:nvCxnSpPr>
        <p:spPr>
          <a:xfrm flipH="1">
            <a:off x="19805129" y="451878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9558386" y="5140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0108747" y="5140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15775350" y="2043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91" name="椭圆 90"/>
          <p:cNvSpPr/>
          <p:nvPr/>
        </p:nvSpPr>
        <p:spPr>
          <a:xfrm>
            <a:off x="17223788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92" name="直接连接符 91"/>
          <p:cNvCxnSpPr>
            <a:stCxn id="134" idx="0"/>
            <a:endCxn id="90" idx="5"/>
          </p:cNvCxnSpPr>
          <p:nvPr/>
        </p:nvCxnSpPr>
        <p:spPr>
          <a:xfrm flipH="1" flipV="1">
            <a:off x="16233732" y="662749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1" idx="0"/>
            <a:endCxn id="134" idx="3"/>
          </p:cNvCxnSpPr>
          <p:nvPr/>
        </p:nvCxnSpPr>
        <p:spPr>
          <a:xfrm flipV="1">
            <a:off x="17492302" y="1759103"/>
            <a:ext cx="958416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90" idx="3"/>
            <a:endCxn id="119" idx="0"/>
          </p:cNvCxnSpPr>
          <p:nvPr/>
        </p:nvCxnSpPr>
        <p:spPr>
          <a:xfrm flipH="1">
            <a:off x="13530262" y="662749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1" idx="3"/>
            <a:endCxn id="108" idx="0"/>
          </p:cNvCxnSpPr>
          <p:nvPr/>
        </p:nvCxnSpPr>
        <p:spPr>
          <a:xfrm flipH="1">
            <a:off x="16948446" y="2678129"/>
            <a:ext cx="353988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7" idx="3"/>
            <a:endCxn id="103" idx="0"/>
          </p:cNvCxnSpPr>
          <p:nvPr/>
        </p:nvCxnSpPr>
        <p:spPr>
          <a:xfrm flipH="1">
            <a:off x="11629578" y="267812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11995388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98" name="直接连接符 97"/>
          <p:cNvCxnSpPr>
            <a:stCxn id="97" idx="0"/>
            <a:endCxn id="119" idx="3"/>
          </p:cNvCxnSpPr>
          <p:nvPr/>
        </p:nvCxnSpPr>
        <p:spPr>
          <a:xfrm flipV="1">
            <a:off x="12263902" y="179277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12679545" y="31361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00" name="直接连接符 99"/>
          <p:cNvCxnSpPr>
            <a:stCxn id="99" idx="5"/>
            <a:endCxn id="157" idx="0"/>
          </p:cNvCxnSpPr>
          <p:nvPr/>
        </p:nvCxnSpPr>
        <p:spPr>
          <a:xfrm>
            <a:off x="13137927" y="3594528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9" idx="3"/>
            <a:endCxn id="102" idx="0"/>
          </p:cNvCxnSpPr>
          <p:nvPr/>
        </p:nvCxnSpPr>
        <p:spPr>
          <a:xfrm flipH="1">
            <a:off x="12668281" y="359452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2421538" y="4126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>
          <a:xfrm>
            <a:off x="11361064" y="3145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04" name="矩形 103"/>
          <p:cNvSpPr/>
          <p:nvPr/>
        </p:nvSpPr>
        <p:spPr>
          <a:xfrm>
            <a:off x="11654457" y="41356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103" idx="5"/>
            <a:endCxn id="104" idx="0"/>
          </p:cNvCxnSpPr>
          <p:nvPr/>
        </p:nvCxnSpPr>
        <p:spPr>
          <a:xfrm>
            <a:off x="11819446" y="360364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3" idx="3"/>
            <a:endCxn id="107" idx="0"/>
          </p:cNvCxnSpPr>
          <p:nvPr/>
        </p:nvCxnSpPr>
        <p:spPr>
          <a:xfrm flipH="1">
            <a:off x="11293350" y="360364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1046607" y="4150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6679932" y="3145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6977045" y="42014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0" name="直接连接符 109"/>
          <p:cNvCxnSpPr>
            <a:stCxn id="108" idx="5"/>
            <a:endCxn id="109" idx="0"/>
          </p:cNvCxnSpPr>
          <p:nvPr/>
        </p:nvCxnSpPr>
        <p:spPr>
          <a:xfrm>
            <a:off x="17138314" y="3603641"/>
            <a:ext cx="85474" cy="597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8" idx="3"/>
            <a:endCxn id="143" idx="0"/>
          </p:cNvCxnSpPr>
          <p:nvPr/>
        </p:nvCxnSpPr>
        <p:spPr>
          <a:xfrm flipH="1">
            <a:off x="16671063" y="3603641"/>
            <a:ext cx="87515" cy="449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14996214" y="3111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13" name="直接连接符 112"/>
          <p:cNvCxnSpPr>
            <a:stCxn id="112" idx="5"/>
            <a:endCxn id="162" idx="0"/>
          </p:cNvCxnSpPr>
          <p:nvPr/>
        </p:nvCxnSpPr>
        <p:spPr>
          <a:xfrm>
            <a:off x="15454596" y="356953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12" idx="0"/>
            <a:endCxn id="152" idx="5"/>
          </p:cNvCxnSpPr>
          <p:nvPr/>
        </p:nvCxnSpPr>
        <p:spPr>
          <a:xfrm flipH="1" flipV="1">
            <a:off x="14848073" y="267812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0924876" y="3123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1227073" y="41909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5"/>
            <a:endCxn id="116" idx="0"/>
          </p:cNvCxnSpPr>
          <p:nvPr/>
        </p:nvCxnSpPr>
        <p:spPr>
          <a:xfrm>
            <a:off x="21383258" y="35821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0"/>
            <a:endCxn id="126" idx="5"/>
          </p:cNvCxnSpPr>
          <p:nvPr/>
        </p:nvCxnSpPr>
        <p:spPr>
          <a:xfrm flipH="1" flipV="1">
            <a:off x="20576295" y="267812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13261748" y="13343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20" name="直接连接符 119"/>
          <p:cNvCxnSpPr>
            <a:stCxn id="119" idx="5"/>
            <a:endCxn id="152" idx="0"/>
          </p:cNvCxnSpPr>
          <p:nvPr/>
        </p:nvCxnSpPr>
        <p:spPr>
          <a:xfrm>
            <a:off x="13720130" y="179277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7" idx="5"/>
            <a:endCxn id="99" idx="0"/>
          </p:cNvCxnSpPr>
          <p:nvPr/>
        </p:nvCxnSpPr>
        <p:spPr>
          <a:xfrm>
            <a:off x="12453770" y="267812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18707681" y="40802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4" name="直接连接符 123"/>
          <p:cNvCxnSpPr>
            <a:stCxn id="134" idx="5"/>
            <a:endCxn id="126" idx="0"/>
          </p:cNvCxnSpPr>
          <p:nvPr/>
        </p:nvCxnSpPr>
        <p:spPr>
          <a:xfrm>
            <a:off x="18830454" y="1759103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22" idx="3"/>
            <a:endCxn id="137" idx="0"/>
          </p:cNvCxnSpPr>
          <p:nvPr/>
        </p:nvCxnSpPr>
        <p:spPr>
          <a:xfrm flipH="1">
            <a:off x="18691739" y="453862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20117913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0654941" y="41944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8" name="直接连接符 127"/>
          <p:cNvCxnSpPr>
            <a:stCxn id="115" idx="3"/>
            <a:endCxn id="127" idx="0"/>
          </p:cNvCxnSpPr>
          <p:nvPr/>
        </p:nvCxnSpPr>
        <p:spPr>
          <a:xfrm flipH="1">
            <a:off x="20901684" y="35821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22" idx="0"/>
            <a:endCxn id="148" idx="3"/>
          </p:cNvCxnSpPr>
          <p:nvPr/>
        </p:nvCxnSpPr>
        <p:spPr>
          <a:xfrm flipV="1">
            <a:off x="18976195" y="358212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3879117" y="31035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31" name="直接连接符 130"/>
          <p:cNvCxnSpPr>
            <a:stCxn id="130" idx="0"/>
            <a:endCxn id="152" idx="3"/>
          </p:cNvCxnSpPr>
          <p:nvPr/>
        </p:nvCxnSpPr>
        <p:spPr>
          <a:xfrm flipV="1">
            <a:off x="14147631" y="26781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30" idx="3"/>
            <a:endCxn id="133" idx="0"/>
          </p:cNvCxnSpPr>
          <p:nvPr/>
        </p:nvCxnSpPr>
        <p:spPr>
          <a:xfrm flipH="1">
            <a:off x="13831897" y="35619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3585154" y="41547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4" name="椭圆 133"/>
          <p:cNvSpPr/>
          <p:nvPr/>
        </p:nvSpPr>
        <p:spPr>
          <a:xfrm>
            <a:off x="18372072" y="1300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5" name="直接连接符 134"/>
          <p:cNvCxnSpPr>
            <a:stCxn id="126" idx="3"/>
            <a:endCxn id="148" idx="0"/>
          </p:cNvCxnSpPr>
          <p:nvPr/>
        </p:nvCxnSpPr>
        <p:spPr>
          <a:xfrm flipH="1">
            <a:off x="19545261" y="267812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91" idx="5"/>
            <a:endCxn id="138" idx="0"/>
          </p:cNvCxnSpPr>
          <p:nvPr/>
        </p:nvCxnSpPr>
        <p:spPr>
          <a:xfrm>
            <a:off x="17682170" y="2678129"/>
            <a:ext cx="40366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18444996" y="51555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椭圆 137"/>
          <p:cNvSpPr/>
          <p:nvPr/>
        </p:nvSpPr>
        <p:spPr>
          <a:xfrm>
            <a:off x="17817324" y="3123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9" name="直接连接符 138"/>
          <p:cNvCxnSpPr>
            <a:stCxn id="138" idx="5"/>
            <a:endCxn id="142" idx="0"/>
          </p:cNvCxnSpPr>
          <p:nvPr/>
        </p:nvCxnSpPr>
        <p:spPr>
          <a:xfrm>
            <a:off x="18275706" y="3582120"/>
            <a:ext cx="96366" cy="616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8" idx="3"/>
            <a:endCxn id="141" idx="0"/>
          </p:cNvCxnSpPr>
          <p:nvPr/>
        </p:nvCxnSpPr>
        <p:spPr>
          <a:xfrm flipH="1">
            <a:off x="17826378" y="3582120"/>
            <a:ext cx="69592" cy="625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17579635" y="42074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18125329" y="41982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3" name="椭圆 142"/>
          <p:cNvSpPr/>
          <p:nvPr/>
        </p:nvSpPr>
        <p:spPr>
          <a:xfrm>
            <a:off x="16402549" y="40528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4" name="直接连接符 143"/>
          <p:cNvCxnSpPr>
            <a:stCxn id="143" idx="5"/>
            <a:endCxn id="147" idx="0"/>
          </p:cNvCxnSpPr>
          <p:nvPr/>
        </p:nvCxnSpPr>
        <p:spPr>
          <a:xfrm>
            <a:off x="16860931" y="4511183"/>
            <a:ext cx="78646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3" idx="3"/>
            <a:endCxn id="146" idx="0"/>
          </p:cNvCxnSpPr>
          <p:nvPr/>
        </p:nvCxnSpPr>
        <p:spPr>
          <a:xfrm flipH="1">
            <a:off x="16389216" y="4511183"/>
            <a:ext cx="91979" cy="5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6142473" y="5057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16692834" y="5057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椭圆 147"/>
          <p:cNvSpPr/>
          <p:nvPr/>
        </p:nvSpPr>
        <p:spPr>
          <a:xfrm>
            <a:off x="19276747" y="31237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49" name="直接连接符 148"/>
          <p:cNvCxnSpPr>
            <a:stCxn id="148" idx="5"/>
            <a:endCxn id="85" idx="0"/>
          </p:cNvCxnSpPr>
          <p:nvPr/>
        </p:nvCxnSpPr>
        <p:spPr>
          <a:xfrm>
            <a:off x="19735129" y="358212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2" idx="5"/>
            <a:endCxn id="151" idx="0"/>
          </p:cNvCxnSpPr>
          <p:nvPr/>
        </p:nvCxnSpPr>
        <p:spPr>
          <a:xfrm>
            <a:off x="19166063" y="453862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9018498" y="51555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14389691" y="22197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53" name="直接连接符 152"/>
          <p:cNvCxnSpPr>
            <a:stCxn id="112" idx="3"/>
            <a:endCxn id="156" idx="0"/>
          </p:cNvCxnSpPr>
          <p:nvPr/>
        </p:nvCxnSpPr>
        <p:spPr>
          <a:xfrm flipH="1">
            <a:off x="14965291" y="356953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30" idx="5"/>
            <a:endCxn id="155" idx="0"/>
          </p:cNvCxnSpPr>
          <p:nvPr/>
        </p:nvCxnSpPr>
        <p:spPr>
          <a:xfrm>
            <a:off x="14337499" y="35619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14158656" y="4156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14718548" y="41596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7" name="椭圆 156"/>
          <p:cNvSpPr/>
          <p:nvPr/>
        </p:nvSpPr>
        <p:spPr>
          <a:xfrm>
            <a:off x="12995561" y="40522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158" name="直接连接符 157"/>
          <p:cNvCxnSpPr>
            <a:stCxn id="157" idx="3"/>
            <a:endCxn id="159" idx="0"/>
          </p:cNvCxnSpPr>
          <p:nvPr/>
        </p:nvCxnSpPr>
        <p:spPr>
          <a:xfrm flipH="1">
            <a:off x="12978531" y="4510662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12731788" y="50509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0" name="直接连接符 159"/>
          <p:cNvCxnSpPr>
            <a:stCxn id="157" idx="5"/>
            <a:endCxn id="161" idx="0"/>
          </p:cNvCxnSpPr>
          <p:nvPr/>
        </p:nvCxnSpPr>
        <p:spPr>
          <a:xfrm>
            <a:off x="13453943" y="4510662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/>
          <p:cNvSpPr/>
          <p:nvPr/>
        </p:nvSpPr>
        <p:spPr>
          <a:xfrm>
            <a:off x="13305290" y="5052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2" name="椭圆 161"/>
          <p:cNvSpPr/>
          <p:nvPr/>
        </p:nvSpPr>
        <p:spPr>
          <a:xfrm>
            <a:off x="15254776" y="40272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63" name="直接连接符 162"/>
          <p:cNvCxnSpPr>
            <a:stCxn id="162" idx="5"/>
            <a:endCxn id="166" idx="0"/>
          </p:cNvCxnSpPr>
          <p:nvPr/>
        </p:nvCxnSpPr>
        <p:spPr>
          <a:xfrm>
            <a:off x="15713158" y="448566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2" idx="3"/>
            <a:endCxn id="165" idx="0"/>
          </p:cNvCxnSpPr>
          <p:nvPr/>
        </p:nvCxnSpPr>
        <p:spPr>
          <a:xfrm flipH="1">
            <a:off x="15250763" y="448566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15004020" y="5052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15554381" y="5052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8120202" y="910663"/>
            <a:ext cx="5275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12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12</a:t>
            </a:r>
          </a:p>
        </p:txBody>
      </p:sp>
      <p:cxnSp>
        <p:nvCxnSpPr>
          <p:cNvPr id="168" name="直接箭头连接符 167"/>
          <p:cNvCxnSpPr/>
          <p:nvPr/>
        </p:nvCxnSpPr>
        <p:spPr>
          <a:xfrm flipV="1">
            <a:off x="8210713" y="1589676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30678630" y="409288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73" idx="0"/>
          </p:cNvCxnSpPr>
          <p:nvPr/>
        </p:nvCxnSpPr>
        <p:spPr>
          <a:xfrm>
            <a:off x="31137012" y="4551268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9" idx="3"/>
            <a:endCxn id="172" idx="0"/>
          </p:cNvCxnSpPr>
          <p:nvPr/>
        </p:nvCxnSpPr>
        <p:spPr>
          <a:xfrm flipH="1">
            <a:off x="30676501" y="4551268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0429758" y="5172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30980119" y="5172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26646722" y="2368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5" name="椭圆 174"/>
          <p:cNvSpPr/>
          <p:nvPr/>
        </p:nvSpPr>
        <p:spPr>
          <a:xfrm>
            <a:off x="28360130" y="31777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6" name="直接连接符 175"/>
          <p:cNvCxnSpPr>
            <a:stCxn id="217" idx="0"/>
            <a:endCxn id="174" idx="5"/>
          </p:cNvCxnSpPr>
          <p:nvPr/>
        </p:nvCxnSpPr>
        <p:spPr>
          <a:xfrm flipH="1" flipV="1">
            <a:off x="27105104" y="695236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92" idx="0"/>
            <a:endCxn id="217" idx="3"/>
          </p:cNvCxnSpPr>
          <p:nvPr/>
        </p:nvCxnSpPr>
        <p:spPr>
          <a:xfrm flipV="1">
            <a:off x="27999032" y="1791590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4" idx="3"/>
            <a:endCxn id="203" idx="0"/>
          </p:cNvCxnSpPr>
          <p:nvPr/>
        </p:nvCxnSpPr>
        <p:spPr>
          <a:xfrm flipH="1">
            <a:off x="24401634" y="695236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5" idx="0"/>
            <a:endCxn id="192" idx="5"/>
          </p:cNvCxnSpPr>
          <p:nvPr/>
        </p:nvCxnSpPr>
        <p:spPr>
          <a:xfrm flipH="1" flipV="1">
            <a:off x="28188900" y="2710616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81" idx="3"/>
            <a:endCxn id="187" idx="0"/>
          </p:cNvCxnSpPr>
          <p:nvPr/>
        </p:nvCxnSpPr>
        <p:spPr>
          <a:xfrm flipH="1">
            <a:off x="22500950" y="2710616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22866760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2" name="直接连接符 181"/>
          <p:cNvCxnSpPr>
            <a:stCxn id="181" idx="0"/>
            <a:endCxn id="203" idx="3"/>
          </p:cNvCxnSpPr>
          <p:nvPr/>
        </p:nvCxnSpPr>
        <p:spPr>
          <a:xfrm flipV="1">
            <a:off x="23135274" y="1825266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23550917" y="31686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240" idx="0"/>
          </p:cNvCxnSpPr>
          <p:nvPr/>
        </p:nvCxnSpPr>
        <p:spPr>
          <a:xfrm>
            <a:off x="24009299" y="3627015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23539653" y="3627015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3292910" y="41590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椭圆 186"/>
          <p:cNvSpPr/>
          <p:nvPr/>
        </p:nvSpPr>
        <p:spPr>
          <a:xfrm>
            <a:off x="22232436" y="31777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8" name="矩形 187"/>
          <p:cNvSpPr/>
          <p:nvPr/>
        </p:nvSpPr>
        <p:spPr>
          <a:xfrm>
            <a:off x="22525829" y="41681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9" name="直接连接符 188"/>
          <p:cNvCxnSpPr>
            <a:stCxn id="187" idx="5"/>
            <a:endCxn id="188" idx="0"/>
          </p:cNvCxnSpPr>
          <p:nvPr/>
        </p:nvCxnSpPr>
        <p:spPr>
          <a:xfrm>
            <a:off x="22690818" y="3636128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7" idx="3"/>
            <a:endCxn id="191" idx="0"/>
          </p:cNvCxnSpPr>
          <p:nvPr/>
        </p:nvCxnSpPr>
        <p:spPr>
          <a:xfrm flipH="1">
            <a:off x="22164722" y="3636128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1917979" y="4182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27730518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28104978" y="42004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4" name="直接连接符 193"/>
          <p:cNvCxnSpPr>
            <a:stCxn id="175" idx="3"/>
            <a:endCxn id="193" idx="0"/>
          </p:cNvCxnSpPr>
          <p:nvPr/>
        </p:nvCxnSpPr>
        <p:spPr>
          <a:xfrm flipH="1">
            <a:off x="28351721" y="3636128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2" idx="3"/>
            <a:endCxn id="226" idx="0"/>
          </p:cNvCxnSpPr>
          <p:nvPr/>
        </p:nvCxnSpPr>
        <p:spPr>
          <a:xfrm flipH="1">
            <a:off x="27445774" y="2710616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25867586" y="31436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7" name="直接连接符 196"/>
          <p:cNvCxnSpPr>
            <a:stCxn id="196" idx="5"/>
            <a:endCxn id="245" idx="0"/>
          </p:cNvCxnSpPr>
          <p:nvPr/>
        </p:nvCxnSpPr>
        <p:spPr>
          <a:xfrm>
            <a:off x="26325968" y="3602017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6" idx="0"/>
            <a:endCxn id="235" idx="5"/>
          </p:cNvCxnSpPr>
          <p:nvPr/>
        </p:nvCxnSpPr>
        <p:spPr>
          <a:xfrm flipH="1" flipV="1">
            <a:off x="25719445" y="2710616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31796248" y="31562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2098445" y="42234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9" idx="5"/>
            <a:endCxn id="200" idx="0"/>
          </p:cNvCxnSpPr>
          <p:nvPr/>
        </p:nvCxnSpPr>
        <p:spPr>
          <a:xfrm>
            <a:off x="32254630" y="3614607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9" idx="0"/>
            <a:endCxn id="209" idx="5"/>
          </p:cNvCxnSpPr>
          <p:nvPr/>
        </p:nvCxnSpPr>
        <p:spPr>
          <a:xfrm flipH="1" flipV="1">
            <a:off x="31447667" y="2710616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4133120" y="13668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4" name="直接连接符 203"/>
          <p:cNvCxnSpPr>
            <a:stCxn id="203" idx="5"/>
            <a:endCxn id="235" idx="0"/>
          </p:cNvCxnSpPr>
          <p:nvPr/>
        </p:nvCxnSpPr>
        <p:spPr>
          <a:xfrm>
            <a:off x="24591502" y="1825266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1" idx="5"/>
            <a:endCxn id="183" idx="0"/>
          </p:cNvCxnSpPr>
          <p:nvPr/>
        </p:nvCxnSpPr>
        <p:spPr>
          <a:xfrm>
            <a:off x="23325142" y="2710616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29579053" y="4112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217" idx="5"/>
            <a:endCxn id="209" idx="0"/>
          </p:cNvCxnSpPr>
          <p:nvPr/>
        </p:nvCxnSpPr>
        <p:spPr>
          <a:xfrm>
            <a:off x="29701826" y="1791590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20" idx="0"/>
          </p:cNvCxnSpPr>
          <p:nvPr/>
        </p:nvCxnSpPr>
        <p:spPr>
          <a:xfrm flipH="1">
            <a:off x="29563111" y="4571115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30989285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1526313" y="42269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199" idx="3"/>
            <a:endCxn id="210" idx="0"/>
          </p:cNvCxnSpPr>
          <p:nvPr/>
        </p:nvCxnSpPr>
        <p:spPr>
          <a:xfrm flipH="1">
            <a:off x="31773056" y="3614607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0"/>
            <a:endCxn id="231" idx="3"/>
          </p:cNvCxnSpPr>
          <p:nvPr/>
        </p:nvCxnSpPr>
        <p:spPr>
          <a:xfrm flipV="1">
            <a:off x="29847567" y="3614607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椭圆 212"/>
          <p:cNvSpPr/>
          <p:nvPr/>
        </p:nvSpPr>
        <p:spPr>
          <a:xfrm>
            <a:off x="24750489" y="31360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4" name="直接连接符 213"/>
          <p:cNvCxnSpPr>
            <a:stCxn id="213" idx="0"/>
            <a:endCxn id="235" idx="3"/>
          </p:cNvCxnSpPr>
          <p:nvPr/>
        </p:nvCxnSpPr>
        <p:spPr>
          <a:xfrm flipV="1">
            <a:off x="25019003" y="2710616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24703269" y="3594412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24456526" y="41872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椭圆 216"/>
          <p:cNvSpPr/>
          <p:nvPr/>
        </p:nvSpPr>
        <p:spPr>
          <a:xfrm>
            <a:off x="29243444" y="1333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8" name="直接连接符 217"/>
          <p:cNvCxnSpPr>
            <a:stCxn id="209" idx="3"/>
            <a:endCxn id="231" idx="0"/>
          </p:cNvCxnSpPr>
          <p:nvPr/>
        </p:nvCxnSpPr>
        <p:spPr>
          <a:xfrm flipH="1">
            <a:off x="30416633" y="2710616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29316368" y="5188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6" name="椭圆 225"/>
          <p:cNvSpPr/>
          <p:nvPr/>
        </p:nvSpPr>
        <p:spPr>
          <a:xfrm>
            <a:off x="27177260" y="31713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7" name="直接连接符 226"/>
          <p:cNvCxnSpPr>
            <a:stCxn id="226" idx="5"/>
            <a:endCxn id="230" idx="0"/>
          </p:cNvCxnSpPr>
          <p:nvPr/>
        </p:nvCxnSpPr>
        <p:spPr>
          <a:xfrm>
            <a:off x="27635642" y="3629740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6" idx="3"/>
            <a:endCxn id="229" idx="0"/>
          </p:cNvCxnSpPr>
          <p:nvPr/>
        </p:nvCxnSpPr>
        <p:spPr>
          <a:xfrm flipH="1">
            <a:off x="27166153" y="3629740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26919410" y="41917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27515832" y="41917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1" name="椭圆 230"/>
          <p:cNvSpPr/>
          <p:nvPr/>
        </p:nvSpPr>
        <p:spPr>
          <a:xfrm>
            <a:off x="30148119" y="31562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2" name="直接连接符 231"/>
          <p:cNvCxnSpPr>
            <a:stCxn id="231" idx="5"/>
            <a:endCxn id="169" idx="0"/>
          </p:cNvCxnSpPr>
          <p:nvPr/>
        </p:nvCxnSpPr>
        <p:spPr>
          <a:xfrm>
            <a:off x="30606501" y="3614607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6" idx="5"/>
            <a:endCxn id="234" idx="0"/>
          </p:cNvCxnSpPr>
          <p:nvPr/>
        </p:nvCxnSpPr>
        <p:spPr>
          <a:xfrm>
            <a:off x="30037435" y="4571115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29889870" y="5188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25261063" y="22522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196" idx="3"/>
            <a:endCxn id="239" idx="0"/>
          </p:cNvCxnSpPr>
          <p:nvPr/>
        </p:nvCxnSpPr>
        <p:spPr>
          <a:xfrm flipH="1">
            <a:off x="25836663" y="360201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3" idx="5"/>
            <a:endCxn id="238" idx="0"/>
          </p:cNvCxnSpPr>
          <p:nvPr/>
        </p:nvCxnSpPr>
        <p:spPr>
          <a:xfrm>
            <a:off x="25208871" y="3594412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25030028" y="41889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25589920" y="41920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椭圆 239"/>
          <p:cNvSpPr/>
          <p:nvPr/>
        </p:nvSpPr>
        <p:spPr>
          <a:xfrm>
            <a:off x="23866933" y="40847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41" name="直接连接符 240"/>
          <p:cNvCxnSpPr>
            <a:stCxn id="240" idx="3"/>
            <a:endCxn id="242" idx="0"/>
          </p:cNvCxnSpPr>
          <p:nvPr/>
        </p:nvCxnSpPr>
        <p:spPr>
          <a:xfrm flipH="1">
            <a:off x="23849903" y="4543149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23603160" y="508340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0" idx="5"/>
            <a:endCxn id="244" idx="0"/>
          </p:cNvCxnSpPr>
          <p:nvPr/>
        </p:nvCxnSpPr>
        <p:spPr>
          <a:xfrm>
            <a:off x="24325315" y="4543149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24176662" y="5085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26126148" y="405976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249" idx="0"/>
          </p:cNvCxnSpPr>
          <p:nvPr/>
        </p:nvCxnSpPr>
        <p:spPr>
          <a:xfrm>
            <a:off x="26584530" y="4518151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5" idx="3"/>
            <a:endCxn id="248" idx="0"/>
          </p:cNvCxnSpPr>
          <p:nvPr/>
        </p:nvCxnSpPr>
        <p:spPr>
          <a:xfrm flipH="1">
            <a:off x="26122135" y="4518151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25875392" y="5085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26425753" y="50850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8786621" y="301972"/>
            <a:ext cx="78886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要删除的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的左后孩子都为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11</a:t>
            </a:r>
            <a:r>
              <a:rPr lang="zh-CN" altLang="en-US" dirty="0" smtClean="0"/>
              <a:t>也为黑色，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的孩子</a:t>
            </a:r>
            <a:r>
              <a:rPr lang="en-US" altLang="zh-CN" dirty="0" smtClean="0"/>
              <a:t>10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变为黑色，并交换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的颜色，又因为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的右孩子，</a:t>
            </a:r>
            <a:endParaRPr lang="en-US" altLang="zh-CN" dirty="0" smtClean="0"/>
          </a:p>
          <a:p>
            <a:r>
              <a:rPr lang="zh-CN" altLang="en-US" dirty="0" smtClean="0"/>
              <a:t>因此以</a:t>
            </a:r>
            <a:r>
              <a:rPr lang="en-US" altLang="zh-CN" dirty="0" smtClean="0"/>
              <a:t>13</a:t>
            </a:r>
            <a:r>
              <a:rPr lang="zh-CN" altLang="en-US" dirty="0" smtClean="0"/>
              <a:t>位支点进行右旋，此时删掉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，依然保持红黑平衡</a:t>
            </a:r>
            <a:endParaRPr lang="en-US" altLang="zh-CN" dirty="0" smtClean="0"/>
          </a:p>
        </p:txBody>
      </p:sp>
      <p:cxnSp>
        <p:nvCxnSpPr>
          <p:cNvPr id="251" name="直接箭头连接符 250"/>
          <p:cNvCxnSpPr/>
          <p:nvPr/>
        </p:nvCxnSpPr>
        <p:spPr>
          <a:xfrm flipV="1">
            <a:off x="19053161" y="1532056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28684159" y="41889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175" idx="5"/>
            <a:endCxn id="252" idx="0"/>
          </p:cNvCxnSpPr>
          <p:nvPr/>
        </p:nvCxnSpPr>
        <p:spPr>
          <a:xfrm>
            <a:off x="28818512" y="3636128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7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8905521" y="43753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0" name="直接连接符 169"/>
          <p:cNvCxnSpPr>
            <a:stCxn id="169" idx="5"/>
            <a:endCxn id="173" idx="0"/>
          </p:cNvCxnSpPr>
          <p:nvPr/>
        </p:nvCxnSpPr>
        <p:spPr>
          <a:xfrm>
            <a:off x="9363903" y="4833759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9" idx="3"/>
            <a:endCxn id="172" idx="0"/>
          </p:cNvCxnSpPr>
          <p:nvPr/>
        </p:nvCxnSpPr>
        <p:spPr>
          <a:xfrm flipH="1">
            <a:off x="8903392" y="4833759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8656649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9207010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4873613" y="5193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5" name="椭圆 174"/>
          <p:cNvSpPr/>
          <p:nvPr/>
        </p:nvSpPr>
        <p:spPr>
          <a:xfrm>
            <a:off x="6587021" y="3460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6" name="直接连接符 175"/>
          <p:cNvCxnSpPr>
            <a:stCxn id="217" idx="0"/>
            <a:endCxn id="174" idx="5"/>
          </p:cNvCxnSpPr>
          <p:nvPr/>
        </p:nvCxnSpPr>
        <p:spPr>
          <a:xfrm flipH="1" flipV="1">
            <a:off x="5331995" y="977727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92" idx="0"/>
            <a:endCxn id="217" idx="3"/>
          </p:cNvCxnSpPr>
          <p:nvPr/>
        </p:nvCxnSpPr>
        <p:spPr>
          <a:xfrm flipV="1">
            <a:off x="6225923" y="2074081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4" idx="3"/>
            <a:endCxn id="203" idx="0"/>
          </p:cNvCxnSpPr>
          <p:nvPr/>
        </p:nvCxnSpPr>
        <p:spPr>
          <a:xfrm flipH="1">
            <a:off x="2628525" y="977727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5" idx="0"/>
            <a:endCxn id="192" idx="5"/>
          </p:cNvCxnSpPr>
          <p:nvPr/>
        </p:nvCxnSpPr>
        <p:spPr>
          <a:xfrm flipH="1" flipV="1">
            <a:off x="6415791" y="2993107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81" idx="3"/>
            <a:endCxn id="187" idx="0"/>
          </p:cNvCxnSpPr>
          <p:nvPr/>
        </p:nvCxnSpPr>
        <p:spPr>
          <a:xfrm flipH="1">
            <a:off x="727841" y="299310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93651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2" name="直接连接符 181"/>
          <p:cNvCxnSpPr>
            <a:stCxn id="181" idx="0"/>
            <a:endCxn id="203" idx="3"/>
          </p:cNvCxnSpPr>
          <p:nvPr/>
        </p:nvCxnSpPr>
        <p:spPr>
          <a:xfrm flipV="1">
            <a:off x="1362165" y="210775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1777808" y="3451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240" idx="0"/>
          </p:cNvCxnSpPr>
          <p:nvPr/>
        </p:nvCxnSpPr>
        <p:spPr>
          <a:xfrm>
            <a:off x="2236190" y="3909506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1766544" y="39095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1519801" y="4441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椭圆 186"/>
          <p:cNvSpPr/>
          <p:nvPr/>
        </p:nvSpPr>
        <p:spPr>
          <a:xfrm>
            <a:off x="459327" y="3460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8" name="矩形 187"/>
          <p:cNvSpPr/>
          <p:nvPr/>
        </p:nvSpPr>
        <p:spPr>
          <a:xfrm>
            <a:off x="752720" y="4450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9" name="直接连接符 188"/>
          <p:cNvCxnSpPr>
            <a:stCxn id="187" idx="5"/>
            <a:endCxn id="188" idx="0"/>
          </p:cNvCxnSpPr>
          <p:nvPr/>
        </p:nvCxnSpPr>
        <p:spPr>
          <a:xfrm>
            <a:off x="917709" y="391861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87" idx="3"/>
            <a:endCxn id="191" idx="0"/>
          </p:cNvCxnSpPr>
          <p:nvPr/>
        </p:nvCxnSpPr>
        <p:spPr>
          <a:xfrm flipH="1">
            <a:off x="391613" y="391861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44870" y="44650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2" name="椭圆 191"/>
          <p:cNvSpPr/>
          <p:nvPr/>
        </p:nvSpPr>
        <p:spPr>
          <a:xfrm>
            <a:off x="5957409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331869" y="4482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4" name="直接连接符 193"/>
          <p:cNvCxnSpPr>
            <a:stCxn id="175" idx="3"/>
            <a:endCxn id="193" idx="0"/>
          </p:cNvCxnSpPr>
          <p:nvPr/>
        </p:nvCxnSpPr>
        <p:spPr>
          <a:xfrm flipH="1">
            <a:off x="6578612" y="3918619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2" idx="3"/>
            <a:endCxn id="226" idx="0"/>
          </p:cNvCxnSpPr>
          <p:nvPr/>
        </p:nvCxnSpPr>
        <p:spPr>
          <a:xfrm flipH="1">
            <a:off x="5672665" y="2993107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4094477" y="34261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97" name="直接连接符 196"/>
          <p:cNvCxnSpPr>
            <a:stCxn id="196" idx="5"/>
            <a:endCxn id="245" idx="0"/>
          </p:cNvCxnSpPr>
          <p:nvPr/>
        </p:nvCxnSpPr>
        <p:spPr>
          <a:xfrm>
            <a:off x="4552859" y="388450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6" idx="0"/>
            <a:endCxn id="235" idx="5"/>
          </p:cNvCxnSpPr>
          <p:nvPr/>
        </p:nvCxnSpPr>
        <p:spPr>
          <a:xfrm flipH="1" flipV="1">
            <a:off x="3946336" y="299310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0023139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0325336" y="450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1" name="直接连接符 200"/>
          <p:cNvCxnSpPr>
            <a:stCxn id="199" idx="5"/>
            <a:endCxn id="200" idx="0"/>
          </p:cNvCxnSpPr>
          <p:nvPr/>
        </p:nvCxnSpPr>
        <p:spPr>
          <a:xfrm>
            <a:off x="10481521" y="38970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9" idx="0"/>
            <a:endCxn id="209" idx="5"/>
          </p:cNvCxnSpPr>
          <p:nvPr/>
        </p:nvCxnSpPr>
        <p:spPr>
          <a:xfrm flipH="1" flipV="1">
            <a:off x="9674558" y="2993107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2360011" y="16493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4" name="直接连接符 203"/>
          <p:cNvCxnSpPr>
            <a:stCxn id="203" idx="5"/>
            <a:endCxn id="235" idx="0"/>
          </p:cNvCxnSpPr>
          <p:nvPr/>
        </p:nvCxnSpPr>
        <p:spPr>
          <a:xfrm>
            <a:off x="2818393" y="210775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1" idx="5"/>
            <a:endCxn id="183" idx="0"/>
          </p:cNvCxnSpPr>
          <p:nvPr/>
        </p:nvCxnSpPr>
        <p:spPr>
          <a:xfrm>
            <a:off x="1552033" y="299310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/>
          <p:cNvSpPr/>
          <p:nvPr/>
        </p:nvSpPr>
        <p:spPr>
          <a:xfrm>
            <a:off x="7805944" y="43952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7" name="直接连接符 206"/>
          <p:cNvCxnSpPr>
            <a:stCxn id="217" idx="5"/>
            <a:endCxn id="209" idx="0"/>
          </p:cNvCxnSpPr>
          <p:nvPr/>
        </p:nvCxnSpPr>
        <p:spPr>
          <a:xfrm>
            <a:off x="7928717" y="2074081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206" idx="3"/>
            <a:endCxn id="220" idx="0"/>
          </p:cNvCxnSpPr>
          <p:nvPr/>
        </p:nvCxnSpPr>
        <p:spPr>
          <a:xfrm flipH="1">
            <a:off x="7790002" y="4853606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>
            <a:off x="9216176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753204" y="4509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199" idx="3"/>
            <a:endCxn id="210" idx="0"/>
          </p:cNvCxnSpPr>
          <p:nvPr/>
        </p:nvCxnSpPr>
        <p:spPr>
          <a:xfrm flipH="1">
            <a:off x="9999947" y="38970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6" idx="0"/>
            <a:endCxn id="231" idx="3"/>
          </p:cNvCxnSpPr>
          <p:nvPr/>
        </p:nvCxnSpPr>
        <p:spPr>
          <a:xfrm flipV="1">
            <a:off x="8074458" y="3897098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椭圆 212"/>
          <p:cNvSpPr/>
          <p:nvPr/>
        </p:nvSpPr>
        <p:spPr>
          <a:xfrm>
            <a:off x="2977380" y="34185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4" name="直接连接符 213"/>
          <p:cNvCxnSpPr>
            <a:stCxn id="213" idx="0"/>
            <a:endCxn id="235" idx="3"/>
          </p:cNvCxnSpPr>
          <p:nvPr/>
        </p:nvCxnSpPr>
        <p:spPr>
          <a:xfrm flipV="1">
            <a:off x="3245894" y="299310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3"/>
            <a:endCxn id="216" idx="0"/>
          </p:cNvCxnSpPr>
          <p:nvPr/>
        </p:nvCxnSpPr>
        <p:spPr>
          <a:xfrm flipH="1">
            <a:off x="2930160" y="387690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2683417" y="4469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7" name="椭圆 216"/>
          <p:cNvSpPr/>
          <p:nvPr/>
        </p:nvSpPr>
        <p:spPr>
          <a:xfrm>
            <a:off x="7470335" y="1615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8" name="直接连接符 217"/>
          <p:cNvCxnSpPr>
            <a:stCxn id="209" idx="3"/>
            <a:endCxn id="231" idx="0"/>
          </p:cNvCxnSpPr>
          <p:nvPr/>
        </p:nvCxnSpPr>
        <p:spPr>
          <a:xfrm flipH="1">
            <a:off x="8643524" y="2993107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7543259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6" name="椭圆 225"/>
          <p:cNvSpPr/>
          <p:nvPr/>
        </p:nvSpPr>
        <p:spPr>
          <a:xfrm>
            <a:off x="5404151" y="345384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7" name="直接连接符 226"/>
          <p:cNvCxnSpPr>
            <a:stCxn id="226" idx="5"/>
            <a:endCxn id="230" idx="0"/>
          </p:cNvCxnSpPr>
          <p:nvPr/>
        </p:nvCxnSpPr>
        <p:spPr>
          <a:xfrm>
            <a:off x="5862533" y="3912231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6" idx="3"/>
            <a:endCxn id="229" idx="0"/>
          </p:cNvCxnSpPr>
          <p:nvPr/>
        </p:nvCxnSpPr>
        <p:spPr>
          <a:xfrm flipH="1">
            <a:off x="5393044" y="3912231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146301" y="44742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5742723" y="44742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1" name="椭圆 230"/>
          <p:cNvSpPr/>
          <p:nvPr/>
        </p:nvSpPr>
        <p:spPr>
          <a:xfrm>
            <a:off x="8375010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2" name="直接连接符 231"/>
          <p:cNvCxnSpPr>
            <a:stCxn id="231" idx="5"/>
            <a:endCxn id="169" idx="0"/>
          </p:cNvCxnSpPr>
          <p:nvPr/>
        </p:nvCxnSpPr>
        <p:spPr>
          <a:xfrm>
            <a:off x="8833392" y="3897098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06" idx="5"/>
            <a:endCxn id="234" idx="0"/>
          </p:cNvCxnSpPr>
          <p:nvPr/>
        </p:nvCxnSpPr>
        <p:spPr>
          <a:xfrm>
            <a:off x="8264326" y="4853606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116761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3487954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196" idx="3"/>
            <a:endCxn id="239" idx="0"/>
          </p:cNvCxnSpPr>
          <p:nvPr/>
        </p:nvCxnSpPr>
        <p:spPr>
          <a:xfrm flipH="1">
            <a:off x="4063554" y="388450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13" idx="5"/>
            <a:endCxn id="238" idx="0"/>
          </p:cNvCxnSpPr>
          <p:nvPr/>
        </p:nvCxnSpPr>
        <p:spPr>
          <a:xfrm>
            <a:off x="3435762" y="387690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3256919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9" name="矩形 238"/>
          <p:cNvSpPr/>
          <p:nvPr/>
        </p:nvSpPr>
        <p:spPr>
          <a:xfrm>
            <a:off x="3816811" y="44745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椭圆 239"/>
          <p:cNvSpPr/>
          <p:nvPr/>
        </p:nvSpPr>
        <p:spPr>
          <a:xfrm>
            <a:off x="2093824" y="43672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241" name="直接连接符 240"/>
          <p:cNvCxnSpPr>
            <a:stCxn id="240" idx="3"/>
            <a:endCxn id="242" idx="0"/>
          </p:cNvCxnSpPr>
          <p:nvPr/>
        </p:nvCxnSpPr>
        <p:spPr>
          <a:xfrm flipH="1">
            <a:off x="2076794" y="4825640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1830051" y="53659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3" name="直接连接符 242"/>
          <p:cNvCxnSpPr>
            <a:stCxn id="240" idx="5"/>
            <a:endCxn id="244" idx="0"/>
          </p:cNvCxnSpPr>
          <p:nvPr/>
        </p:nvCxnSpPr>
        <p:spPr>
          <a:xfrm>
            <a:off x="2552206" y="4825640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2403553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4353039" y="43422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6" name="直接连接符 245"/>
          <p:cNvCxnSpPr>
            <a:stCxn id="245" idx="5"/>
            <a:endCxn id="249" idx="0"/>
          </p:cNvCxnSpPr>
          <p:nvPr/>
        </p:nvCxnSpPr>
        <p:spPr>
          <a:xfrm>
            <a:off x="4811421" y="480064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stCxn id="245" idx="3"/>
            <a:endCxn id="248" idx="0"/>
          </p:cNvCxnSpPr>
          <p:nvPr/>
        </p:nvCxnSpPr>
        <p:spPr>
          <a:xfrm flipH="1">
            <a:off x="4349026" y="480064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4102283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4652644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2" name="矩形 251"/>
          <p:cNvSpPr/>
          <p:nvPr/>
        </p:nvSpPr>
        <p:spPr>
          <a:xfrm>
            <a:off x="6911050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3" name="直接连接符 252"/>
          <p:cNvCxnSpPr>
            <a:stCxn id="175" idx="5"/>
            <a:endCxn id="252" idx="0"/>
          </p:cNvCxnSpPr>
          <p:nvPr/>
        </p:nvCxnSpPr>
        <p:spPr>
          <a:xfrm>
            <a:off x="7045403" y="3918619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8036745" y="1155728"/>
            <a:ext cx="4807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1</a:t>
            </a:r>
          </a:p>
        </p:txBody>
      </p:sp>
      <p:cxnSp>
        <p:nvCxnSpPr>
          <p:cNvPr id="255" name="直接箭头连接符 254"/>
          <p:cNvCxnSpPr/>
          <p:nvPr/>
        </p:nvCxnSpPr>
        <p:spPr>
          <a:xfrm flipV="1">
            <a:off x="8127256" y="1834741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9738740" y="44372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7" name="直接连接符 256"/>
          <p:cNvCxnSpPr>
            <a:stCxn id="256" idx="5"/>
            <a:endCxn id="260" idx="0"/>
          </p:cNvCxnSpPr>
          <p:nvPr/>
        </p:nvCxnSpPr>
        <p:spPr>
          <a:xfrm>
            <a:off x="20197122" y="489560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6" idx="3"/>
            <a:endCxn id="259" idx="0"/>
          </p:cNvCxnSpPr>
          <p:nvPr/>
        </p:nvCxnSpPr>
        <p:spPr>
          <a:xfrm flipH="1">
            <a:off x="19736611" y="489560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19489868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0" name="矩形 259"/>
          <p:cNvSpPr/>
          <p:nvPr/>
        </p:nvSpPr>
        <p:spPr>
          <a:xfrm>
            <a:off x="20040229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1" name="椭圆 260"/>
          <p:cNvSpPr/>
          <p:nvPr/>
        </p:nvSpPr>
        <p:spPr>
          <a:xfrm>
            <a:off x="15706832" y="5811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62" name="椭圆 261"/>
          <p:cNvSpPr/>
          <p:nvPr/>
        </p:nvSpPr>
        <p:spPr>
          <a:xfrm>
            <a:off x="17420240" y="3522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3" name="直接连接符 262"/>
          <p:cNvCxnSpPr>
            <a:stCxn id="363" idx="0"/>
            <a:endCxn id="261" idx="5"/>
          </p:cNvCxnSpPr>
          <p:nvPr/>
        </p:nvCxnSpPr>
        <p:spPr>
          <a:xfrm flipH="1" flipV="1">
            <a:off x="16165214" y="1039570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38" idx="0"/>
            <a:endCxn id="363" idx="3"/>
          </p:cNvCxnSpPr>
          <p:nvPr/>
        </p:nvCxnSpPr>
        <p:spPr>
          <a:xfrm flipV="1">
            <a:off x="17059142" y="2135924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261" idx="3"/>
            <a:endCxn id="349" idx="0"/>
          </p:cNvCxnSpPr>
          <p:nvPr/>
        </p:nvCxnSpPr>
        <p:spPr>
          <a:xfrm flipH="1">
            <a:off x="13461744" y="1039570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262" idx="0"/>
            <a:endCxn id="338" idx="5"/>
          </p:cNvCxnSpPr>
          <p:nvPr/>
        </p:nvCxnSpPr>
        <p:spPr>
          <a:xfrm flipH="1" flipV="1">
            <a:off x="17249010" y="3054950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7" idx="3"/>
            <a:endCxn id="333" idx="0"/>
          </p:cNvCxnSpPr>
          <p:nvPr/>
        </p:nvCxnSpPr>
        <p:spPr>
          <a:xfrm flipH="1">
            <a:off x="11561060" y="305495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椭圆 326"/>
          <p:cNvSpPr/>
          <p:nvPr/>
        </p:nvSpPr>
        <p:spPr>
          <a:xfrm>
            <a:off x="11926870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28" name="直接连接符 327"/>
          <p:cNvCxnSpPr>
            <a:stCxn id="327" idx="0"/>
            <a:endCxn id="349" idx="3"/>
          </p:cNvCxnSpPr>
          <p:nvPr/>
        </p:nvCxnSpPr>
        <p:spPr>
          <a:xfrm flipV="1">
            <a:off x="12195384" y="216960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2611027" y="35129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0" name="直接连接符 329"/>
          <p:cNvCxnSpPr>
            <a:stCxn id="329" idx="5"/>
            <a:endCxn id="380" idx="0"/>
          </p:cNvCxnSpPr>
          <p:nvPr/>
        </p:nvCxnSpPr>
        <p:spPr>
          <a:xfrm>
            <a:off x="13069409" y="3971349"/>
            <a:ext cx="126148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3"/>
            <a:endCxn id="332" idx="0"/>
          </p:cNvCxnSpPr>
          <p:nvPr/>
        </p:nvCxnSpPr>
        <p:spPr>
          <a:xfrm flipH="1">
            <a:off x="12599763" y="397134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2353020" y="45033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3" name="椭圆 332"/>
          <p:cNvSpPr/>
          <p:nvPr/>
        </p:nvSpPr>
        <p:spPr>
          <a:xfrm>
            <a:off x="11292546" y="3522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34" name="矩形 333"/>
          <p:cNvSpPr/>
          <p:nvPr/>
        </p:nvSpPr>
        <p:spPr>
          <a:xfrm>
            <a:off x="11585939" y="4512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5" name="直接连接符 334"/>
          <p:cNvCxnSpPr>
            <a:stCxn id="333" idx="5"/>
            <a:endCxn id="334" idx="0"/>
          </p:cNvCxnSpPr>
          <p:nvPr/>
        </p:nvCxnSpPr>
        <p:spPr>
          <a:xfrm>
            <a:off x="11750928" y="398046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/>
          <p:cNvCxnSpPr>
            <a:stCxn id="333" idx="3"/>
            <a:endCxn id="337" idx="0"/>
          </p:cNvCxnSpPr>
          <p:nvPr/>
        </p:nvCxnSpPr>
        <p:spPr>
          <a:xfrm flipH="1">
            <a:off x="11224832" y="398046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10978089" y="452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8" name="椭圆 337"/>
          <p:cNvSpPr/>
          <p:nvPr/>
        </p:nvSpPr>
        <p:spPr>
          <a:xfrm>
            <a:off x="16790628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17165088" y="45447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0" name="直接连接符 339"/>
          <p:cNvCxnSpPr>
            <a:stCxn id="262" idx="3"/>
            <a:endCxn id="339" idx="0"/>
          </p:cNvCxnSpPr>
          <p:nvPr/>
        </p:nvCxnSpPr>
        <p:spPr>
          <a:xfrm flipH="1">
            <a:off x="17411831" y="3980462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8" idx="3"/>
            <a:endCxn id="366" idx="0"/>
          </p:cNvCxnSpPr>
          <p:nvPr/>
        </p:nvCxnSpPr>
        <p:spPr>
          <a:xfrm flipH="1">
            <a:off x="16505884" y="3054950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椭圆 341"/>
          <p:cNvSpPr/>
          <p:nvPr/>
        </p:nvSpPr>
        <p:spPr>
          <a:xfrm>
            <a:off x="14927696" y="34879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43" name="直接连接符 342"/>
          <p:cNvCxnSpPr>
            <a:stCxn id="342" idx="5"/>
            <a:endCxn id="385" idx="0"/>
          </p:cNvCxnSpPr>
          <p:nvPr/>
        </p:nvCxnSpPr>
        <p:spPr>
          <a:xfrm>
            <a:off x="15386078" y="394635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2" idx="0"/>
            <a:endCxn id="375" idx="5"/>
          </p:cNvCxnSpPr>
          <p:nvPr/>
        </p:nvCxnSpPr>
        <p:spPr>
          <a:xfrm flipH="1" flipV="1">
            <a:off x="14779555" y="305495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椭圆 344"/>
          <p:cNvSpPr/>
          <p:nvPr/>
        </p:nvSpPr>
        <p:spPr>
          <a:xfrm>
            <a:off x="20856358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21158555" y="45678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21314740" y="395894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0"/>
            <a:endCxn id="355" idx="5"/>
          </p:cNvCxnSpPr>
          <p:nvPr/>
        </p:nvCxnSpPr>
        <p:spPr>
          <a:xfrm flipH="1" flipV="1">
            <a:off x="20507777" y="305495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椭圆 348"/>
          <p:cNvSpPr/>
          <p:nvPr/>
        </p:nvSpPr>
        <p:spPr>
          <a:xfrm>
            <a:off x="13193230" y="1711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50" name="直接连接符 349"/>
          <p:cNvCxnSpPr>
            <a:stCxn id="349" idx="5"/>
            <a:endCxn id="375" idx="0"/>
          </p:cNvCxnSpPr>
          <p:nvPr/>
        </p:nvCxnSpPr>
        <p:spPr>
          <a:xfrm>
            <a:off x="13651612" y="216960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27" idx="5"/>
            <a:endCxn id="329" idx="0"/>
          </p:cNvCxnSpPr>
          <p:nvPr/>
        </p:nvCxnSpPr>
        <p:spPr>
          <a:xfrm>
            <a:off x="12385252" y="305495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椭圆 351"/>
          <p:cNvSpPr/>
          <p:nvPr/>
        </p:nvSpPr>
        <p:spPr>
          <a:xfrm>
            <a:off x="18639163" y="44570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3" name="直接连接符 352"/>
          <p:cNvCxnSpPr>
            <a:stCxn id="363" idx="5"/>
            <a:endCxn id="355" idx="0"/>
          </p:cNvCxnSpPr>
          <p:nvPr/>
        </p:nvCxnSpPr>
        <p:spPr>
          <a:xfrm>
            <a:off x="18761936" y="2135924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2" idx="3"/>
            <a:endCxn id="365" idx="0"/>
          </p:cNvCxnSpPr>
          <p:nvPr/>
        </p:nvCxnSpPr>
        <p:spPr>
          <a:xfrm flipH="1">
            <a:off x="18623221" y="4915449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20049395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20586423" y="4571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7" name="直接连接符 356"/>
          <p:cNvCxnSpPr>
            <a:stCxn id="345" idx="3"/>
            <a:endCxn id="356" idx="0"/>
          </p:cNvCxnSpPr>
          <p:nvPr/>
        </p:nvCxnSpPr>
        <p:spPr>
          <a:xfrm flipH="1">
            <a:off x="20833166" y="395894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2" idx="0"/>
            <a:endCxn id="371" idx="3"/>
          </p:cNvCxnSpPr>
          <p:nvPr/>
        </p:nvCxnSpPr>
        <p:spPr>
          <a:xfrm flipV="1">
            <a:off x="18907677" y="395894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13810599" y="3480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0"/>
            <a:endCxn id="375" idx="3"/>
          </p:cNvCxnSpPr>
          <p:nvPr/>
        </p:nvCxnSpPr>
        <p:spPr>
          <a:xfrm flipV="1">
            <a:off x="14079113" y="305495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13763379" y="393874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13516636" y="4531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18303554" y="16775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4" name="直接连接符 363"/>
          <p:cNvCxnSpPr>
            <a:stCxn id="355" idx="3"/>
            <a:endCxn id="371" idx="0"/>
          </p:cNvCxnSpPr>
          <p:nvPr/>
        </p:nvCxnSpPr>
        <p:spPr>
          <a:xfrm flipH="1">
            <a:off x="19476743" y="305495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18376478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16237370" y="35156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7" name="直接连接符 366"/>
          <p:cNvCxnSpPr>
            <a:stCxn id="366" idx="5"/>
            <a:endCxn id="370" idx="0"/>
          </p:cNvCxnSpPr>
          <p:nvPr/>
        </p:nvCxnSpPr>
        <p:spPr>
          <a:xfrm>
            <a:off x="16695752" y="3974074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6" idx="3"/>
            <a:endCxn id="369" idx="0"/>
          </p:cNvCxnSpPr>
          <p:nvPr/>
        </p:nvCxnSpPr>
        <p:spPr>
          <a:xfrm flipH="1">
            <a:off x="16226263" y="3974074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矩形 368"/>
          <p:cNvSpPr/>
          <p:nvPr/>
        </p:nvSpPr>
        <p:spPr>
          <a:xfrm>
            <a:off x="15979520" y="4536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0" name="矩形 369"/>
          <p:cNvSpPr/>
          <p:nvPr/>
        </p:nvSpPr>
        <p:spPr>
          <a:xfrm>
            <a:off x="16575942" y="4536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1" name="椭圆 370"/>
          <p:cNvSpPr/>
          <p:nvPr/>
        </p:nvSpPr>
        <p:spPr>
          <a:xfrm>
            <a:off x="19208229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5"/>
            <a:endCxn id="256" idx="0"/>
          </p:cNvCxnSpPr>
          <p:nvPr/>
        </p:nvCxnSpPr>
        <p:spPr>
          <a:xfrm>
            <a:off x="19666611" y="395894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52" idx="5"/>
            <a:endCxn id="374" idx="0"/>
          </p:cNvCxnSpPr>
          <p:nvPr/>
        </p:nvCxnSpPr>
        <p:spPr>
          <a:xfrm>
            <a:off x="19097545" y="4915449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矩形 373"/>
          <p:cNvSpPr/>
          <p:nvPr/>
        </p:nvSpPr>
        <p:spPr>
          <a:xfrm>
            <a:off x="18949980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5" name="椭圆 374"/>
          <p:cNvSpPr/>
          <p:nvPr/>
        </p:nvSpPr>
        <p:spPr>
          <a:xfrm>
            <a:off x="14321173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76" name="直接连接符 375"/>
          <p:cNvCxnSpPr>
            <a:stCxn id="342" idx="3"/>
            <a:endCxn id="379" idx="0"/>
          </p:cNvCxnSpPr>
          <p:nvPr/>
        </p:nvCxnSpPr>
        <p:spPr>
          <a:xfrm flipH="1">
            <a:off x="14896773" y="394635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59" idx="5"/>
            <a:endCxn id="378" idx="0"/>
          </p:cNvCxnSpPr>
          <p:nvPr/>
        </p:nvCxnSpPr>
        <p:spPr>
          <a:xfrm>
            <a:off x="14268981" y="393874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14090138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14650030" y="4536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927043" y="44291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cxnSp>
        <p:nvCxnSpPr>
          <p:cNvPr id="381" name="直接连接符 380"/>
          <p:cNvCxnSpPr>
            <a:stCxn id="380" idx="3"/>
            <a:endCxn id="382" idx="0"/>
          </p:cNvCxnSpPr>
          <p:nvPr/>
        </p:nvCxnSpPr>
        <p:spPr>
          <a:xfrm flipH="1">
            <a:off x="12910013" y="4887483"/>
            <a:ext cx="95676" cy="54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663270" y="54277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3" name="直接连接符 382"/>
          <p:cNvCxnSpPr>
            <a:stCxn id="380" idx="5"/>
            <a:endCxn id="384" idx="0"/>
          </p:cNvCxnSpPr>
          <p:nvPr/>
        </p:nvCxnSpPr>
        <p:spPr>
          <a:xfrm>
            <a:off x="13385425" y="4887483"/>
            <a:ext cx="98090" cy="54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3236772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5186258" y="44041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86" name="直接连接符 385"/>
          <p:cNvCxnSpPr>
            <a:stCxn id="385" idx="5"/>
            <a:endCxn id="389" idx="0"/>
          </p:cNvCxnSpPr>
          <p:nvPr/>
        </p:nvCxnSpPr>
        <p:spPr>
          <a:xfrm>
            <a:off x="15644640" y="486248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/>
          <p:cNvCxnSpPr>
            <a:stCxn id="385" idx="3"/>
            <a:endCxn id="388" idx="0"/>
          </p:cNvCxnSpPr>
          <p:nvPr/>
        </p:nvCxnSpPr>
        <p:spPr>
          <a:xfrm flipH="1">
            <a:off x="15182245" y="486248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/>
          <p:cNvSpPr/>
          <p:nvPr/>
        </p:nvSpPr>
        <p:spPr>
          <a:xfrm>
            <a:off x="14935502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9" name="矩形 388"/>
          <p:cNvSpPr/>
          <p:nvPr/>
        </p:nvSpPr>
        <p:spPr>
          <a:xfrm>
            <a:off x="15485863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矩形 389"/>
          <p:cNvSpPr/>
          <p:nvPr/>
        </p:nvSpPr>
        <p:spPr>
          <a:xfrm>
            <a:off x="17744269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1" name="直接连接符 390"/>
          <p:cNvCxnSpPr>
            <a:stCxn id="262" idx="5"/>
            <a:endCxn id="390" idx="0"/>
          </p:cNvCxnSpPr>
          <p:nvPr/>
        </p:nvCxnSpPr>
        <p:spPr>
          <a:xfrm>
            <a:off x="17878622" y="3980462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椭圆 391"/>
          <p:cNvSpPr/>
          <p:nvPr/>
        </p:nvSpPr>
        <p:spPr>
          <a:xfrm>
            <a:off x="30564758" y="449906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5"/>
            <a:endCxn id="396" idx="0"/>
          </p:cNvCxnSpPr>
          <p:nvPr/>
        </p:nvCxnSpPr>
        <p:spPr>
          <a:xfrm>
            <a:off x="31023140" y="4957445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30562629" y="4957445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0315886" y="55791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30866247" y="55791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26532850" y="6430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8" name="椭圆 397"/>
          <p:cNvSpPr/>
          <p:nvPr/>
        </p:nvSpPr>
        <p:spPr>
          <a:xfrm>
            <a:off x="28246258" y="3583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9" name="直接连接符 398"/>
          <p:cNvCxnSpPr>
            <a:stCxn id="440" idx="0"/>
            <a:endCxn id="397" idx="5"/>
          </p:cNvCxnSpPr>
          <p:nvPr/>
        </p:nvCxnSpPr>
        <p:spPr>
          <a:xfrm flipH="1" flipV="1">
            <a:off x="26991232" y="1101413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15" idx="0"/>
            <a:endCxn id="440" idx="3"/>
          </p:cNvCxnSpPr>
          <p:nvPr/>
        </p:nvCxnSpPr>
        <p:spPr>
          <a:xfrm flipV="1">
            <a:off x="27885160" y="2197767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7" idx="3"/>
            <a:endCxn id="426" idx="0"/>
          </p:cNvCxnSpPr>
          <p:nvPr/>
        </p:nvCxnSpPr>
        <p:spPr>
          <a:xfrm flipH="1">
            <a:off x="24287762" y="1101413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8" idx="0"/>
            <a:endCxn id="415" idx="5"/>
          </p:cNvCxnSpPr>
          <p:nvPr/>
        </p:nvCxnSpPr>
        <p:spPr>
          <a:xfrm flipH="1" flipV="1">
            <a:off x="28075028" y="3116793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4" idx="3"/>
            <a:endCxn id="410" idx="0"/>
          </p:cNvCxnSpPr>
          <p:nvPr/>
        </p:nvCxnSpPr>
        <p:spPr>
          <a:xfrm flipH="1">
            <a:off x="22387078" y="3116793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椭圆 403"/>
          <p:cNvSpPr/>
          <p:nvPr/>
        </p:nvSpPr>
        <p:spPr>
          <a:xfrm>
            <a:off x="22752888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5" name="直接连接符 404"/>
          <p:cNvCxnSpPr>
            <a:stCxn id="404" idx="0"/>
            <a:endCxn id="426" idx="3"/>
          </p:cNvCxnSpPr>
          <p:nvPr/>
        </p:nvCxnSpPr>
        <p:spPr>
          <a:xfrm flipV="1">
            <a:off x="23021402" y="2231443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椭圆 405"/>
          <p:cNvSpPr/>
          <p:nvPr/>
        </p:nvSpPr>
        <p:spPr>
          <a:xfrm>
            <a:off x="23437045" y="35748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07" name="直接连接符 406"/>
          <p:cNvCxnSpPr>
            <a:stCxn id="406" idx="5"/>
            <a:endCxn id="461" idx="0"/>
          </p:cNvCxnSpPr>
          <p:nvPr/>
        </p:nvCxnSpPr>
        <p:spPr>
          <a:xfrm>
            <a:off x="23895427" y="4033192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3"/>
            <a:endCxn id="409" idx="0"/>
          </p:cNvCxnSpPr>
          <p:nvPr/>
        </p:nvCxnSpPr>
        <p:spPr>
          <a:xfrm flipH="1">
            <a:off x="23425781" y="4033192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23179038" y="45651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22118564" y="3583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22411957" y="4574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22576946" y="4042305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3"/>
            <a:endCxn id="414" idx="0"/>
          </p:cNvCxnSpPr>
          <p:nvPr/>
        </p:nvCxnSpPr>
        <p:spPr>
          <a:xfrm flipH="1">
            <a:off x="22050850" y="4042305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21804107" y="45887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27616646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27991106" y="46066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398" idx="3"/>
            <a:endCxn id="416" idx="0"/>
          </p:cNvCxnSpPr>
          <p:nvPr/>
        </p:nvCxnSpPr>
        <p:spPr>
          <a:xfrm flipH="1">
            <a:off x="28237849" y="4042305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5" idx="3"/>
            <a:endCxn id="443" idx="0"/>
          </p:cNvCxnSpPr>
          <p:nvPr/>
        </p:nvCxnSpPr>
        <p:spPr>
          <a:xfrm flipH="1">
            <a:off x="27331902" y="3116793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25753714" y="354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0" name="直接连接符 419"/>
          <p:cNvCxnSpPr>
            <a:stCxn id="419" idx="5"/>
            <a:endCxn id="462" idx="0"/>
          </p:cNvCxnSpPr>
          <p:nvPr/>
        </p:nvCxnSpPr>
        <p:spPr>
          <a:xfrm>
            <a:off x="26212096" y="4008194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9" idx="0"/>
            <a:endCxn id="452" idx="5"/>
          </p:cNvCxnSpPr>
          <p:nvPr/>
        </p:nvCxnSpPr>
        <p:spPr>
          <a:xfrm flipH="1" flipV="1">
            <a:off x="25605573" y="3116793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31682376" y="3562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31984573" y="462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4" name="直接连接符 423"/>
          <p:cNvCxnSpPr>
            <a:stCxn id="422" idx="5"/>
            <a:endCxn id="423" idx="0"/>
          </p:cNvCxnSpPr>
          <p:nvPr/>
        </p:nvCxnSpPr>
        <p:spPr>
          <a:xfrm>
            <a:off x="32140758" y="4020784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2" idx="0"/>
            <a:endCxn id="432" idx="5"/>
          </p:cNvCxnSpPr>
          <p:nvPr/>
        </p:nvCxnSpPr>
        <p:spPr>
          <a:xfrm flipH="1" flipV="1">
            <a:off x="31333795" y="3116793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椭圆 425"/>
          <p:cNvSpPr/>
          <p:nvPr/>
        </p:nvSpPr>
        <p:spPr>
          <a:xfrm>
            <a:off x="24019248" y="17730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27" name="直接连接符 426"/>
          <p:cNvCxnSpPr>
            <a:stCxn id="426" idx="5"/>
            <a:endCxn id="452" idx="0"/>
          </p:cNvCxnSpPr>
          <p:nvPr/>
        </p:nvCxnSpPr>
        <p:spPr>
          <a:xfrm>
            <a:off x="24477630" y="2231443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04" idx="5"/>
            <a:endCxn id="406" idx="0"/>
          </p:cNvCxnSpPr>
          <p:nvPr/>
        </p:nvCxnSpPr>
        <p:spPr>
          <a:xfrm>
            <a:off x="23211270" y="3116793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29465181" y="451891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0" name="直接连接符 429"/>
          <p:cNvCxnSpPr>
            <a:stCxn id="440" idx="5"/>
            <a:endCxn id="432" idx="0"/>
          </p:cNvCxnSpPr>
          <p:nvPr/>
        </p:nvCxnSpPr>
        <p:spPr>
          <a:xfrm>
            <a:off x="29587954" y="2197767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42" idx="0"/>
          </p:cNvCxnSpPr>
          <p:nvPr/>
        </p:nvCxnSpPr>
        <p:spPr>
          <a:xfrm flipH="1">
            <a:off x="29449239" y="4977292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30875413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31412441" y="46331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4" name="直接连接符 433"/>
          <p:cNvCxnSpPr>
            <a:stCxn id="422" idx="3"/>
            <a:endCxn id="433" idx="0"/>
          </p:cNvCxnSpPr>
          <p:nvPr/>
        </p:nvCxnSpPr>
        <p:spPr>
          <a:xfrm flipH="1">
            <a:off x="31659184" y="4020784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29" idx="0"/>
            <a:endCxn id="448" idx="3"/>
          </p:cNvCxnSpPr>
          <p:nvPr/>
        </p:nvCxnSpPr>
        <p:spPr>
          <a:xfrm flipV="1">
            <a:off x="29733695" y="4020784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椭圆 435"/>
          <p:cNvSpPr/>
          <p:nvPr/>
        </p:nvSpPr>
        <p:spPr>
          <a:xfrm>
            <a:off x="24636617" y="35422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37" name="直接连接符 436"/>
          <p:cNvCxnSpPr>
            <a:stCxn id="436" idx="0"/>
            <a:endCxn id="452" idx="3"/>
          </p:cNvCxnSpPr>
          <p:nvPr/>
        </p:nvCxnSpPr>
        <p:spPr>
          <a:xfrm flipV="1">
            <a:off x="24905131" y="3116793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6" idx="3"/>
            <a:endCxn id="439" idx="0"/>
          </p:cNvCxnSpPr>
          <p:nvPr/>
        </p:nvCxnSpPr>
        <p:spPr>
          <a:xfrm flipH="1">
            <a:off x="24589397" y="4000589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24342654" y="4593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29129572" y="17393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32" idx="3"/>
            <a:endCxn id="448" idx="0"/>
          </p:cNvCxnSpPr>
          <p:nvPr/>
        </p:nvCxnSpPr>
        <p:spPr>
          <a:xfrm flipH="1">
            <a:off x="30302761" y="3116793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29202496" y="55942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27063388" y="35775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27521770" y="4035917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27052281" y="4035917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26805538" y="4597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27401960" y="4597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30034247" y="356240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8" idx="5"/>
            <a:endCxn id="392" idx="0"/>
          </p:cNvCxnSpPr>
          <p:nvPr/>
        </p:nvCxnSpPr>
        <p:spPr>
          <a:xfrm>
            <a:off x="30492629" y="4020784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29" idx="5"/>
            <a:endCxn id="451" idx="0"/>
          </p:cNvCxnSpPr>
          <p:nvPr/>
        </p:nvCxnSpPr>
        <p:spPr>
          <a:xfrm>
            <a:off x="29923563" y="4977292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29775998" y="55942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25147191" y="26584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53" name="直接连接符 452"/>
          <p:cNvCxnSpPr>
            <a:stCxn id="419" idx="3"/>
            <a:endCxn id="456" idx="0"/>
          </p:cNvCxnSpPr>
          <p:nvPr/>
        </p:nvCxnSpPr>
        <p:spPr>
          <a:xfrm flipH="1">
            <a:off x="25722791" y="400819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36" idx="5"/>
            <a:endCxn id="455" idx="0"/>
          </p:cNvCxnSpPr>
          <p:nvPr/>
        </p:nvCxnSpPr>
        <p:spPr>
          <a:xfrm>
            <a:off x="25094999" y="4000589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24916156" y="459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25476048" y="45982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23746232" y="45742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26012276" y="44659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467" idx="0"/>
          </p:cNvCxnSpPr>
          <p:nvPr/>
        </p:nvCxnSpPr>
        <p:spPr>
          <a:xfrm>
            <a:off x="26470658" y="4924328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26008263" y="4924328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25761520" y="5491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矩形 466"/>
          <p:cNvSpPr/>
          <p:nvPr/>
        </p:nvSpPr>
        <p:spPr>
          <a:xfrm>
            <a:off x="26311881" y="54912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矩形 467"/>
          <p:cNvSpPr/>
          <p:nvPr/>
        </p:nvSpPr>
        <p:spPr>
          <a:xfrm>
            <a:off x="28570287" y="4595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398" idx="5"/>
            <a:endCxn id="468" idx="0"/>
          </p:cNvCxnSpPr>
          <p:nvPr/>
        </p:nvCxnSpPr>
        <p:spPr>
          <a:xfrm>
            <a:off x="28704640" y="4042305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/>
          <p:cNvCxnSpPr/>
          <p:nvPr/>
        </p:nvCxnSpPr>
        <p:spPr>
          <a:xfrm>
            <a:off x="19009783" y="1935584"/>
            <a:ext cx="4906507" cy="50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8516945" y="1044561"/>
            <a:ext cx="6885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要删除的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</a:t>
            </a:r>
            <a:r>
              <a:rPr lang="en-US" altLang="zh-CN" dirty="0"/>
              <a:t>3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交换数值，颜色不变，此时删掉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，依然保持红黑平衡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0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50670" y="2981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1952171" y="6304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036" y="11965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7714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399" y="16101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5" idx="3"/>
            <a:endCxn id="8" idx="0"/>
          </p:cNvCxnSpPr>
          <p:nvPr/>
        </p:nvCxnSpPr>
        <p:spPr>
          <a:xfrm flipH="1">
            <a:off x="1734457" y="1088842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9" idx="0"/>
          </p:cNvCxnSpPr>
          <p:nvPr/>
        </p:nvCxnSpPr>
        <p:spPr>
          <a:xfrm>
            <a:off x="2410553" y="108884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036" y="314233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52171" y="24032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87714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38399" y="3382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3"/>
            <a:endCxn id="16" idx="0"/>
          </p:cNvCxnSpPr>
          <p:nvPr/>
        </p:nvCxnSpPr>
        <p:spPr>
          <a:xfrm flipH="1">
            <a:off x="1734457" y="2861666"/>
            <a:ext cx="296360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5"/>
            <a:endCxn id="17" idx="0"/>
          </p:cNvCxnSpPr>
          <p:nvPr/>
        </p:nvCxnSpPr>
        <p:spPr>
          <a:xfrm>
            <a:off x="2410553" y="2861666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558669" y="20577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4897" y="30375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20" idx="3"/>
            <a:endCxn id="4" idx="0"/>
          </p:cNvCxnSpPr>
          <p:nvPr/>
        </p:nvCxnSpPr>
        <p:spPr>
          <a:xfrm flipH="1">
            <a:off x="4319184" y="251616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5"/>
            <a:endCxn id="22" idx="0"/>
          </p:cNvCxnSpPr>
          <p:nvPr/>
        </p:nvCxnSpPr>
        <p:spPr>
          <a:xfrm>
            <a:off x="5017051" y="251616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586210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36895" y="3949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4" idx="3"/>
            <a:endCxn id="26" idx="0"/>
          </p:cNvCxnSpPr>
          <p:nvPr/>
        </p:nvCxnSpPr>
        <p:spPr>
          <a:xfrm flipH="1">
            <a:off x="3832953" y="343988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5"/>
            <a:endCxn id="27" idx="0"/>
          </p:cNvCxnSpPr>
          <p:nvPr/>
        </p:nvCxnSpPr>
        <p:spPr>
          <a:xfrm>
            <a:off x="4509052" y="343988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64114" y="3142333"/>
            <a:ext cx="6398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035" y="526259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803927" y="1066450"/>
            <a:ext cx="588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说明：插入的节点若是根节点，则直接将其设置为黑色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5828668" y="249920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说明：插入的节点若不是根节点，则将其设置为红色</a:t>
            </a:r>
            <a:endParaRPr lang="en-US" altLang="zh-CN" dirty="0" smtClean="0"/>
          </a:p>
        </p:txBody>
      </p:sp>
      <p:sp>
        <p:nvSpPr>
          <p:cNvPr id="37" name="椭圆 36"/>
          <p:cNvSpPr/>
          <p:nvPr/>
        </p:nvSpPr>
        <p:spPr>
          <a:xfrm>
            <a:off x="1634040" y="53634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8" name="椭圆 37"/>
          <p:cNvSpPr/>
          <p:nvPr/>
        </p:nvSpPr>
        <p:spPr>
          <a:xfrm>
            <a:off x="2142039" y="443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28267" y="5419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8" idx="3"/>
            <a:endCxn id="37" idx="0"/>
          </p:cNvCxnSpPr>
          <p:nvPr/>
        </p:nvCxnSpPr>
        <p:spPr>
          <a:xfrm flipH="1">
            <a:off x="1902554" y="4898079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8" idx="5"/>
            <a:endCxn id="39" idx="0"/>
          </p:cNvCxnSpPr>
          <p:nvPr/>
        </p:nvCxnSpPr>
        <p:spPr>
          <a:xfrm>
            <a:off x="2600421" y="4898079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69580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120265" y="633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" name="直接连接符 43"/>
          <p:cNvCxnSpPr>
            <a:stCxn id="37" idx="3"/>
            <a:endCxn id="42" idx="0"/>
          </p:cNvCxnSpPr>
          <p:nvPr/>
        </p:nvCxnSpPr>
        <p:spPr>
          <a:xfrm flipH="1">
            <a:off x="1416323" y="5821794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5"/>
            <a:endCxn id="43" idx="0"/>
          </p:cNvCxnSpPr>
          <p:nvPr/>
        </p:nvCxnSpPr>
        <p:spPr>
          <a:xfrm>
            <a:off x="2092422" y="5821794"/>
            <a:ext cx="274586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7295" y="5595583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587698" y="54000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5095697" y="4476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81925" y="545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8" idx="3"/>
            <a:endCxn id="47" idx="0"/>
          </p:cNvCxnSpPr>
          <p:nvPr/>
        </p:nvCxnSpPr>
        <p:spPr>
          <a:xfrm flipH="1">
            <a:off x="4856212" y="4934752"/>
            <a:ext cx="318131" cy="465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8" idx="5"/>
            <a:endCxn id="49" idx="0"/>
          </p:cNvCxnSpPr>
          <p:nvPr/>
        </p:nvCxnSpPr>
        <p:spPr>
          <a:xfrm>
            <a:off x="5554079" y="4934752"/>
            <a:ext cx="274589" cy="5213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23238" y="63684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7" idx="3"/>
            <a:endCxn id="52" idx="0"/>
          </p:cNvCxnSpPr>
          <p:nvPr/>
        </p:nvCxnSpPr>
        <p:spPr>
          <a:xfrm flipH="1">
            <a:off x="4369981" y="5858467"/>
            <a:ext cx="296363" cy="509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7" idx="5"/>
            <a:endCxn id="56" idx="0"/>
          </p:cNvCxnSpPr>
          <p:nvPr/>
        </p:nvCxnSpPr>
        <p:spPr>
          <a:xfrm>
            <a:off x="5046080" y="5858467"/>
            <a:ext cx="297539" cy="504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5075105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8" name="矩形 57"/>
          <p:cNvSpPr/>
          <p:nvPr/>
        </p:nvSpPr>
        <p:spPr>
          <a:xfrm>
            <a:off x="4644572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95257" y="73237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" name="直接连接符 59"/>
          <p:cNvCxnSpPr>
            <a:stCxn id="56" idx="3"/>
            <a:endCxn id="58" idx="0"/>
          </p:cNvCxnSpPr>
          <p:nvPr/>
        </p:nvCxnSpPr>
        <p:spPr>
          <a:xfrm flipH="1">
            <a:off x="4891315" y="6821440"/>
            <a:ext cx="262436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6" idx="5"/>
            <a:endCxn id="59" idx="0"/>
          </p:cNvCxnSpPr>
          <p:nvPr/>
        </p:nvCxnSpPr>
        <p:spPr>
          <a:xfrm>
            <a:off x="5533487" y="6821440"/>
            <a:ext cx="308513" cy="502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381391" y="5631927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9361080" y="540734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6" name="椭圆 65"/>
          <p:cNvSpPr/>
          <p:nvPr/>
        </p:nvSpPr>
        <p:spPr>
          <a:xfrm>
            <a:off x="9869079" y="448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355307" y="54633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8" name="直接连接符 67"/>
          <p:cNvCxnSpPr>
            <a:stCxn id="66" idx="3"/>
            <a:endCxn id="65" idx="0"/>
          </p:cNvCxnSpPr>
          <p:nvPr/>
        </p:nvCxnSpPr>
        <p:spPr>
          <a:xfrm flipH="1">
            <a:off x="9629594" y="4963163"/>
            <a:ext cx="318131" cy="423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6" idx="5"/>
            <a:endCxn id="67" idx="0"/>
          </p:cNvCxnSpPr>
          <p:nvPr/>
        </p:nvCxnSpPr>
        <p:spPr>
          <a:xfrm>
            <a:off x="10327461" y="4965709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5" idx="3"/>
            <a:endCxn id="78" idx="0"/>
          </p:cNvCxnSpPr>
          <p:nvPr/>
        </p:nvCxnSpPr>
        <p:spPr>
          <a:xfrm flipH="1">
            <a:off x="9121592" y="5865727"/>
            <a:ext cx="318134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5" idx="5"/>
            <a:endCxn id="75" idx="0"/>
          </p:cNvCxnSpPr>
          <p:nvPr/>
        </p:nvCxnSpPr>
        <p:spPr>
          <a:xfrm>
            <a:off x="9819462" y="5865727"/>
            <a:ext cx="297539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476891" y="73374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9870258" y="63858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" name="直接连接符 75"/>
          <p:cNvCxnSpPr>
            <a:stCxn id="78" idx="3"/>
            <a:endCxn id="74" idx="0"/>
          </p:cNvCxnSpPr>
          <p:nvPr/>
        </p:nvCxnSpPr>
        <p:spPr>
          <a:xfrm flipH="1">
            <a:off x="8723634" y="6821440"/>
            <a:ext cx="2080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853078" y="636305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83" name="直接连接符 82"/>
          <p:cNvCxnSpPr>
            <a:stCxn id="78" idx="5"/>
            <a:endCxn id="84" idx="0"/>
          </p:cNvCxnSpPr>
          <p:nvPr/>
        </p:nvCxnSpPr>
        <p:spPr>
          <a:xfrm>
            <a:off x="9311460" y="6821440"/>
            <a:ext cx="302267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66984" y="73415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997864" y="5591001"/>
            <a:ext cx="2436716" cy="3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14203723" y="4849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1" name="椭圆 100"/>
          <p:cNvSpPr/>
          <p:nvPr/>
        </p:nvSpPr>
        <p:spPr>
          <a:xfrm>
            <a:off x="14946351" y="57856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5432579" y="67653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101" idx="0"/>
            <a:endCxn id="100" idx="5"/>
          </p:cNvCxnSpPr>
          <p:nvPr/>
        </p:nvCxnSpPr>
        <p:spPr>
          <a:xfrm flipH="1" flipV="1">
            <a:off x="14662105" y="5307547"/>
            <a:ext cx="552760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1" idx="5"/>
            <a:endCxn id="102" idx="0"/>
          </p:cNvCxnSpPr>
          <p:nvPr/>
        </p:nvCxnSpPr>
        <p:spPr>
          <a:xfrm>
            <a:off x="15404733" y="6267694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3"/>
            <a:endCxn id="110" idx="0"/>
          </p:cNvCxnSpPr>
          <p:nvPr/>
        </p:nvCxnSpPr>
        <p:spPr>
          <a:xfrm flipH="1">
            <a:off x="13685350" y="5307547"/>
            <a:ext cx="597019" cy="50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01" idx="3"/>
            <a:endCxn id="108" idx="0"/>
          </p:cNvCxnSpPr>
          <p:nvPr/>
        </p:nvCxnSpPr>
        <p:spPr>
          <a:xfrm flipH="1">
            <a:off x="14740751" y="6243997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2935125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4494008" y="67792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09" name="直接连接符 108"/>
          <p:cNvCxnSpPr>
            <a:stCxn id="110" idx="3"/>
            <a:endCxn id="107" idx="0"/>
          </p:cNvCxnSpPr>
          <p:nvPr/>
        </p:nvCxnSpPr>
        <p:spPr>
          <a:xfrm flipH="1">
            <a:off x="13181868" y="6270562"/>
            <a:ext cx="313614" cy="50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13416836" y="58121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11" name="直接连接符 110"/>
          <p:cNvCxnSpPr>
            <a:stCxn id="110" idx="5"/>
            <a:endCxn id="112" idx="0"/>
          </p:cNvCxnSpPr>
          <p:nvPr/>
        </p:nvCxnSpPr>
        <p:spPr>
          <a:xfrm>
            <a:off x="13875218" y="6270562"/>
            <a:ext cx="196743" cy="512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13825218" y="678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3158397" y="4859774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9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sp>
        <p:nvSpPr>
          <p:cNvPr id="122" name="矩形 121"/>
          <p:cNvSpPr/>
          <p:nvPr/>
        </p:nvSpPr>
        <p:spPr>
          <a:xfrm>
            <a:off x="6039682" y="3304794"/>
            <a:ext cx="51090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设为当前节点，再根据</a:t>
            </a:r>
            <a:endParaRPr lang="en-US" altLang="zh-CN" dirty="0" smtClean="0"/>
          </a:p>
          <a:p>
            <a:r>
              <a:rPr lang="en-US" altLang="zh-CN" dirty="0" smtClean="0"/>
              <a:t>Left-Left</a:t>
            </a:r>
            <a:r>
              <a:rPr lang="zh-CN" altLang="en-US" dirty="0" smtClean="0"/>
              <a:t>规则，将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并交换父节点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左旋</a:t>
            </a:r>
            <a:endParaRPr lang="en-US" altLang="zh-CN" dirty="0" smtClean="0"/>
          </a:p>
        </p:txBody>
      </p:sp>
      <p:sp>
        <p:nvSpPr>
          <p:cNvPr id="116" name="矩形 115"/>
          <p:cNvSpPr/>
          <p:nvPr/>
        </p:nvSpPr>
        <p:spPr>
          <a:xfrm>
            <a:off x="10889291" y="4826384"/>
            <a:ext cx="3074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②祖父节点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右旋，</a:t>
            </a:r>
            <a:endParaRPr lang="en-US" altLang="zh-CN" dirty="0" smtClean="0"/>
          </a:p>
          <a:p>
            <a:r>
              <a:rPr lang="zh-CN" altLang="en-US" dirty="0" smtClean="0"/>
              <a:t>并交换父亲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2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905521" y="42651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5"/>
            <a:endCxn id="396" idx="0"/>
          </p:cNvCxnSpPr>
          <p:nvPr/>
        </p:nvCxnSpPr>
        <p:spPr>
          <a:xfrm>
            <a:off x="9363903" y="4723507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8903392" y="4723507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8656649" y="5345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矩形 395"/>
          <p:cNvSpPr/>
          <p:nvPr/>
        </p:nvSpPr>
        <p:spPr>
          <a:xfrm>
            <a:off x="9207010" y="53452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7" name="椭圆 396"/>
          <p:cNvSpPr/>
          <p:nvPr/>
        </p:nvSpPr>
        <p:spPr>
          <a:xfrm>
            <a:off x="4873613" y="409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98" name="椭圆 397"/>
          <p:cNvSpPr/>
          <p:nvPr/>
        </p:nvSpPr>
        <p:spPr>
          <a:xfrm>
            <a:off x="6587021" y="33499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9" name="直接连接符 398"/>
          <p:cNvCxnSpPr>
            <a:stCxn id="440" idx="0"/>
            <a:endCxn id="397" idx="5"/>
          </p:cNvCxnSpPr>
          <p:nvPr/>
        </p:nvCxnSpPr>
        <p:spPr>
          <a:xfrm flipH="1" flipV="1">
            <a:off x="5331995" y="867475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415" idx="0"/>
            <a:endCxn id="440" idx="3"/>
          </p:cNvCxnSpPr>
          <p:nvPr/>
        </p:nvCxnSpPr>
        <p:spPr>
          <a:xfrm flipV="1">
            <a:off x="6225923" y="1963829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7" idx="3"/>
            <a:endCxn id="426" idx="0"/>
          </p:cNvCxnSpPr>
          <p:nvPr/>
        </p:nvCxnSpPr>
        <p:spPr>
          <a:xfrm flipH="1">
            <a:off x="2628525" y="867475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8" idx="0"/>
            <a:endCxn id="415" idx="5"/>
          </p:cNvCxnSpPr>
          <p:nvPr/>
        </p:nvCxnSpPr>
        <p:spPr>
          <a:xfrm flipH="1" flipV="1">
            <a:off x="6415791" y="2882855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404" idx="3"/>
            <a:endCxn id="410" idx="0"/>
          </p:cNvCxnSpPr>
          <p:nvPr/>
        </p:nvCxnSpPr>
        <p:spPr>
          <a:xfrm flipH="1">
            <a:off x="727841" y="2882855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椭圆 403"/>
          <p:cNvSpPr/>
          <p:nvPr/>
        </p:nvSpPr>
        <p:spPr>
          <a:xfrm>
            <a:off x="1093651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05" name="直接连接符 404"/>
          <p:cNvCxnSpPr>
            <a:stCxn id="404" idx="0"/>
            <a:endCxn id="426" idx="3"/>
          </p:cNvCxnSpPr>
          <p:nvPr/>
        </p:nvCxnSpPr>
        <p:spPr>
          <a:xfrm flipV="1">
            <a:off x="1362165" y="1997505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椭圆 405"/>
          <p:cNvSpPr/>
          <p:nvPr/>
        </p:nvSpPr>
        <p:spPr>
          <a:xfrm>
            <a:off x="1777808" y="33408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07" name="直接连接符 406"/>
          <p:cNvCxnSpPr>
            <a:stCxn id="406" idx="5"/>
            <a:endCxn id="461" idx="0"/>
          </p:cNvCxnSpPr>
          <p:nvPr/>
        </p:nvCxnSpPr>
        <p:spPr>
          <a:xfrm>
            <a:off x="2236190" y="3799254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6" idx="3"/>
            <a:endCxn id="409" idx="0"/>
          </p:cNvCxnSpPr>
          <p:nvPr/>
        </p:nvCxnSpPr>
        <p:spPr>
          <a:xfrm flipH="1">
            <a:off x="1766544" y="3799254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19801" y="43312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459327" y="334998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11" name="矩形 410"/>
          <p:cNvSpPr/>
          <p:nvPr/>
        </p:nvSpPr>
        <p:spPr>
          <a:xfrm>
            <a:off x="752720" y="43403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10" idx="5"/>
            <a:endCxn id="411" idx="0"/>
          </p:cNvCxnSpPr>
          <p:nvPr/>
        </p:nvCxnSpPr>
        <p:spPr>
          <a:xfrm>
            <a:off x="917709" y="3808367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0" idx="3"/>
            <a:endCxn id="414" idx="0"/>
          </p:cNvCxnSpPr>
          <p:nvPr/>
        </p:nvCxnSpPr>
        <p:spPr>
          <a:xfrm flipH="1">
            <a:off x="391613" y="3808367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44870" y="43548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5957409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6331869" y="437269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398" idx="3"/>
            <a:endCxn id="416" idx="0"/>
          </p:cNvCxnSpPr>
          <p:nvPr/>
        </p:nvCxnSpPr>
        <p:spPr>
          <a:xfrm flipH="1">
            <a:off x="6578612" y="3808367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连接符 417"/>
          <p:cNvCxnSpPr>
            <a:stCxn id="415" idx="3"/>
            <a:endCxn id="443" idx="0"/>
          </p:cNvCxnSpPr>
          <p:nvPr/>
        </p:nvCxnSpPr>
        <p:spPr>
          <a:xfrm flipH="1">
            <a:off x="5672665" y="2882855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椭圆 418"/>
          <p:cNvSpPr/>
          <p:nvPr/>
        </p:nvSpPr>
        <p:spPr>
          <a:xfrm>
            <a:off x="4094477" y="33158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20" name="直接连接符 419"/>
          <p:cNvCxnSpPr>
            <a:stCxn id="419" idx="5"/>
            <a:endCxn id="462" idx="0"/>
          </p:cNvCxnSpPr>
          <p:nvPr/>
        </p:nvCxnSpPr>
        <p:spPr>
          <a:xfrm>
            <a:off x="4552859" y="3774256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9" idx="0"/>
            <a:endCxn id="452" idx="5"/>
          </p:cNvCxnSpPr>
          <p:nvPr/>
        </p:nvCxnSpPr>
        <p:spPr>
          <a:xfrm flipH="1" flipV="1">
            <a:off x="3946336" y="2882855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椭圆 421"/>
          <p:cNvSpPr/>
          <p:nvPr/>
        </p:nvSpPr>
        <p:spPr>
          <a:xfrm>
            <a:off x="10023139" y="33284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10325336" y="43957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24" name="直接连接符 423"/>
          <p:cNvCxnSpPr>
            <a:stCxn id="422" idx="5"/>
            <a:endCxn id="423" idx="0"/>
          </p:cNvCxnSpPr>
          <p:nvPr/>
        </p:nvCxnSpPr>
        <p:spPr>
          <a:xfrm>
            <a:off x="10481521" y="3786846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2" idx="0"/>
            <a:endCxn id="432" idx="5"/>
          </p:cNvCxnSpPr>
          <p:nvPr/>
        </p:nvCxnSpPr>
        <p:spPr>
          <a:xfrm flipH="1" flipV="1">
            <a:off x="9674558" y="2882855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椭圆 425"/>
          <p:cNvSpPr/>
          <p:nvPr/>
        </p:nvSpPr>
        <p:spPr>
          <a:xfrm>
            <a:off x="2360011" y="15391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27" name="直接连接符 426"/>
          <p:cNvCxnSpPr>
            <a:stCxn id="426" idx="5"/>
            <a:endCxn id="452" idx="0"/>
          </p:cNvCxnSpPr>
          <p:nvPr/>
        </p:nvCxnSpPr>
        <p:spPr>
          <a:xfrm>
            <a:off x="2818393" y="1997505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04" idx="5"/>
            <a:endCxn id="406" idx="0"/>
          </p:cNvCxnSpPr>
          <p:nvPr/>
        </p:nvCxnSpPr>
        <p:spPr>
          <a:xfrm>
            <a:off x="1552033" y="2882855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7805944" y="42849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30" name="直接连接符 429"/>
          <p:cNvCxnSpPr>
            <a:stCxn id="440" idx="5"/>
            <a:endCxn id="432" idx="0"/>
          </p:cNvCxnSpPr>
          <p:nvPr/>
        </p:nvCxnSpPr>
        <p:spPr>
          <a:xfrm>
            <a:off x="7928717" y="1963829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42" idx="0"/>
          </p:cNvCxnSpPr>
          <p:nvPr/>
        </p:nvCxnSpPr>
        <p:spPr>
          <a:xfrm flipH="1">
            <a:off x="7790002" y="4743354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椭圆 431"/>
          <p:cNvSpPr/>
          <p:nvPr/>
        </p:nvSpPr>
        <p:spPr>
          <a:xfrm>
            <a:off x="9216176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9753204" y="43992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4" name="直接连接符 433"/>
          <p:cNvCxnSpPr>
            <a:stCxn id="422" idx="3"/>
            <a:endCxn id="433" idx="0"/>
          </p:cNvCxnSpPr>
          <p:nvPr/>
        </p:nvCxnSpPr>
        <p:spPr>
          <a:xfrm flipH="1">
            <a:off x="9999947" y="3786846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>
            <a:stCxn id="429" idx="0"/>
            <a:endCxn id="448" idx="3"/>
          </p:cNvCxnSpPr>
          <p:nvPr/>
        </p:nvCxnSpPr>
        <p:spPr>
          <a:xfrm flipV="1">
            <a:off x="8074458" y="3786846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椭圆 435"/>
          <p:cNvSpPr/>
          <p:nvPr/>
        </p:nvSpPr>
        <p:spPr>
          <a:xfrm>
            <a:off x="2977380" y="3308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437" name="直接连接符 436"/>
          <p:cNvCxnSpPr>
            <a:stCxn id="436" idx="0"/>
            <a:endCxn id="452" idx="3"/>
          </p:cNvCxnSpPr>
          <p:nvPr/>
        </p:nvCxnSpPr>
        <p:spPr>
          <a:xfrm flipV="1">
            <a:off x="3245894" y="2882855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>
            <a:stCxn id="436" idx="3"/>
            <a:endCxn id="439" idx="0"/>
          </p:cNvCxnSpPr>
          <p:nvPr/>
        </p:nvCxnSpPr>
        <p:spPr>
          <a:xfrm flipH="1">
            <a:off x="2930160" y="3766651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矩形 438"/>
          <p:cNvSpPr/>
          <p:nvPr/>
        </p:nvSpPr>
        <p:spPr>
          <a:xfrm>
            <a:off x="2683417" y="43595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0" name="椭圆 439"/>
          <p:cNvSpPr/>
          <p:nvPr/>
        </p:nvSpPr>
        <p:spPr>
          <a:xfrm>
            <a:off x="7470335" y="1505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1" name="直接连接符 440"/>
          <p:cNvCxnSpPr>
            <a:stCxn id="432" idx="3"/>
            <a:endCxn id="448" idx="0"/>
          </p:cNvCxnSpPr>
          <p:nvPr/>
        </p:nvCxnSpPr>
        <p:spPr>
          <a:xfrm flipH="1">
            <a:off x="8643524" y="2882855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7543259" y="5360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5404151" y="33435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10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5862533" y="3801979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5393044" y="3801979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5146301" y="4363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5742723" y="4363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8375010" y="33284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9" name="直接连接符 448"/>
          <p:cNvCxnSpPr>
            <a:stCxn id="448" idx="5"/>
            <a:endCxn id="392" idx="0"/>
          </p:cNvCxnSpPr>
          <p:nvPr/>
        </p:nvCxnSpPr>
        <p:spPr>
          <a:xfrm>
            <a:off x="8833392" y="3786846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29" idx="5"/>
            <a:endCxn id="451" idx="0"/>
          </p:cNvCxnSpPr>
          <p:nvPr/>
        </p:nvCxnSpPr>
        <p:spPr>
          <a:xfrm>
            <a:off x="8264326" y="4743354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8116761" y="53603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2" name="椭圆 451"/>
          <p:cNvSpPr/>
          <p:nvPr/>
        </p:nvSpPr>
        <p:spPr>
          <a:xfrm>
            <a:off x="3487954" y="24244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53" name="直接连接符 452"/>
          <p:cNvCxnSpPr>
            <a:stCxn id="419" idx="3"/>
            <a:endCxn id="456" idx="0"/>
          </p:cNvCxnSpPr>
          <p:nvPr/>
        </p:nvCxnSpPr>
        <p:spPr>
          <a:xfrm flipH="1">
            <a:off x="4063554" y="3774256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36" idx="5"/>
            <a:endCxn id="455" idx="0"/>
          </p:cNvCxnSpPr>
          <p:nvPr/>
        </p:nvCxnSpPr>
        <p:spPr>
          <a:xfrm>
            <a:off x="3435762" y="3766651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3256919" y="43611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矩形 455"/>
          <p:cNvSpPr/>
          <p:nvPr/>
        </p:nvSpPr>
        <p:spPr>
          <a:xfrm>
            <a:off x="3816811" y="43643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1" name="矩形 460"/>
          <p:cNvSpPr/>
          <p:nvPr/>
        </p:nvSpPr>
        <p:spPr>
          <a:xfrm>
            <a:off x="2086995" y="43403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2" name="椭圆 461"/>
          <p:cNvSpPr/>
          <p:nvPr/>
        </p:nvSpPr>
        <p:spPr>
          <a:xfrm>
            <a:off x="4353039" y="42320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467" idx="0"/>
          </p:cNvCxnSpPr>
          <p:nvPr/>
        </p:nvCxnSpPr>
        <p:spPr>
          <a:xfrm>
            <a:off x="4811421" y="4690390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3"/>
            <a:endCxn id="465" idx="0"/>
          </p:cNvCxnSpPr>
          <p:nvPr/>
        </p:nvCxnSpPr>
        <p:spPr>
          <a:xfrm flipH="1">
            <a:off x="4349026" y="4690390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矩形 464"/>
          <p:cNvSpPr/>
          <p:nvPr/>
        </p:nvSpPr>
        <p:spPr>
          <a:xfrm>
            <a:off x="4102283" y="52573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7" name="矩形 466"/>
          <p:cNvSpPr/>
          <p:nvPr/>
        </p:nvSpPr>
        <p:spPr>
          <a:xfrm>
            <a:off x="4652644" y="525731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矩形 467"/>
          <p:cNvSpPr/>
          <p:nvPr/>
        </p:nvSpPr>
        <p:spPr>
          <a:xfrm>
            <a:off x="6911050" y="43611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9" name="直接连接符 468"/>
          <p:cNvCxnSpPr>
            <a:stCxn id="398" idx="5"/>
            <a:endCxn id="468" idx="0"/>
          </p:cNvCxnSpPr>
          <p:nvPr/>
        </p:nvCxnSpPr>
        <p:spPr>
          <a:xfrm>
            <a:off x="7045403" y="3808367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19683384" y="430950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1" name="直接连接符 250"/>
          <p:cNvCxnSpPr>
            <a:stCxn id="250" idx="5"/>
            <a:endCxn id="266" idx="0"/>
          </p:cNvCxnSpPr>
          <p:nvPr/>
        </p:nvCxnSpPr>
        <p:spPr>
          <a:xfrm>
            <a:off x="20141766" y="476789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50" idx="3"/>
            <a:endCxn id="265" idx="0"/>
          </p:cNvCxnSpPr>
          <p:nvPr/>
        </p:nvCxnSpPr>
        <p:spPr>
          <a:xfrm flipH="1">
            <a:off x="19681255" y="476789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19434512" y="53895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19984873" y="53895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15651476" y="4534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68" name="椭圆 267"/>
          <p:cNvSpPr/>
          <p:nvPr/>
        </p:nvSpPr>
        <p:spPr>
          <a:xfrm>
            <a:off x="17364884" y="339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9" name="直接连接符 268"/>
          <p:cNvCxnSpPr>
            <a:stCxn id="310" idx="0"/>
            <a:endCxn id="267" idx="5"/>
          </p:cNvCxnSpPr>
          <p:nvPr/>
        </p:nvCxnSpPr>
        <p:spPr>
          <a:xfrm flipH="1" flipV="1">
            <a:off x="16109858" y="911859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85" idx="0"/>
            <a:endCxn id="310" idx="3"/>
          </p:cNvCxnSpPr>
          <p:nvPr/>
        </p:nvCxnSpPr>
        <p:spPr>
          <a:xfrm flipV="1">
            <a:off x="17003786" y="2008213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67" idx="3"/>
            <a:endCxn id="296" idx="0"/>
          </p:cNvCxnSpPr>
          <p:nvPr/>
        </p:nvCxnSpPr>
        <p:spPr>
          <a:xfrm flipH="1">
            <a:off x="13406388" y="911859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68" idx="0"/>
            <a:endCxn id="285" idx="5"/>
          </p:cNvCxnSpPr>
          <p:nvPr/>
        </p:nvCxnSpPr>
        <p:spPr>
          <a:xfrm flipH="1" flipV="1">
            <a:off x="17193654" y="2927239"/>
            <a:ext cx="439744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4" idx="3"/>
            <a:endCxn id="280" idx="0"/>
          </p:cNvCxnSpPr>
          <p:nvPr/>
        </p:nvCxnSpPr>
        <p:spPr>
          <a:xfrm flipH="1">
            <a:off x="11505704" y="2927239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11871514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75" name="直接连接符 274"/>
          <p:cNvCxnSpPr>
            <a:stCxn id="274" idx="0"/>
            <a:endCxn id="296" idx="3"/>
          </p:cNvCxnSpPr>
          <p:nvPr/>
        </p:nvCxnSpPr>
        <p:spPr>
          <a:xfrm flipV="1">
            <a:off x="12140028" y="204188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12555671" y="33852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77" name="直接连接符 276"/>
          <p:cNvCxnSpPr>
            <a:stCxn id="276" idx="5"/>
            <a:endCxn id="466" idx="0"/>
          </p:cNvCxnSpPr>
          <p:nvPr/>
        </p:nvCxnSpPr>
        <p:spPr>
          <a:xfrm>
            <a:off x="13014053" y="3843638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3"/>
            <a:endCxn id="279" idx="0"/>
          </p:cNvCxnSpPr>
          <p:nvPr/>
        </p:nvCxnSpPr>
        <p:spPr>
          <a:xfrm flipH="1">
            <a:off x="12544407" y="3843638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/>
          <p:cNvSpPr/>
          <p:nvPr/>
        </p:nvSpPr>
        <p:spPr>
          <a:xfrm>
            <a:off x="12297664" y="43756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0" name="椭圆 279"/>
          <p:cNvSpPr/>
          <p:nvPr/>
        </p:nvSpPr>
        <p:spPr>
          <a:xfrm>
            <a:off x="11237190" y="339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1" name="矩形 280"/>
          <p:cNvSpPr/>
          <p:nvPr/>
        </p:nvSpPr>
        <p:spPr>
          <a:xfrm>
            <a:off x="11530583" y="438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2" name="直接连接符 281"/>
          <p:cNvCxnSpPr>
            <a:stCxn id="280" idx="5"/>
            <a:endCxn id="281" idx="0"/>
          </p:cNvCxnSpPr>
          <p:nvPr/>
        </p:nvCxnSpPr>
        <p:spPr>
          <a:xfrm>
            <a:off x="11695572" y="3852751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0" idx="3"/>
            <a:endCxn id="284" idx="0"/>
          </p:cNvCxnSpPr>
          <p:nvPr/>
        </p:nvCxnSpPr>
        <p:spPr>
          <a:xfrm flipH="1">
            <a:off x="11169476" y="3852751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10922733" y="43992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5" name="椭圆 284"/>
          <p:cNvSpPr/>
          <p:nvPr/>
        </p:nvSpPr>
        <p:spPr>
          <a:xfrm>
            <a:off x="16735272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17109732" y="44170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7" name="直接连接符 286"/>
          <p:cNvCxnSpPr>
            <a:stCxn id="268" idx="3"/>
            <a:endCxn id="286" idx="0"/>
          </p:cNvCxnSpPr>
          <p:nvPr/>
        </p:nvCxnSpPr>
        <p:spPr>
          <a:xfrm flipH="1">
            <a:off x="17356475" y="3852751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85" idx="3"/>
            <a:endCxn id="313" idx="0"/>
          </p:cNvCxnSpPr>
          <p:nvPr/>
        </p:nvCxnSpPr>
        <p:spPr>
          <a:xfrm flipH="1">
            <a:off x="16450528" y="2927239"/>
            <a:ext cx="363390" cy="460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14872340" y="336025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90" name="直接连接符 289"/>
          <p:cNvCxnSpPr>
            <a:stCxn id="289" idx="5"/>
            <a:endCxn id="470" idx="0"/>
          </p:cNvCxnSpPr>
          <p:nvPr/>
        </p:nvCxnSpPr>
        <p:spPr>
          <a:xfrm>
            <a:off x="15330722" y="381864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9" idx="0"/>
            <a:endCxn id="323" idx="5"/>
          </p:cNvCxnSpPr>
          <p:nvPr/>
        </p:nvCxnSpPr>
        <p:spPr>
          <a:xfrm flipH="1" flipV="1">
            <a:off x="14724199" y="292723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椭圆 291"/>
          <p:cNvSpPr/>
          <p:nvPr/>
        </p:nvSpPr>
        <p:spPr>
          <a:xfrm>
            <a:off x="20801002" y="337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21103199" y="4440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4" name="直接连接符 293"/>
          <p:cNvCxnSpPr>
            <a:stCxn id="292" idx="5"/>
            <a:endCxn id="293" idx="0"/>
          </p:cNvCxnSpPr>
          <p:nvPr/>
        </p:nvCxnSpPr>
        <p:spPr>
          <a:xfrm>
            <a:off x="21259384" y="383123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292" idx="0"/>
            <a:endCxn id="302" idx="5"/>
          </p:cNvCxnSpPr>
          <p:nvPr/>
        </p:nvCxnSpPr>
        <p:spPr>
          <a:xfrm flipH="1" flipV="1">
            <a:off x="20452421" y="292723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椭圆 295"/>
          <p:cNvSpPr/>
          <p:nvPr/>
        </p:nvSpPr>
        <p:spPr>
          <a:xfrm>
            <a:off x="13137874" y="158350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97" name="直接连接符 296"/>
          <p:cNvCxnSpPr>
            <a:stCxn id="296" idx="5"/>
            <a:endCxn id="323" idx="0"/>
          </p:cNvCxnSpPr>
          <p:nvPr/>
        </p:nvCxnSpPr>
        <p:spPr>
          <a:xfrm>
            <a:off x="13596256" y="204188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274" idx="5"/>
            <a:endCxn id="276" idx="0"/>
          </p:cNvCxnSpPr>
          <p:nvPr/>
        </p:nvCxnSpPr>
        <p:spPr>
          <a:xfrm>
            <a:off x="12329896" y="2927239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椭圆 298"/>
          <p:cNvSpPr/>
          <p:nvPr/>
        </p:nvSpPr>
        <p:spPr>
          <a:xfrm>
            <a:off x="18583807" y="43293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00" name="直接连接符 299"/>
          <p:cNvCxnSpPr>
            <a:stCxn id="310" idx="5"/>
            <a:endCxn id="302" idx="0"/>
          </p:cNvCxnSpPr>
          <p:nvPr/>
        </p:nvCxnSpPr>
        <p:spPr>
          <a:xfrm>
            <a:off x="18706580" y="2008213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9" idx="3"/>
            <a:endCxn id="312" idx="0"/>
          </p:cNvCxnSpPr>
          <p:nvPr/>
        </p:nvCxnSpPr>
        <p:spPr>
          <a:xfrm flipH="1">
            <a:off x="18567865" y="478773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9994039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0531067" y="4443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292" idx="3"/>
            <a:endCxn id="303" idx="0"/>
          </p:cNvCxnSpPr>
          <p:nvPr/>
        </p:nvCxnSpPr>
        <p:spPr>
          <a:xfrm flipH="1">
            <a:off x="20777810" y="383123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9" idx="0"/>
            <a:endCxn id="318" idx="3"/>
          </p:cNvCxnSpPr>
          <p:nvPr/>
        </p:nvCxnSpPr>
        <p:spPr>
          <a:xfrm flipV="1">
            <a:off x="18852321" y="383123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13755243" y="335265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07" name="直接连接符 306"/>
          <p:cNvCxnSpPr>
            <a:stCxn id="306" idx="0"/>
            <a:endCxn id="323" idx="3"/>
          </p:cNvCxnSpPr>
          <p:nvPr/>
        </p:nvCxnSpPr>
        <p:spPr>
          <a:xfrm flipV="1">
            <a:off x="14023757" y="292723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6" idx="3"/>
            <a:endCxn id="309" idx="0"/>
          </p:cNvCxnSpPr>
          <p:nvPr/>
        </p:nvCxnSpPr>
        <p:spPr>
          <a:xfrm flipH="1">
            <a:off x="13708023" y="381103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矩形 308"/>
          <p:cNvSpPr/>
          <p:nvPr/>
        </p:nvSpPr>
        <p:spPr>
          <a:xfrm>
            <a:off x="13461280" y="44038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0" name="椭圆 309"/>
          <p:cNvSpPr/>
          <p:nvPr/>
        </p:nvSpPr>
        <p:spPr>
          <a:xfrm>
            <a:off x="18248198" y="1549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02" idx="3"/>
            <a:endCxn id="318" idx="0"/>
          </p:cNvCxnSpPr>
          <p:nvPr/>
        </p:nvCxnSpPr>
        <p:spPr>
          <a:xfrm flipH="1">
            <a:off x="19421387" y="292723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矩形 311"/>
          <p:cNvSpPr/>
          <p:nvPr/>
        </p:nvSpPr>
        <p:spPr>
          <a:xfrm>
            <a:off x="18321122" y="5404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3" name="椭圆 312"/>
          <p:cNvSpPr/>
          <p:nvPr/>
        </p:nvSpPr>
        <p:spPr>
          <a:xfrm>
            <a:off x="16182014" y="33879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9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4" name="直接连接符 313"/>
          <p:cNvCxnSpPr>
            <a:stCxn id="313" idx="5"/>
            <a:endCxn id="317" idx="0"/>
          </p:cNvCxnSpPr>
          <p:nvPr/>
        </p:nvCxnSpPr>
        <p:spPr>
          <a:xfrm>
            <a:off x="16640396" y="3846363"/>
            <a:ext cx="12693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3" idx="3"/>
            <a:endCxn id="316" idx="0"/>
          </p:cNvCxnSpPr>
          <p:nvPr/>
        </p:nvCxnSpPr>
        <p:spPr>
          <a:xfrm flipH="1">
            <a:off x="16170907" y="3846363"/>
            <a:ext cx="89753" cy="561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15924164" y="44083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7" name="矩形 316"/>
          <p:cNvSpPr/>
          <p:nvPr/>
        </p:nvSpPr>
        <p:spPr>
          <a:xfrm>
            <a:off x="16520586" y="44083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19152873" y="3372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9" name="直接连接符 318"/>
          <p:cNvCxnSpPr>
            <a:stCxn id="318" idx="5"/>
            <a:endCxn id="250" idx="0"/>
          </p:cNvCxnSpPr>
          <p:nvPr/>
        </p:nvCxnSpPr>
        <p:spPr>
          <a:xfrm>
            <a:off x="19611255" y="383123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9" idx="5"/>
            <a:endCxn id="321" idx="0"/>
          </p:cNvCxnSpPr>
          <p:nvPr/>
        </p:nvCxnSpPr>
        <p:spPr>
          <a:xfrm>
            <a:off x="19042189" y="478773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8894624" y="5404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14265817" y="24688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457" name="直接连接符 456"/>
          <p:cNvCxnSpPr>
            <a:stCxn id="289" idx="3"/>
            <a:endCxn id="460" idx="0"/>
          </p:cNvCxnSpPr>
          <p:nvPr/>
        </p:nvCxnSpPr>
        <p:spPr>
          <a:xfrm flipH="1">
            <a:off x="14841417" y="381864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接连接符 457"/>
          <p:cNvCxnSpPr>
            <a:stCxn id="306" idx="5"/>
            <a:endCxn id="459" idx="0"/>
          </p:cNvCxnSpPr>
          <p:nvPr/>
        </p:nvCxnSpPr>
        <p:spPr>
          <a:xfrm>
            <a:off x="14213625" y="381103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矩形 458"/>
          <p:cNvSpPr/>
          <p:nvPr/>
        </p:nvSpPr>
        <p:spPr>
          <a:xfrm>
            <a:off x="14034782" y="4405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0" name="矩形 459"/>
          <p:cNvSpPr/>
          <p:nvPr/>
        </p:nvSpPr>
        <p:spPr>
          <a:xfrm>
            <a:off x="14594674" y="44087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6" name="矩形 465"/>
          <p:cNvSpPr/>
          <p:nvPr/>
        </p:nvSpPr>
        <p:spPr>
          <a:xfrm>
            <a:off x="12864858" y="438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0" name="椭圆 469"/>
          <p:cNvSpPr/>
          <p:nvPr/>
        </p:nvSpPr>
        <p:spPr>
          <a:xfrm>
            <a:off x="15130902" y="42763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473" name="直接连接符 472"/>
          <p:cNvCxnSpPr>
            <a:stCxn id="470" idx="5"/>
            <a:endCxn id="476" idx="0"/>
          </p:cNvCxnSpPr>
          <p:nvPr/>
        </p:nvCxnSpPr>
        <p:spPr>
          <a:xfrm>
            <a:off x="15589284" y="473477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0" idx="3"/>
            <a:endCxn id="475" idx="0"/>
          </p:cNvCxnSpPr>
          <p:nvPr/>
        </p:nvCxnSpPr>
        <p:spPr>
          <a:xfrm flipH="1">
            <a:off x="15126889" y="473477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矩形 474"/>
          <p:cNvSpPr/>
          <p:nvPr/>
        </p:nvSpPr>
        <p:spPr>
          <a:xfrm>
            <a:off x="14880146" y="5301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6" name="矩形 475"/>
          <p:cNvSpPr/>
          <p:nvPr/>
        </p:nvSpPr>
        <p:spPr>
          <a:xfrm>
            <a:off x="15430507" y="5301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7" name="矩形 476"/>
          <p:cNvSpPr/>
          <p:nvPr/>
        </p:nvSpPr>
        <p:spPr>
          <a:xfrm>
            <a:off x="17688913" y="4405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8" name="直接连接符 477"/>
          <p:cNvCxnSpPr>
            <a:stCxn id="268" idx="5"/>
            <a:endCxn id="477" idx="0"/>
          </p:cNvCxnSpPr>
          <p:nvPr/>
        </p:nvCxnSpPr>
        <p:spPr>
          <a:xfrm>
            <a:off x="17823266" y="3852751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矩形 478"/>
          <p:cNvSpPr/>
          <p:nvPr/>
        </p:nvSpPr>
        <p:spPr>
          <a:xfrm>
            <a:off x="8036745" y="1155728"/>
            <a:ext cx="5041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9</a:t>
            </a:r>
          </a:p>
        </p:txBody>
      </p:sp>
      <p:cxnSp>
        <p:nvCxnSpPr>
          <p:cNvPr id="480" name="直接箭头连接符 479"/>
          <p:cNvCxnSpPr/>
          <p:nvPr/>
        </p:nvCxnSpPr>
        <p:spPr>
          <a:xfrm flipV="1">
            <a:off x="8127256" y="1834741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椭圆 480"/>
          <p:cNvSpPr/>
          <p:nvPr/>
        </p:nvSpPr>
        <p:spPr>
          <a:xfrm>
            <a:off x="30571679" y="43503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2" name="直接连接符 481"/>
          <p:cNvCxnSpPr>
            <a:stCxn id="481" idx="5"/>
            <a:endCxn id="485" idx="0"/>
          </p:cNvCxnSpPr>
          <p:nvPr/>
        </p:nvCxnSpPr>
        <p:spPr>
          <a:xfrm>
            <a:off x="31030061" y="4808770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81" idx="3"/>
            <a:endCxn id="484" idx="0"/>
          </p:cNvCxnSpPr>
          <p:nvPr/>
        </p:nvCxnSpPr>
        <p:spPr>
          <a:xfrm flipH="1">
            <a:off x="30569550" y="4808770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矩形 483"/>
          <p:cNvSpPr/>
          <p:nvPr/>
        </p:nvSpPr>
        <p:spPr>
          <a:xfrm>
            <a:off x="30322807" y="5430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5" name="矩形 484"/>
          <p:cNvSpPr/>
          <p:nvPr/>
        </p:nvSpPr>
        <p:spPr>
          <a:xfrm>
            <a:off x="30873168" y="5430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椭圆 485"/>
          <p:cNvSpPr/>
          <p:nvPr/>
        </p:nvSpPr>
        <p:spPr>
          <a:xfrm>
            <a:off x="26539771" y="4943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87" name="椭圆 486"/>
          <p:cNvSpPr/>
          <p:nvPr/>
        </p:nvSpPr>
        <p:spPr>
          <a:xfrm>
            <a:off x="28016691" y="34352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529" idx="0"/>
            <a:endCxn id="486" idx="5"/>
          </p:cNvCxnSpPr>
          <p:nvPr/>
        </p:nvCxnSpPr>
        <p:spPr>
          <a:xfrm flipH="1" flipV="1">
            <a:off x="26998153" y="952738"/>
            <a:ext cx="2406854" cy="637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504" idx="0"/>
            <a:endCxn id="529" idx="3"/>
          </p:cNvCxnSpPr>
          <p:nvPr/>
        </p:nvCxnSpPr>
        <p:spPr>
          <a:xfrm flipV="1">
            <a:off x="27892081" y="2049092"/>
            <a:ext cx="1323058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6" idx="3"/>
            <a:endCxn id="515" idx="0"/>
          </p:cNvCxnSpPr>
          <p:nvPr/>
        </p:nvCxnSpPr>
        <p:spPr>
          <a:xfrm flipH="1">
            <a:off x="24294683" y="952738"/>
            <a:ext cx="232373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0"/>
            <a:endCxn id="504" idx="5"/>
          </p:cNvCxnSpPr>
          <p:nvPr/>
        </p:nvCxnSpPr>
        <p:spPr>
          <a:xfrm flipH="1" flipV="1">
            <a:off x="28081949" y="2968118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93" idx="3"/>
            <a:endCxn id="499" idx="0"/>
          </p:cNvCxnSpPr>
          <p:nvPr/>
        </p:nvCxnSpPr>
        <p:spPr>
          <a:xfrm flipH="1">
            <a:off x="22393999" y="2968118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/>
          <p:cNvSpPr/>
          <p:nvPr/>
        </p:nvSpPr>
        <p:spPr>
          <a:xfrm>
            <a:off x="22759809" y="25097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4" name="直接连接符 493"/>
          <p:cNvCxnSpPr>
            <a:stCxn id="493" idx="0"/>
            <a:endCxn id="515" idx="3"/>
          </p:cNvCxnSpPr>
          <p:nvPr/>
        </p:nvCxnSpPr>
        <p:spPr>
          <a:xfrm flipV="1">
            <a:off x="23028323" y="2082768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椭圆 494"/>
          <p:cNvSpPr/>
          <p:nvPr/>
        </p:nvSpPr>
        <p:spPr>
          <a:xfrm>
            <a:off x="23443966" y="34261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96" name="直接连接符 495"/>
          <p:cNvCxnSpPr>
            <a:stCxn id="495" idx="5"/>
            <a:endCxn id="546" idx="0"/>
          </p:cNvCxnSpPr>
          <p:nvPr/>
        </p:nvCxnSpPr>
        <p:spPr>
          <a:xfrm>
            <a:off x="23902348" y="3884517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  <a:endCxn id="498" idx="0"/>
          </p:cNvCxnSpPr>
          <p:nvPr/>
        </p:nvCxnSpPr>
        <p:spPr>
          <a:xfrm flipH="1">
            <a:off x="23432702" y="3884517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/>
          <p:cNvSpPr/>
          <p:nvPr/>
        </p:nvSpPr>
        <p:spPr>
          <a:xfrm>
            <a:off x="23185959" y="44165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9" name="椭圆 498"/>
          <p:cNvSpPr/>
          <p:nvPr/>
        </p:nvSpPr>
        <p:spPr>
          <a:xfrm>
            <a:off x="22125485" y="34352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0" name="矩形 499"/>
          <p:cNvSpPr/>
          <p:nvPr/>
        </p:nvSpPr>
        <p:spPr>
          <a:xfrm>
            <a:off x="22418878" y="44256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1" name="直接连接符 500"/>
          <p:cNvCxnSpPr>
            <a:stCxn id="499" idx="5"/>
            <a:endCxn id="500" idx="0"/>
          </p:cNvCxnSpPr>
          <p:nvPr/>
        </p:nvCxnSpPr>
        <p:spPr>
          <a:xfrm>
            <a:off x="22583867" y="3893630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>
            <a:stCxn id="499" idx="3"/>
            <a:endCxn id="503" idx="0"/>
          </p:cNvCxnSpPr>
          <p:nvPr/>
        </p:nvCxnSpPr>
        <p:spPr>
          <a:xfrm flipH="1">
            <a:off x="22057771" y="3893630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矩形 502"/>
          <p:cNvSpPr/>
          <p:nvPr/>
        </p:nvSpPr>
        <p:spPr>
          <a:xfrm>
            <a:off x="21811028" y="44400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4" name="椭圆 503"/>
          <p:cNvSpPr/>
          <p:nvPr/>
        </p:nvSpPr>
        <p:spPr>
          <a:xfrm>
            <a:off x="27623567" y="2509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27761539" y="445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6" name="直接连接符 505"/>
          <p:cNvCxnSpPr>
            <a:stCxn id="487" idx="3"/>
            <a:endCxn id="505" idx="0"/>
          </p:cNvCxnSpPr>
          <p:nvPr/>
        </p:nvCxnSpPr>
        <p:spPr>
          <a:xfrm flipH="1">
            <a:off x="28008282" y="3893630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椭圆 507"/>
          <p:cNvSpPr/>
          <p:nvPr/>
        </p:nvSpPr>
        <p:spPr>
          <a:xfrm>
            <a:off x="25760635" y="3401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508" idx="5"/>
            <a:endCxn id="547" idx="0"/>
          </p:cNvCxnSpPr>
          <p:nvPr/>
        </p:nvCxnSpPr>
        <p:spPr>
          <a:xfrm>
            <a:off x="26219017" y="3859519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508" idx="0"/>
            <a:endCxn id="541" idx="5"/>
          </p:cNvCxnSpPr>
          <p:nvPr/>
        </p:nvCxnSpPr>
        <p:spPr>
          <a:xfrm flipH="1" flipV="1">
            <a:off x="25612494" y="2968118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椭圆 510"/>
          <p:cNvSpPr/>
          <p:nvPr/>
        </p:nvSpPr>
        <p:spPr>
          <a:xfrm>
            <a:off x="31689297" y="3413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31991494" y="44809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3" name="直接连接符 512"/>
          <p:cNvCxnSpPr>
            <a:stCxn id="511" idx="5"/>
            <a:endCxn id="512" idx="0"/>
          </p:cNvCxnSpPr>
          <p:nvPr/>
        </p:nvCxnSpPr>
        <p:spPr>
          <a:xfrm>
            <a:off x="32147679" y="3872109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1" idx="0"/>
            <a:endCxn id="521" idx="5"/>
          </p:cNvCxnSpPr>
          <p:nvPr/>
        </p:nvCxnSpPr>
        <p:spPr>
          <a:xfrm flipH="1" flipV="1">
            <a:off x="31340716" y="2968118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椭圆 514"/>
          <p:cNvSpPr/>
          <p:nvPr/>
        </p:nvSpPr>
        <p:spPr>
          <a:xfrm>
            <a:off x="24026169" y="162438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6" name="直接连接符 515"/>
          <p:cNvCxnSpPr>
            <a:stCxn id="515" idx="5"/>
            <a:endCxn id="541" idx="0"/>
          </p:cNvCxnSpPr>
          <p:nvPr/>
        </p:nvCxnSpPr>
        <p:spPr>
          <a:xfrm>
            <a:off x="24484551" y="2082768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493" idx="5"/>
            <a:endCxn id="495" idx="0"/>
          </p:cNvCxnSpPr>
          <p:nvPr/>
        </p:nvCxnSpPr>
        <p:spPr>
          <a:xfrm>
            <a:off x="23218191" y="2968118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椭圆 517"/>
          <p:cNvSpPr/>
          <p:nvPr/>
        </p:nvSpPr>
        <p:spPr>
          <a:xfrm>
            <a:off x="29472102" y="437023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9" name="直接连接符 518"/>
          <p:cNvCxnSpPr>
            <a:stCxn id="529" idx="5"/>
            <a:endCxn id="521" idx="0"/>
          </p:cNvCxnSpPr>
          <p:nvPr/>
        </p:nvCxnSpPr>
        <p:spPr>
          <a:xfrm>
            <a:off x="29594875" y="2049092"/>
            <a:ext cx="1555973" cy="4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31" idx="0"/>
          </p:cNvCxnSpPr>
          <p:nvPr/>
        </p:nvCxnSpPr>
        <p:spPr>
          <a:xfrm flipH="1">
            <a:off x="29456160" y="4828617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/>
          <p:cNvSpPr/>
          <p:nvPr/>
        </p:nvSpPr>
        <p:spPr>
          <a:xfrm>
            <a:off x="30882334" y="25097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31419362" y="44844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3" name="直接连接符 522"/>
          <p:cNvCxnSpPr>
            <a:stCxn id="511" idx="3"/>
            <a:endCxn id="522" idx="0"/>
          </p:cNvCxnSpPr>
          <p:nvPr/>
        </p:nvCxnSpPr>
        <p:spPr>
          <a:xfrm flipH="1">
            <a:off x="31666105" y="3872109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stCxn id="518" idx="0"/>
            <a:endCxn id="537" idx="3"/>
          </p:cNvCxnSpPr>
          <p:nvPr/>
        </p:nvCxnSpPr>
        <p:spPr>
          <a:xfrm flipV="1">
            <a:off x="29740616" y="3872109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椭圆 524"/>
          <p:cNvSpPr/>
          <p:nvPr/>
        </p:nvSpPr>
        <p:spPr>
          <a:xfrm>
            <a:off x="24643538" y="339353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6" name="直接连接符 525"/>
          <p:cNvCxnSpPr>
            <a:stCxn id="525" idx="0"/>
            <a:endCxn id="541" idx="3"/>
          </p:cNvCxnSpPr>
          <p:nvPr/>
        </p:nvCxnSpPr>
        <p:spPr>
          <a:xfrm flipV="1">
            <a:off x="24912052" y="2968118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5" idx="3"/>
            <a:endCxn id="528" idx="0"/>
          </p:cNvCxnSpPr>
          <p:nvPr/>
        </p:nvCxnSpPr>
        <p:spPr>
          <a:xfrm flipH="1">
            <a:off x="24596318" y="3851914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矩形 527"/>
          <p:cNvSpPr/>
          <p:nvPr/>
        </p:nvSpPr>
        <p:spPr>
          <a:xfrm>
            <a:off x="24349575" y="44447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9" name="椭圆 528"/>
          <p:cNvSpPr/>
          <p:nvPr/>
        </p:nvSpPr>
        <p:spPr>
          <a:xfrm>
            <a:off x="29136493" y="15907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0" name="直接连接符 529"/>
          <p:cNvCxnSpPr>
            <a:stCxn id="521" idx="3"/>
            <a:endCxn id="537" idx="0"/>
          </p:cNvCxnSpPr>
          <p:nvPr/>
        </p:nvCxnSpPr>
        <p:spPr>
          <a:xfrm flipH="1">
            <a:off x="30309682" y="2968118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矩形 530"/>
          <p:cNvSpPr/>
          <p:nvPr/>
        </p:nvSpPr>
        <p:spPr>
          <a:xfrm>
            <a:off x="29209417" y="54455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7" name="椭圆 536"/>
          <p:cNvSpPr/>
          <p:nvPr/>
        </p:nvSpPr>
        <p:spPr>
          <a:xfrm>
            <a:off x="30041168" y="341372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8" name="直接连接符 537"/>
          <p:cNvCxnSpPr>
            <a:stCxn id="537" idx="5"/>
            <a:endCxn id="481" idx="0"/>
          </p:cNvCxnSpPr>
          <p:nvPr/>
        </p:nvCxnSpPr>
        <p:spPr>
          <a:xfrm>
            <a:off x="30499550" y="3872109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18" idx="5"/>
            <a:endCxn id="540" idx="0"/>
          </p:cNvCxnSpPr>
          <p:nvPr/>
        </p:nvCxnSpPr>
        <p:spPr>
          <a:xfrm>
            <a:off x="29930484" y="4828617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9782919" y="54455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5154112" y="25097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42" name="直接连接符 541"/>
          <p:cNvCxnSpPr>
            <a:stCxn id="508" idx="3"/>
            <a:endCxn id="545" idx="0"/>
          </p:cNvCxnSpPr>
          <p:nvPr/>
        </p:nvCxnSpPr>
        <p:spPr>
          <a:xfrm flipH="1">
            <a:off x="25729712" y="3859519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25" idx="5"/>
            <a:endCxn id="544" idx="0"/>
          </p:cNvCxnSpPr>
          <p:nvPr/>
        </p:nvCxnSpPr>
        <p:spPr>
          <a:xfrm>
            <a:off x="25101920" y="3851914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24923077" y="44464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25482969" y="444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矩形 545"/>
          <p:cNvSpPr/>
          <p:nvPr/>
        </p:nvSpPr>
        <p:spPr>
          <a:xfrm>
            <a:off x="23753153" y="44256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7" name="椭圆 546"/>
          <p:cNvSpPr/>
          <p:nvPr/>
        </p:nvSpPr>
        <p:spPr>
          <a:xfrm>
            <a:off x="26019197" y="431727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48" name="直接连接符 547"/>
          <p:cNvCxnSpPr>
            <a:stCxn id="547" idx="5"/>
            <a:endCxn id="551" idx="0"/>
          </p:cNvCxnSpPr>
          <p:nvPr/>
        </p:nvCxnSpPr>
        <p:spPr>
          <a:xfrm>
            <a:off x="26477579" y="4775653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7" idx="3"/>
            <a:endCxn id="550" idx="0"/>
          </p:cNvCxnSpPr>
          <p:nvPr/>
        </p:nvCxnSpPr>
        <p:spPr>
          <a:xfrm flipH="1">
            <a:off x="26015184" y="4775653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/>
          <p:cNvSpPr/>
          <p:nvPr/>
        </p:nvSpPr>
        <p:spPr>
          <a:xfrm>
            <a:off x="25768441" y="53425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1" name="矩形 550"/>
          <p:cNvSpPr/>
          <p:nvPr/>
        </p:nvSpPr>
        <p:spPr>
          <a:xfrm>
            <a:off x="26318802" y="53425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2" name="矩形 551"/>
          <p:cNvSpPr/>
          <p:nvPr/>
        </p:nvSpPr>
        <p:spPr>
          <a:xfrm>
            <a:off x="28340720" y="44464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3" name="直接连接符 552"/>
          <p:cNvCxnSpPr>
            <a:stCxn id="487" idx="5"/>
            <a:endCxn id="552" idx="0"/>
          </p:cNvCxnSpPr>
          <p:nvPr/>
        </p:nvCxnSpPr>
        <p:spPr>
          <a:xfrm>
            <a:off x="28475073" y="3893630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矩形 553"/>
          <p:cNvSpPr/>
          <p:nvPr/>
        </p:nvSpPr>
        <p:spPr>
          <a:xfrm>
            <a:off x="18592063" y="818835"/>
            <a:ext cx="7075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删除的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的右孩子是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13</a:t>
            </a:r>
            <a:r>
              <a:rPr lang="zh-CN" altLang="en-US" dirty="0" smtClean="0"/>
              <a:t>也是黑色。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变为红色，将</a:t>
            </a:r>
            <a:r>
              <a:rPr lang="en-US" altLang="zh-CN" dirty="0" smtClean="0"/>
              <a:t>11</a:t>
            </a:r>
            <a:r>
              <a:rPr lang="zh-CN" altLang="en-US" dirty="0" smtClean="0"/>
              <a:t>变为黑色，此时删掉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，依然红黑平衡</a:t>
            </a:r>
            <a:endParaRPr lang="en-US" altLang="zh-CN" dirty="0" smtClean="0"/>
          </a:p>
        </p:txBody>
      </p:sp>
      <p:cxnSp>
        <p:nvCxnSpPr>
          <p:cNvPr id="555" name="直接箭头连接符 554"/>
          <p:cNvCxnSpPr/>
          <p:nvPr/>
        </p:nvCxnSpPr>
        <p:spPr>
          <a:xfrm flipV="1">
            <a:off x="18973950" y="1670498"/>
            <a:ext cx="4863494" cy="13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矩形 555"/>
          <p:cNvSpPr/>
          <p:nvPr/>
        </p:nvSpPr>
        <p:spPr>
          <a:xfrm>
            <a:off x="27324418" y="34775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04" idx="3"/>
            <a:endCxn id="556" idx="0"/>
          </p:cNvCxnSpPr>
          <p:nvPr/>
        </p:nvCxnSpPr>
        <p:spPr>
          <a:xfrm flipH="1">
            <a:off x="27571161" y="2968118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81" name="椭圆 480"/>
          <p:cNvSpPr/>
          <p:nvPr/>
        </p:nvSpPr>
        <p:spPr>
          <a:xfrm>
            <a:off x="7823481" y="43753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2" name="直接连接符 481"/>
          <p:cNvCxnSpPr>
            <a:stCxn id="481" idx="5"/>
            <a:endCxn id="485" idx="0"/>
          </p:cNvCxnSpPr>
          <p:nvPr/>
        </p:nvCxnSpPr>
        <p:spPr>
          <a:xfrm>
            <a:off x="8281863" y="4833759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81" idx="3"/>
            <a:endCxn id="484" idx="0"/>
          </p:cNvCxnSpPr>
          <p:nvPr/>
        </p:nvCxnSpPr>
        <p:spPr>
          <a:xfrm flipH="1">
            <a:off x="7821352" y="4833759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矩形 483"/>
          <p:cNvSpPr/>
          <p:nvPr/>
        </p:nvSpPr>
        <p:spPr>
          <a:xfrm>
            <a:off x="7574609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5" name="矩形 484"/>
          <p:cNvSpPr/>
          <p:nvPr/>
        </p:nvSpPr>
        <p:spPr>
          <a:xfrm>
            <a:off x="8124970" y="54554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86" name="椭圆 485"/>
          <p:cNvSpPr/>
          <p:nvPr/>
        </p:nvSpPr>
        <p:spPr>
          <a:xfrm>
            <a:off x="4758375" y="51934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87" name="椭圆 486"/>
          <p:cNvSpPr/>
          <p:nvPr/>
        </p:nvSpPr>
        <p:spPr>
          <a:xfrm>
            <a:off x="5740933" y="346023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8" name="直接连接符 487"/>
          <p:cNvCxnSpPr>
            <a:stCxn id="529" idx="0"/>
            <a:endCxn id="486" idx="5"/>
          </p:cNvCxnSpPr>
          <p:nvPr/>
        </p:nvCxnSpPr>
        <p:spPr>
          <a:xfrm flipH="1" flipV="1">
            <a:off x="5216757" y="977727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504" idx="0"/>
            <a:endCxn id="529" idx="3"/>
          </p:cNvCxnSpPr>
          <p:nvPr/>
        </p:nvCxnSpPr>
        <p:spPr>
          <a:xfrm flipV="1">
            <a:off x="5616323" y="2107757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接连接符 489"/>
          <p:cNvCxnSpPr>
            <a:stCxn id="486" idx="3"/>
            <a:endCxn id="515" idx="0"/>
          </p:cNvCxnSpPr>
          <p:nvPr/>
        </p:nvCxnSpPr>
        <p:spPr>
          <a:xfrm flipH="1">
            <a:off x="2628525" y="977727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/>
          <p:cNvCxnSpPr>
            <a:stCxn id="487" idx="0"/>
            <a:endCxn id="504" idx="5"/>
          </p:cNvCxnSpPr>
          <p:nvPr/>
        </p:nvCxnSpPr>
        <p:spPr>
          <a:xfrm flipH="1" flipV="1">
            <a:off x="5806191" y="2993107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/>
          <p:cNvCxnSpPr>
            <a:stCxn id="493" idx="3"/>
            <a:endCxn id="499" idx="0"/>
          </p:cNvCxnSpPr>
          <p:nvPr/>
        </p:nvCxnSpPr>
        <p:spPr>
          <a:xfrm flipH="1">
            <a:off x="727841" y="2993107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椭圆 492"/>
          <p:cNvSpPr/>
          <p:nvPr/>
        </p:nvSpPr>
        <p:spPr>
          <a:xfrm>
            <a:off x="1093651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94" name="直接连接符 493"/>
          <p:cNvCxnSpPr>
            <a:stCxn id="493" idx="0"/>
            <a:endCxn id="515" idx="3"/>
          </p:cNvCxnSpPr>
          <p:nvPr/>
        </p:nvCxnSpPr>
        <p:spPr>
          <a:xfrm flipV="1">
            <a:off x="1362165" y="2107757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椭圆 494"/>
          <p:cNvSpPr/>
          <p:nvPr/>
        </p:nvSpPr>
        <p:spPr>
          <a:xfrm>
            <a:off x="1777808" y="34511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96" name="直接连接符 495"/>
          <p:cNvCxnSpPr>
            <a:stCxn id="495" idx="5"/>
            <a:endCxn id="546" idx="0"/>
          </p:cNvCxnSpPr>
          <p:nvPr/>
        </p:nvCxnSpPr>
        <p:spPr>
          <a:xfrm>
            <a:off x="2236190" y="3909506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/>
          <p:cNvCxnSpPr>
            <a:stCxn id="495" idx="3"/>
            <a:endCxn id="498" idx="0"/>
          </p:cNvCxnSpPr>
          <p:nvPr/>
        </p:nvCxnSpPr>
        <p:spPr>
          <a:xfrm flipH="1">
            <a:off x="1766544" y="3909506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/>
          <p:cNvSpPr/>
          <p:nvPr/>
        </p:nvSpPr>
        <p:spPr>
          <a:xfrm>
            <a:off x="1519801" y="44414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9" name="椭圆 498"/>
          <p:cNvSpPr/>
          <p:nvPr/>
        </p:nvSpPr>
        <p:spPr>
          <a:xfrm>
            <a:off x="459327" y="34602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00" name="矩形 499"/>
          <p:cNvSpPr/>
          <p:nvPr/>
        </p:nvSpPr>
        <p:spPr>
          <a:xfrm>
            <a:off x="752720" y="4450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1" name="直接连接符 500"/>
          <p:cNvCxnSpPr>
            <a:stCxn id="499" idx="5"/>
            <a:endCxn id="500" idx="0"/>
          </p:cNvCxnSpPr>
          <p:nvPr/>
        </p:nvCxnSpPr>
        <p:spPr>
          <a:xfrm>
            <a:off x="917709" y="3918619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连接符 501"/>
          <p:cNvCxnSpPr>
            <a:stCxn id="499" idx="3"/>
            <a:endCxn id="503" idx="0"/>
          </p:cNvCxnSpPr>
          <p:nvPr/>
        </p:nvCxnSpPr>
        <p:spPr>
          <a:xfrm flipH="1">
            <a:off x="391613" y="3918619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矩形 502"/>
          <p:cNvSpPr/>
          <p:nvPr/>
        </p:nvSpPr>
        <p:spPr>
          <a:xfrm>
            <a:off x="144870" y="44650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4" name="椭圆 503"/>
          <p:cNvSpPr/>
          <p:nvPr/>
        </p:nvSpPr>
        <p:spPr>
          <a:xfrm>
            <a:off x="5347809" y="253472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5" name="矩形 504"/>
          <p:cNvSpPr/>
          <p:nvPr/>
        </p:nvSpPr>
        <p:spPr>
          <a:xfrm>
            <a:off x="5485781" y="44829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6" name="直接连接符 505"/>
          <p:cNvCxnSpPr>
            <a:stCxn id="487" idx="3"/>
            <a:endCxn id="505" idx="0"/>
          </p:cNvCxnSpPr>
          <p:nvPr/>
        </p:nvCxnSpPr>
        <p:spPr>
          <a:xfrm flipH="1">
            <a:off x="5732524" y="3918619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椭圆 507"/>
          <p:cNvSpPr/>
          <p:nvPr/>
        </p:nvSpPr>
        <p:spPr>
          <a:xfrm>
            <a:off x="4094477" y="34261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509" name="直接连接符 508"/>
          <p:cNvCxnSpPr>
            <a:stCxn id="508" idx="5"/>
            <a:endCxn id="547" idx="0"/>
          </p:cNvCxnSpPr>
          <p:nvPr/>
        </p:nvCxnSpPr>
        <p:spPr>
          <a:xfrm>
            <a:off x="4552859" y="3884508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508" idx="0"/>
            <a:endCxn id="541" idx="5"/>
          </p:cNvCxnSpPr>
          <p:nvPr/>
        </p:nvCxnSpPr>
        <p:spPr>
          <a:xfrm flipH="1" flipV="1">
            <a:off x="3946336" y="2993107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椭圆 510"/>
          <p:cNvSpPr/>
          <p:nvPr/>
        </p:nvSpPr>
        <p:spPr>
          <a:xfrm>
            <a:off x="8941099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9243296" y="4505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3" name="直接连接符 512"/>
          <p:cNvCxnSpPr>
            <a:stCxn id="511" idx="5"/>
            <a:endCxn id="512" idx="0"/>
          </p:cNvCxnSpPr>
          <p:nvPr/>
        </p:nvCxnSpPr>
        <p:spPr>
          <a:xfrm>
            <a:off x="9399481" y="3897098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接连接符 513"/>
          <p:cNvCxnSpPr>
            <a:stCxn id="511" idx="0"/>
            <a:endCxn id="521" idx="5"/>
          </p:cNvCxnSpPr>
          <p:nvPr/>
        </p:nvCxnSpPr>
        <p:spPr>
          <a:xfrm flipH="1" flipV="1">
            <a:off x="8592518" y="2993107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椭圆 514"/>
          <p:cNvSpPr/>
          <p:nvPr/>
        </p:nvSpPr>
        <p:spPr>
          <a:xfrm>
            <a:off x="2360011" y="16493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16" name="直接连接符 515"/>
          <p:cNvCxnSpPr>
            <a:stCxn id="515" idx="5"/>
            <a:endCxn id="541" idx="0"/>
          </p:cNvCxnSpPr>
          <p:nvPr/>
        </p:nvCxnSpPr>
        <p:spPr>
          <a:xfrm>
            <a:off x="2818393" y="2107757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连接符 516"/>
          <p:cNvCxnSpPr>
            <a:stCxn id="493" idx="5"/>
            <a:endCxn id="495" idx="0"/>
          </p:cNvCxnSpPr>
          <p:nvPr/>
        </p:nvCxnSpPr>
        <p:spPr>
          <a:xfrm>
            <a:off x="1552033" y="2993107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椭圆 517"/>
          <p:cNvSpPr/>
          <p:nvPr/>
        </p:nvSpPr>
        <p:spPr>
          <a:xfrm>
            <a:off x="6723904" y="43952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9" name="直接连接符 518"/>
          <p:cNvCxnSpPr>
            <a:stCxn id="529" idx="5"/>
            <a:endCxn id="521" idx="0"/>
          </p:cNvCxnSpPr>
          <p:nvPr/>
        </p:nvCxnSpPr>
        <p:spPr>
          <a:xfrm>
            <a:off x="7224589" y="2107757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8" idx="3"/>
            <a:endCxn id="531" idx="0"/>
          </p:cNvCxnSpPr>
          <p:nvPr/>
        </p:nvCxnSpPr>
        <p:spPr>
          <a:xfrm flipH="1">
            <a:off x="6707962" y="4853606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椭圆 520"/>
          <p:cNvSpPr/>
          <p:nvPr/>
        </p:nvSpPr>
        <p:spPr>
          <a:xfrm>
            <a:off x="8134136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8671164" y="4509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3" name="直接连接符 522"/>
          <p:cNvCxnSpPr>
            <a:stCxn id="511" idx="3"/>
            <a:endCxn id="522" idx="0"/>
          </p:cNvCxnSpPr>
          <p:nvPr/>
        </p:nvCxnSpPr>
        <p:spPr>
          <a:xfrm flipH="1">
            <a:off x="8917907" y="3897098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stCxn id="518" idx="0"/>
            <a:endCxn id="537" idx="3"/>
          </p:cNvCxnSpPr>
          <p:nvPr/>
        </p:nvCxnSpPr>
        <p:spPr>
          <a:xfrm flipV="1">
            <a:off x="6992418" y="3897098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椭圆 524"/>
          <p:cNvSpPr/>
          <p:nvPr/>
        </p:nvSpPr>
        <p:spPr>
          <a:xfrm>
            <a:off x="2977380" y="34185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26" name="直接连接符 525"/>
          <p:cNvCxnSpPr>
            <a:stCxn id="525" idx="0"/>
            <a:endCxn id="541" idx="3"/>
          </p:cNvCxnSpPr>
          <p:nvPr/>
        </p:nvCxnSpPr>
        <p:spPr>
          <a:xfrm flipV="1">
            <a:off x="3245894" y="2993107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5" idx="3"/>
            <a:endCxn id="528" idx="0"/>
          </p:cNvCxnSpPr>
          <p:nvPr/>
        </p:nvCxnSpPr>
        <p:spPr>
          <a:xfrm flipH="1">
            <a:off x="2930160" y="3876903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矩形 527"/>
          <p:cNvSpPr/>
          <p:nvPr/>
        </p:nvSpPr>
        <p:spPr>
          <a:xfrm>
            <a:off x="2683417" y="44697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9" name="椭圆 528"/>
          <p:cNvSpPr/>
          <p:nvPr/>
        </p:nvSpPr>
        <p:spPr>
          <a:xfrm>
            <a:off x="6766207" y="16493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0" name="直接连接符 529"/>
          <p:cNvCxnSpPr>
            <a:stCxn id="521" idx="3"/>
            <a:endCxn id="537" idx="0"/>
          </p:cNvCxnSpPr>
          <p:nvPr/>
        </p:nvCxnSpPr>
        <p:spPr>
          <a:xfrm flipH="1">
            <a:off x="7561484" y="2993107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矩形 530"/>
          <p:cNvSpPr/>
          <p:nvPr/>
        </p:nvSpPr>
        <p:spPr>
          <a:xfrm>
            <a:off x="6461219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7" name="椭圆 536"/>
          <p:cNvSpPr/>
          <p:nvPr/>
        </p:nvSpPr>
        <p:spPr>
          <a:xfrm>
            <a:off x="7292970" y="34387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8" name="直接连接符 537"/>
          <p:cNvCxnSpPr>
            <a:stCxn id="537" idx="5"/>
            <a:endCxn id="481" idx="0"/>
          </p:cNvCxnSpPr>
          <p:nvPr/>
        </p:nvCxnSpPr>
        <p:spPr>
          <a:xfrm>
            <a:off x="7751352" y="3897098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18" idx="5"/>
            <a:endCxn id="540" idx="0"/>
          </p:cNvCxnSpPr>
          <p:nvPr/>
        </p:nvCxnSpPr>
        <p:spPr>
          <a:xfrm>
            <a:off x="7182286" y="4853606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7034721" y="54705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3487954" y="25347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42" name="直接连接符 541"/>
          <p:cNvCxnSpPr>
            <a:stCxn id="508" idx="3"/>
            <a:endCxn id="545" idx="0"/>
          </p:cNvCxnSpPr>
          <p:nvPr/>
        </p:nvCxnSpPr>
        <p:spPr>
          <a:xfrm flipH="1">
            <a:off x="4063554" y="3884508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>
            <a:stCxn id="525" idx="5"/>
            <a:endCxn id="544" idx="0"/>
          </p:cNvCxnSpPr>
          <p:nvPr/>
        </p:nvCxnSpPr>
        <p:spPr>
          <a:xfrm>
            <a:off x="3435762" y="3876903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矩形 543"/>
          <p:cNvSpPr/>
          <p:nvPr/>
        </p:nvSpPr>
        <p:spPr>
          <a:xfrm>
            <a:off x="3256919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5" name="矩形 544"/>
          <p:cNvSpPr/>
          <p:nvPr/>
        </p:nvSpPr>
        <p:spPr>
          <a:xfrm>
            <a:off x="3816811" y="44745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矩形 545"/>
          <p:cNvSpPr/>
          <p:nvPr/>
        </p:nvSpPr>
        <p:spPr>
          <a:xfrm>
            <a:off x="2086995" y="4450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7" name="椭圆 546"/>
          <p:cNvSpPr/>
          <p:nvPr/>
        </p:nvSpPr>
        <p:spPr>
          <a:xfrm>
            <a:off x="4353039" y="43422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48" name="直接连接符 547"/>
          <p:cNvCxnSpPr>
            <a:stCxn id="547" idx="5"/>
            <a:endCxn id="551" idx="0"/>
          </p:cNvCxnSpPr>
          <p:nvPr/>
        </p:nvCxnSpPr>
        <p:spPr>
          <a:xfrm>
            <a:off x="4811421" y="4800642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7" idx="3"/>
            <a:endCxn id="550" idx="0"/>
          </p:cNvCxnSpPr>
          <p:nvPr/>
        </p:nvCxnSpPr>
        <p:spPr>
          <a:xfrm flipH="1">
            <a:off x="4349026" y="4800642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/>
          <p:cNvSpPr/>
          <p:nvPr/>
        </p:nvSpPr>
        <p:spPr>
          <a:xfrm>
            <a:off x="4102283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1" name="矩形 550"/>
          <p:cNvSpPr/>
          <p:nvPr/>
        </p:nvSpPr>
        <p:spPr>
          <a:xfrm>
            <a:off x="4652644" y="536757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2" name="矩形 551"/>
          <p:cNvSpPr/>
          <p:nvPr/>
        </p:nvSpPr>
        <p:spPr>
          <a:xfrm>
            <a:off x="6064962" y="44714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3" name="直接连接符 552"/>
          <p:cNvCxnSpPr>
            <a:stCxn id="487" idx="5"/>
            <a:endCxn id="552" idx="0"/>
          </p:cNvCxnSpPr>
          <p:nvPr/>
        </p:nvCxnSpPr>
        <p:spPr>
          <a:xfrm>
            <a:off x="6199315" y="3918619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矩形 555"/>
          <p:cNvSpPr/>
          <p:nvPr/>
        </p:nvSpPr>
        <p:spPr>
          <a:xfrm>
            <a:off x="5048660" y="35025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7" name="直接连接符 556"/>
          <p:cNvCxnSpPr>
            <a:stCxn id="504" idx="3"/>
            <a:endCxn id="556" idx="0"/>
          </p:cNvCxnSpPr>
          <p:nvPr/>
        </p:nvCxnSpPr>
        <p:spPr>
          <a:xfrm flipH="1">
            <a:off x="5295403" y="2993107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椭圆 228"/>
          <p:cNvSpPr/>
          <p:nvPr/>
        </p:nvSpPr>
        <p:spPr>
          <a:xfrm>
            <a:off x="17589536" y="44372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0" name="直接连接符 229"/>
          <p:cNvCxnSpPr>
            <a:stCxn id="229" idx="5"/>
            <a:endCxn id="233" idx="0"/>
          </p:cNvCxnSpPr>
          <p:nvPr/>
        </p:nvCxnSpPr>
        <p:spPr>
          <a:xfrm>
            <a:off x="18047918" y="4895602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9" idx="3"/>
            <a:endCxn id="232" idx="0"/>
          </p:cNvCxnSpPr>
          <p:nvPr/>
        </p:nvCxnSpPr>
        <p:spPr>
          <a:xfrm flipH="1">
            <a:off x="17587407" y="4895602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17340664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17891025" y="55172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椭圆 233"/>
          <p:cNvSpPr/>
          <p:nvPr/>
        </p:nvSpPr>
        <p:spPr>
          <a:xfrm>
            <a:off x="14524430" y="5811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235" name="椭圆 234"/>
          <p:cNvSpPr/>
          <p:nvPr/>
        </p:nvSpPr>
        <p:spPr>
          <a:xfrm>
            <a:off x="15506988" y="352208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36" name="直接连接符 235"/>
          <p:cNvCxnSpPr>
            <a:stCxn id="337" idx="0"/>
            <a:endCxn id="234" idx="5"/>
          </p:cNvCxnSpPr>
          <p:nvPr/>
        </p:nvCxnSpPr>
        <p:spPr>
          <a:xfrm flipH="1" flipV="1">
            <a:off x="14982812" y="1039570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54" idx="0"/>
            <a:endCxn id="337" idx="3"/>
          </p:cNvCxnSpPr>
          <p:nvPr/>
        </p:nvCxnSpPr>
        <p:spPr>
          <a:xfrm flipV="1">
            <a:off x="15382378" y="2169600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3"/>
            <a:endCxn id="322" idx="0"/>
          </p:cNvCxnSpPr>
          <p:nvPr/>
        </p:nvCxnSpPr>
        <p:spPr>
          <a:xfrm flipH="1">
            <a:off x="12394580" y="1039570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35" idx="0"/>
            <a:endCxn id="254" idx="5"/>
          </p:cNvCxnSpPr>
          <p:nvPr/>
        </p:nvCxnSpPr>
        <p:spPr>
          <a:xfrm flipH="1" flipV="1">
            <a:off x="15572246" y="3054950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41" idx="3"/>
            <a:endCxn id="247" idx="0"/>
          </p:cNvCxnSpPr>
          <p:nvPr/>
        </p:nvCxnSpPr>
        <p:spPr>
          <a:xfrm flipH="1">
            <a:off x="10493896" y="3054950"/>
            <a:ext cx="4444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10859706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42" name="直接连接符 241"/>
          <p:cNvCxnSpPr>
            <a:stCxn id="241" idx="0"/>
            <a:endCxn id="322" idx="3"/>
          </p:cNvCxnSpPr>
          <p:nvPr/>
        </p:nvCxnSpPr>
        <p:spPr>
          <a:xfrm flipV="1">
            <a:off x="11128220" y="2169600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11543863" y="35129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349" idx="0"/>
          </p:cNvCxnSpPr>
          <p:nvPr/>
        </p:nvCxnSpPr>
        <p:spPr>
          <a:xfrm>
            <a:off x="12002245" y="3971349"/>
            <a:ext cx="97548" cy="541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46" idx="0"/>
          </p:cNvCxnSpPr>
          <p:nvPr/>
        </p:nvCxnSpPr>
        <p:spPr>
          <a:xfrm flipH="1">
            <a:off x="11532599" y="3971349"/>
            <a:ext cx="89910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11285856" y="450333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10225382" y="352208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8" name="矩形 247"/>
          <p:cNvSpPr/>
          <p:nvPr/>
        </p:nvSpPr>
        <p:spPr>
          <a:xfrm>
            <a:off x="10518775" y="4512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9" name="直接连接符 248"/>
          <p:cNvCxnSpPr>
            <a:stCxn id="247" idx="5"/>
            <a:endCxn id="248" idx="0"/>
          </p:cNvCxnSpPr>
          <p:nvPr/>
        </p:nvCxnSpPr>
        <p:spPr>
          <a:xfrm>
            <a:off x="10683764" y="3980462"/>
            <a:ext cx="81754" cy="531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47" idx="3"/>
            <a:endCxn id="253" idx="0"/>
          </p:cNvCxnSpPr>
          <p:nvPr/>
        </p:nvCxnSpPr>
        <p:spPr>
          <a:xfrm flipH="1">
            <a:off x="10157668" y="3980462"/>
            <a:ext cx="14636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9910925" y="45269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54" name="椭圆 253"/>
          <p:cNvSpPr/>
          <p:nvPr/>
        </p:nvSpPr>
        <p:spPr>
          <a:xfrm>
            <a:off x="15113864" y="25965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15251836" y="45447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6" name="直接连接符 255"/>
          <p:cNvCxnSpPr>
            <a:stCxn id="235" idx="3"/>
            <a:endCxn id="255" idx="0"/>
          </p:cNvCxnSpPr>
          <p:nvPr/>
        </p:nvCxnSpPr>
        <p:spPr>
          <a:xfrm flipH="1">
            <a:off x="15498579" y="3980462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椭圆 256"/>
          <p:cNvSpPr/>
          <p:nvPr/>
        </p:nvSpPr>
        <p:spPr>
          <a:xfrm>
            <a:off x="13860532" y="34879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258" name="直接连接符 257"/>
          <p:cNvCxnSpPr>
            <a:stCxn id="257" idx="5"/>
            <a:endCxn id="350" idx="0"/>
          </p:cNvCxnSpPr>
          <p:nvPr/>
        </p:nvCxnSpPr>
        <p:spPr>
          <a:xfrm>
            <a:off x="14318914" y="3946351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57" idx="0"/>
            <a:endCxn id="344" idx="5"/>
          </p:cNvCxnSpPr>
          <p:nvPr/>
        </p:nvCxnSpPr>
        <p:spPr>
          <a:xfrm flipH="1" flipV="1">
            <a:off x="13712391" y="3054950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18707154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9009351" y="45678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19165536" y="3958941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0"/>
            <a:endCxn id="329" idx="5"/>
          </p:cNvCxnSpPr>
          <p:nvPr/>
        </p:nvCxnSpPr>
        <p:spPr>
          <a:xfrm flipH="1" flipV="1">
            <a:off x="18358573" y="3054950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椭圆 321"/>
          <p:cNvSpPr/>
          <p:nvPr/>
        </p:nvSpPr>
        <p:spPr>
          <a:xfrm>
            <a:off x="12126066" y="1711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24" name="直接连接符 323"/>
          <p:cNvCxnSpPr>
            <a:stCxn id="322" idx="5"/>
            <a:endCxn id="344" idx="0"/>
          </p:cNvCxnSpPr>
          <p:nvPr/>
        </p:nvCxnSpPr>
        <p:spPr>
          <a:xfrm>
            <a:off x="12584448" y="2169600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241" idx="5"/>
            <a:endCxn id="243" idx="0"/>
          </p:cNvCxnSpPr>
          <p:nvPr/>
        </p:nvCxnSpPr>
        <p:spPr>
          <a:xfrm>
            <a:off x="11318088" y="3054950"/>
            <a:ext cx="494289" cy="458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椭圆 325"/>
          <p:cNvSpPr/>
          <p:nvPr/>
        </p:nvSpPr>
        <p:spPr>
          <a:xfrm>
            <a:off x="16489959" y="44570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27" name="直接连接符 326"/>
          <p:cNvCxnSpPr>
            <a:stCxn id="337" idx="5"/>
            <a:endCxn id="329" idx="0"/>
          </p:cNvCxnSpPr>
          <p:nvPr/>
        </p:nvCxnSpPr>
        <p:spPr>
          <a:xfrm>
            <a:off x="16990644" y="2169600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>
            <a:stCxn id="326" idx="3"/>
            <a:endCxn id="339" idx="0"/>
          </p:cNvCxnSpPr>
          <p:nvPr/>
        </p:nvCxnSpPr>
        <p:spPr>
          <a:xfrm flipH="1">
            <a:off x="16474017" y="4915449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椭圆 328"/>
          <p:cNvSpPr/>
          <p:nvPr/>
        </p:nvSpPr>
        <p:spPr>
          <a:xfrm>
            <a:off x="17900191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18437219" y="4571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1" name="直接连接符 330"/>
          <p:cNvCxnSpPr>
            <a:stCxn id="260" idx="3"/>
            <a:endCxn id="330" idx="0"/>
          </p:cNvCxnSpPr>
          <p:nvPr/>
        </p:nvCxnSpPr>
        <p:spPr>
          <a:xfrm flipH="1">
            <a:off x="18683962" y="3958941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6" idx="0"/>
            <a:endCxn id="340" idx="3"/>
          </p:cNvCxnSpPr>
          <p:nvPr/>
        </p:nvCxnSpPr>
        <p:spPr>
          <a:xfrm flipV="1">
            <a:off x="16758473" y="3958941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椭圆 332"/>
          <p:cNvSpPr/>
          <p:nvPr/>
        </p:nvSpPr>
        <p:spPr>
          <a:xfrm>
            <a:off x="12743435" y="3480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334" name="直接连接符 333"/>
          <p:cNvCxnSpPr>
            <a:stCxn id="333" idx="0"/>
            <a:endCxn id="344" idx="3"/>
          </p:cNvCxnSpPr>
          <p:nvPr/>
        </p:nvCxnSpPr>
        <p:spPr>
          <a:xfrm flipV="1">
            <a:off x="13011949" y="3054950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3" idx="3"/>
            <a:endCxn id="336" idx="0"/>
          </p:cNvCxnSpPr>
          <p:nvPr/>
        </p:nvCxnSpPr>
        <p:spPr>
          <a:xfrm flipH="1">
            <a:off x="12696215" y="3938746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矩形 335"/>
          <p:cNvSpPr/>
          <p:nvPr/>
        </p:nvSpPr>
        <p:spPr>
          <a:xfrm>
            <a:off x="12449472" y="45316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7" name="椭圆 336"/>
          <p:cNvSpPr/>
          <p:nvPr/>
        </p:nvSpPr>
        <p:spPr>
          <a:xfrm>
            <a:off x="16532262" y="1711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8" name="直接连接符 337"/>
          <p:cNvCxnSpPr>
            <a:stCxn id="329" idx="3"/>
            <a:endCxn id="340" idx="0"/>
          </p:cNvCxnSpPr>
          <p:nvPr/>
        </p:nvCxnSpPr>
        <p:spPr>
          <a:xfrm flipH="1">
            <a:off x="17327539" y="3054950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/>
          <p:cNvSpPr/>
          <p:nvPr/>
        </p:nvSpPr>
        <p:spPr>
          <a:xfrm>
            <a:off x="16227274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0" name="椭圆 339"/>
          <p:cNvSpPr/>
          <p:nvPr/>
        </p:nvSpPr>
        <p:spPr>
          <a:xfrm>
            <a:off x="17059025" y="35005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41" name="直接连接符 340"/>
          <p:cNvCxnSpPr>
            <a:stCxn id="340" idx="5"/>
            <a:endCxn id="229" idx="0"/>
          </p:cNvCxnSpPr>
          <p:nvPr/>
        </p:nvCxnSpPr>
        <p:spPr>
          <a:xfrm>
            <a:off x="17517407" y="3958941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stCxn id="326" idx="5"/>
            <a:endCxn id="343" idx="0"/>
          </p:cNvCxnSpPr>
          <p:nvPr/>
        </p:nvCxnSpPr>
        <p:spPr>
          <a:xfrm>
            <a:off x="16948341" y="4915449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/>
          <p:cNvSpPr/>
          <p:nvPr/>
        </p:nvSpPr>
        <p:spPr>
          <a:xfrm>
            <a:off x="16800776" y="5532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4" name="椭圆 343"/>
          <p:cNvSpPr/>
          <p:nvPr/>
        </p:nvSpPr>
        <p:spPr>
          <a:xfrm>
            <a:off x="13254009" y="25965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345" name="直接连接符 344"/>
          <p:cNvCxnSpPr>
            <a:stCxn id="257" idx="3"/>
            <a:endCxn id="348" idx="0"/>
          </p:cNvCxnSpPr>
          <p:nvPr/>
        </p:nvCxnSpPr>
        <p:spPr>
          <a:xfrm flipH="1">
            <a:off x="13829609" y="3946351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333" idx="5"/>
            <a:endCxn id="347" idx="0"/>
          </p:cNvCxnSpPr>
          <p:nvPr/>
        </p:nvCxnSpPr>
        <p:spPr>
          <a:xfrm>
            <a:off x="13201817" y="3938746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矩形 346"/>
          <p:cNvSpPr/>
          <p:nvPr/>
        </p:nvSpPr>
        <p:spPr>
          <a:xfrm>
            <a:off x="13022974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8" name="矩形 347"/>
          <p:cNvSpPr/>
          <p:nvPr/>
        </p:nvSpPr>
        <p:spPr>
          <a:xfrm>
            <a:off x="13582866" y="4536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9" name="矩形 348"/>
          <p:cNvSpPr/>
          <p:nvPr/>
        </p:nvSpPr>
        <p:spPr>
          <a:xfrm>
            <a:off x="11853050" y="45124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14119094" y="440410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351" name="直接连接符 350"/>
          <p:cNvCxnSpPr>
            <a:stCxn id="350" idx="5"/>
            <a:endCxn id="354" idx="0"/>
          </p:cNvCxnSpPr>
          <p:nvPr/>
        </p:nvCxnSpPr>
        <p:spPr>
          <a:xfrm>
            <a:off x="14577476" y="4862485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50" idx="3"/>
            <a:endCxn id="353" idx="0"/>
          </p:cNvCxnSpPr>
          <p:nvPr/>
        </p:nvCxnSpPr>
        <p:spPr>
          <a:xfrm flipH="1">
            <a:off x="14115081" y="4862485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13868338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4" name="矩形 353"/>
          <p:cNvSpPr/>
          <p:nvPr/>
        </p:nvSpPr>
        <p:spPr>
          <a:xfrm>
            <a:off x="14418699" y="5429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5" name="矩形 354"/>
          <p:cNvSpPr/>
          <p:nvPr/>
        </p:nvSpPr>
        <p:spPr>
          <a:xfrm>
            <a:off x="15831017" y="45332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6" name="直接连接符 355"/>
          <p:cNvCxnSpPr>
            <a:stCxn id="235" idx="5"/>
            <a:endCxn id="355" idx="0"/>
          </p:cNvCxnSpPr>
          <p:nvPr/>
        </p:nvCxnSpPr>
        <p:spPr>
          <a:xfrm>
            <a:off x="15965370" y="3980462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矩形 356"/>
          <p:cNvSpPr/>
          <p:nvPr/>
        </p:nvSpPr>
        <p:spPr>
          <a:xfrm>
            <a:off x="14814715" y="35644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8" name="直接连接符 357"/>
          <p:cNvCxnSpPr>
            <a:stCxn id="254" idx="3"/>
            <a:endCxn id="357" idx="0"/>
          </p:cNvCxnSpPr>
          <p:nvPr/>
        </p:nvCxnSpPr>
        <p:spPr>
          <a:xfrm flipH="1">
            <a:off x="15061458" y="3054950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281464" y="1217715"/>
            <a:ext cx="4807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的后继为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，只交换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的数字，颜色不变，</a:t>
            </a:r>
            <a:endParaRPr lang="en-US" altLang="zh-CN" dirty="0" smtClean="0"/>
          </a:p>
          <a:p>
            <a:r>
              <a:rPr lang="zh-CN" altLang="en-US" dirty="0" smtClean="0"/>
              <a:t>此时仍然删除</a:t>
            </a:r>
            <a:r>
              <a:rPr lang="en-US" altLang="zh-CN" dirty="0" smtClean="0"/>
              <a:t>2</a:t>
            </a:r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7444789" y="1904610"/>
            <a:ext cx="4481075" cy="22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椭圆 360"/>
          <p:cNvSpPr/>
          <p:nvPr/>
        </p:nvSpPr>
        <p:spPr>
          <a:xfrm>
            <a:off x="27469108" y="44780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2" name="直接连接符 361"/>
          <p:cNvCxnSpPr>
            <a:stCxn id="361" idx="5"/>
            <a:endCxn id="365" idx="0"/>
          </p:cNvCxnSpPr>
          <p:nvPr/>
        </p:nvCxnSpPr>
        <p:spPr>
          <a:xfrm>
            <a:off x="27927490" y="4936481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>
            <a:stCxn id="361" idx="3"/>
            <a:endCxn id="364" idx="0"/>
          </p:cNvCxnSpPr>
          <p:nvPr/>
        </p:nvCxnSpPr>
        <p:spPr>
          <a:xfrm flipH="1">
            <a:off x="27466979" y="4936481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/>
          <p:cNvSpPr/>
          <p:nvPr/>
        </p:nvSpPr>
        <p:spPr>
          <a:xfrm>
            <a:off x="27220236" y="555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5" name="矩形 364"/>
          <p:cNvSpPr/>
          <p:nvPr/>
        </p:nvSpPr>
        <p:spPr>
          <a:xfrm>
            <a:off x="27770597" y="5558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6" name="椭圆 365"/>
          <p:cNvSpPr/>
          <p:nvPr/>
        </p:nvSpPr>
        <p:spPr>
          <a:xfrm>
            <a:off x="24404002" y="6220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367" name="椭圆 366"/>
          <p:cNvSpPr/>
          <p:nvPr/>
        </p:nvSpPr>
        <p:spPr>
          <a:xfrm>
            <a:off x="25386560" y="3562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8" name="直接连接符 367"/>
          <p:cNvCxnSpPr>
            <a:stCxn id="568" idx="0"/>
            <a:endCxn id="366" idx="5"/>
          </p:cNvCxnSpPr>
          <p:nvPr/>
        </p:nvCxnSpPr>
        <p:spPr>
          <a:xfrm flipH="1" flipV="1">
            <a:off x="24862384" y="1080449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84" idx="0"/>
            <a:endCxn id="568" idx="3"/>
          </p:cNvCxnSpPr>
          <p:nvPr/>
        </p:nvCxnSpPr>
        <p:spPr>
          <a:xfrm flipV="1">
            <a:off x="25261950" y="2210479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6" idx="3"/>
            <a:endCxn id="507" idx="0"/>
          </p:cNvCxnSpPr>
          <p:nvPr/>
        </p:nvCxnSpPr>
        <p:spPr>
          <a:xfrm flipH="1">
            <a:off x="22274152" y="1080449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0"/>
            <a:endCxn id="384" idx="5"/>
          </p:cNvCxnSpPr>
          <p:nvPr/>
        </p:nvCxnSpPr>
        <p:spPr>
          <a:xfrm flipH="1" flipV="1">
            <a:off x="25451818" y="3095829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3" idx="3"/>
            <a:endCxn id="379" idx="0"/>
          </p:cNvCxnSpPr>
          <p:nvPr/>
        </p:nvCxnSpPr>
        <p:spPr>
          <a:xfrm flipH="1">
            <a:off x="20625712" y="3095829"/>
            <a:ext cx="192212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椭圆 372"/>
          <p:cNvSpPr/>
          <p:nvPr/>
        </p:nvSpPr>
        <p:spPr>
          <a:xfrm>
            <a:off x="20739278" y="2637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374" name="直接连接符 373"/>
          <p:cNvCxnSpPr>
            <a:stCxn id="373" idx="0"/>
            <a:endCxn id="507" idx="3"/>
          </p:cNvCxnSpPr>
          <p:nvPr/>
        </p:nvCxnSpPr>
        <p:spPr>
          <a:xfrm flipV="1">
            <a:off x="21007792" y="2210479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1133496" y="36449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0357198" y="35629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0695617" y="45684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0815580" y="4021341"/>
            <a:ext cx="126780" cy="547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3"/>
            <a:endCxn id="383" idx="0"/>
          </p:cNvCxnSpPr>
          <p:nvPr/>
        </p:nvCxnSpPr>
        <p:spPr>
          <a:xfrm flipH="1">
            <a:off x="20321024" y="4021341"/>
            <a:ext cx="11482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矩形 382"/>
          <p:cNvSpPr/>
          <p:nvPr/>
        </p:nvSpPr>
        <p:spPr>
          <a:xfrm>
            <a:off x="20074281" y="45678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4" name="椭圆 383"/>
          <p:cNvSpPr/>
          <p:nvPr/>
        </p:nvSpPr>
        <p:spPr>
          <a:xfrm>
            <a:off x="24993436" y="26374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25131408" y="45856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6" name="直接连接符 385"/>
          <p:cNvCxnSpPr>
            <a:stCxn id="367" idx="3"/>
            <a:endCxn id="385" idx="0"/>
          </p:cNvCxnSpPr>
          <p:nvPr/>
        </p:nvCxnSpPr>
        <p:spPr>
          <a:xfrm flipH="1">
            <a:off x="25378151" y="4021341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23740104" y="35288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388" name="直接连接符 387"/>
          <p:cNvCxnSpPr>
            <a:stCxn id="387" idx="5"/>
            <a:endCxn id="581" idx="0"/>
          </p:cNvCxnSpPr>
          <p:nvPr/>
        </p:nvCxnSpPr>
        <p:spPr>
          <a:xfrm>
            <a:off x="24198486" y="3987230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连接符 388"/>
          <p:cNvCxnSpPr>
            <a:stCxn id="387" idx="0"/>
            <a:endCxn id="575" idx="5"/>
          </p:cNvCxnSpPr>
          <p:nvPr/>
        </p:nvCxnSpPr>
        <p:spPr>
          <a:xfrm flipH="1" flipV="1">
            <a:off x="23591963" y="3095829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椭圆 389"/>
          <p:cNvSpPr/>
          <p:nvPr/>
        </p:nvSpPr>
        <p:spPr>
          <a:xfrm>
            <a:off x="28586726" y="35414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28888923" y="460868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1" name="直接连接符 470"/>
          <p:cNvCxnSpPr>
            <a:stCxn id="390" idx="5"/>
            <a:endCxn id="391" idx="0"/>
          </p:cNvCxnSpPr>
          <p:nvPr/>
        </p:nvCxnSpPr>
        <p:spPr>
          <a:xfrm>
            <a:off x="29045108" y="3999820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接连接符 471"/>
          <p:cNvCxnSpPr>
            <a:stCxn id="390" idx="0"/>
            <a:endCxn id="560" idx="5"/>
          </p:cNvCxnSpPr>
          <p:nvPr/>
        </p:nvCxnSpPr>
        <p:spPr>
          <a:xfrm flipH="1" flipV="1">
            <a:off x="28238145" y="3095829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椭圆 506"/>
          <p:cNvSpPr/>
          <p:nvPr/>
        </p:nvSpPr>
        <p:spPr>
          <a:xfrm>
            <a:off x="22005638" y="17520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32" name="直接连接符 531"/>
          <p:cNvCxnSpPr>
            <a:stCxn id="507" idx="5"/>
            <a:endCxn id="575" idx="0"/>
          </p:cNvCxnSpPr>
          <p:nvPr/>
        </p:nvCxnSpPr>
        <p:spPr>
          <a:xfrm>
            <a:off x="22464020" y="2210479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>
            <a:stCxn id="373" idx="5"/>
            <a:endCxn id="378" idx="0"/>
          </p:cNvCxnSpPr>
          <p:nvPr/>
        </p:nvCxnSpPr>
        <p:spPr>
          <a:xfrm>
            <a:off x="21197660" y="3095829"/>
            <a:ext cx="18257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椭圆 533"/>
          <p:cNvSpPr/>
          <p:nvPr/>
        </p:nvSpPr>
        <p:spPr>
          <a:xfrm>
            <a:off x="26369531" y="449794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35" name="直接连接符 534"/>
          <p:cNvCxnSpPr>
            <a:stCxn id="568" idx="5"/>
            <a:endCxn id="560" idx="0"/>
          </p:cNvCxnSpPr>
          <p:nvPr/>
        </p:nvCxnSpPr>
        <p:spPr>
          <a:xfrm>
            <a:off x="26870216" y="2210479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>
            <a:stCxn id="534" idx="3"/>
            <a:endCxn id="570" idx="0"/>
          </p:cNvCxnSpPr>
          <p:nvPr/>
        </p:nvCxnSpPr>
        <p:spPr>
          <a:xfrm flipH="1">
            <a:off x="26353589" y="4956328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椭圆 559"/>
          <p:cNvSpPr/>
          <p:nvPr/>
        </p:nvSpPr>
        <p:spPr>
          <a:xfrm>
            <a:off x="27779763" y="2637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28316791" y="46121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2" name="直接连接符 561"/>
          <p:cNvCxnSpPr>
            <a:stCxn id="390" idx="3"/>
            <a:endCxn id="561" idx="0"/>
          </p:cNvCxnSpPr>
          <p:nvPr/>
        </p:nvCxnSpPr>
        <p:spPr>
          <a:xfrm flipH="1">
            <a:off x="28563534" y="3999820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接连接符 562"/>
          <p:cNvCxnSpPr>
            <a:stCxn id="534" idx="0"/>
            <a:endCxn id="571" idx="3"/>
          </p:cNvCxnSpPr>
          <p:nvPr/>
        </p:nvCxnSpPr>
        <p:spPr>
          <a:xfrm flipV="1">
            <a:off x="26638045" y="3999820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椭圆 563"/>
          <p:cNvSpPr/>
          <p:nvPr/>
        </p:nvSpPr>
        <p:spPr>
          <a:xfrm>
            <a:off x="22623007" y="35212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65" name="直接连接符 564"/>
          <p:cNvCxnSpPr>
            <a:stCxn id="564" idx="0"/>
            <a:endCxn id="575" idx="3"/>
          </p:cNvCxnSpPr>
          <p:nvPr/>
        </p:nvCxnSpPr>
        <p:spPr>
          <a:xfrm flipV="1">
            <a:off x="22891521" y="3095829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64" idx="3"/>
            <a:endCxn id="567" idx="0"/>
          </p:cNvCxnSpPr>
          <p:nvPr/>
        </p:nvCxnSpPr>
        <p:spPr>
          <a:xfrm flipH="1">
            <a:off x="22575787" y="3979625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2329044" y="45724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8" name="椭圆 567"/>
          <p:cNvSpPr/>
          <p:nvPr/>
        </p:nvSpPr>
        <p:spPr>
          <a:xfrm>
            <a:off x="26411834" y="17520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9" name="直接连接符 568"/>
          <p:cNvCxnSpPr>
            <a:stCxn id="560" idx="3"/>
            <a:endCxn id="571" idx="0"/>
          </p:cNvCxnSpPr>
          <p:nvPr/>
        </p:nvCxnSpPr>
        <p:spPr>
          <a:xfrm flipH="1">
            <a:off x="27207111" y="3095829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 569"/>
          <p:cNvSpPr/>
          <p:nvPr/>
        </p:nvSpPr>
        <p:spPr>
          <a:xfrm>
            <a:off x="26106846" y="557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1" name="椭圆 570"/>
          <p:cNvSpPr/>
          <p:nvPr/>
        </p:nvSpPr>
        <p:spPr>
          <a:xfrm>
            <a:off x="26938597" y="354143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2" name="直接连接符 571"/>
          <p:cNvCxnSpPr>
            <a:stCxn id="571" idx="5"/>
            <a:endCxn id="361" idx="0"/>
          </p:cNvCxnSpPr>
          <p:nvPr/>
        </p:nvCxnSpPr>
        <p:spPr>
          <a:xfrm>
            <a:off x="27396979" y="3999820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连接符 572"/>
          <p:cNvCxnSpPr>
            <a:stCxn id="534" idx="5"/>
            <a:endCxn id="574" idx="0"/>
          </p:cNvCxnSpPr>
          <p:nvPr/>
        </p:nvCxnSpPr>
        <p:spPr>
          <a:xfrm>
            <a:off x="26827913" y="4956328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矩形 573"/>
          <p:cNvSpPr/>
          <p:nvPr/>
        </p:nvSpPr>
        <p:spPr>
          <a:xfrm>
            <a:off x="26680348" y="55732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5" name="椭圆 574"/>
          <p:cNvSpPr/>
          <p:nvPr/>
        </p:nvSpPr>
        <p:spPr>
          <a:xfrm>
            <a:off x="23133581" y="26374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76" name="直接连接符 575"/>
          <p:cNvCxnSpPr>
            <a:stCxn id="387" idx="3"/>
            <a:endCxn id="579" idx="0"/>
          </p:cNvCxnSpPr>
          <p:nvPr/>
        </p:nvCxnSpPr>
        <p:spPr>
          <a:xfrm flipH="1">
            <a:off x="23709181" y="3987230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>
            <a:stCxn id="564" idx="5"/>
            <a:endCxn id="578" idx="0"/>
          </p:cNvCxnSpPr>
          <p:nvPr/>
        </p:nvCxnSpPr>
        <p:spPr>
          <a:xfrm>
            <a:off x="23081389" y="3979625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/>
          <p:cNvSpPr/>
          <p:nvPr/>
        </p:nvSpPr>
        <p:spPr>
          <a:xfrm>
            <a:off x="22902546" y="4574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9" name="矩形 578"/>
          <p:cNvSpPr/>
          <p:nvPr/>
        </p:nvSpPr>
        <p:spPr>
          <a:xfrm>
            <a:off x="23462438" y="45773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23998666" y="4444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582" name="直接连接符 581"/>
          <p:cNvCxnSpPr>
            <a:stCxn id="581" idx="5"/>
            <a:endCxn id="585" idx="0"/>
          </p:cNvCxnSpPr>
          <p:nvPr/>
        </p:nvCxnSpPr>
        <p:spPr>
          <a:xfrm>
            <a:off x="24457048" y="4903364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连接符 582"/>
          <p:cNvCxnSpPr>
            <a:stCxn id="581" idx="3"/>
            <a:endCxn id="584" idx="0"/>
          </p:cNvCxnSpPr>
          <p:nvPr/>
        </p:nvCxnSpPr>
        <p:spPr>
          <a:xfrm flipH="1">
            <a:off x="23994653" y="4903364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矩形 583"/>
          <p:cNvSpPr/>
          <p:nvPr/>
        </p:nvSpPr>
        <p:spPr>
          <a:xfrm>
            <a:off x="23747910" y="54702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5" name="矩形 584"/>
          <p:cNvSpPr/>
          <p:nvPr/>
        </p:nvSpPr>
        <p:spPr>
          <a:xfrm>
            <a:off x="24298271" y="54702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矩形 585"/>
          <p:cNvSpPr/>
          <p:nvPr/>
        </p:nvSpPr>
        <p:spPr>
          <a:xfrm>
            <a:off x="25710589" y="457415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7" name="直接连接符 586"/>
          <p:cNvCxnSpPr>
            <a:stCxn id="367" idx="5"/>
            <a:endCxn id="586" idx="0"/>
          </p:cNvCxnSpPr>
          <p:nvPr/>
        </p:nvCxnSpPr>
        <p:spPr>
          <a:xfrm>
            <a:off x="25844942" y="4021341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24694287" y="36053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384" idx="3"/>
            <a:endCxn id="588" idx="0"/>
          </p:cNvCxnSpPr>
          <p:nvPr/>
        </p:nvCxnSpPr>
        <p:spPr>
          <a:xfrm flipH="1">
            <a:off x="24941030" y="3095829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6718763" y="850859"/>
            <a:ext cx="7075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删除的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的右孩子是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也是黑色。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变为红色，将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变为黑色，此时删掉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，依然红黑平衡</a:t>
            </a:r>
            <a:endParaRPr lang="en-US" altLang="zh-CN" dirty="0" smtClean="0"/>
          </a:p>
        </p:txBody>
      </p:sp>
      <p:cxnSp>
        <p:nvCxnSpPr>
          <p:cNvPr id="591" name="直接箭头连接符 590"/>
          <p:cNvCxnSpPr/>
          <p:nvPr/>
        </p:nvCxnSpPr>
        <p:spPr>
          <a:xfrm>
            <a:off x="17262907" y="1938941"/>
            <a:ext cx="4549114" cy="2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7188421" y="1326385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是红色，直接将其删除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7444789" y="1893395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16541617" y="451667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16999999" y="4975056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16539488" y="4975056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16292745" y="5596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16843106" y="559674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13476511" y="6606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49" name="椭圆 448"/>
          <p:cNvSpPr/>
          <p:nvPr/>
        </p:nvSpPr>
        <p:spPr>
          <a:xfrm>
            <a:off x="14459069" y="36015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0" name="直接连接符 449"/>
          <p:cNvCxnSpPr>
            <a:stCxn id="580" idx="0"/>
            <a:endCxn id="448" idx="5"/>
          </p:cNvCxnSpPr>
          <p:nvPr/>
        </p:nvCxnSpPr>
        <p:spPr>
          <a:xfrm flipH="1" flipV="1">
            <a:off x="13934893" y="1119024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59" idx="0"/>
            <a:endCxn id="580" idx="3"/>
          </p:cNvCxnSpPr>
          <p:nvPr/>
        </p:nvCxnSpPr>
        <p:spPr>
          <a:xfrm flipV="1">
            <a:off x="14334459" y="2249054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8" idx="3"/>
            <a:endCxn id="469" idx="0"/>
          </p:cNvCxnSpPr>
          <p:nvPr/>
        </p:nvCxnSpPr>
        <p:spPr>
          <a:xfrm flipH="1">
            <a:off x="11745245" y="1119024"/>
            <a:ext cx="1809912" cy="66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49" idx="0"/>
            <a:endCxn id="459" idx="5"/>
          </p:cNvCxnSpPr>
          <p:nvPr/>
        </p:nvCxnSpPr>
        <p:spPr>
          <a:xfrm flipH="1" flipV="1">
            <a:off x="14524327" y="3134404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5" idx="3"/>
            <a:endCxn id="458" idx="0"/>
          </p:cNvCxnSpPr>
          <p:nvPr/>
        </p:nvCxnSpPr>
        <p:spPr>
          <a:xfrm flipH="1">
            <a:off x="10659418" y="3134404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椭圆 454"/>
          <p:cNvSpPr/>
          <p:nvPr/>
        </p:nvSpPr>
        <p:spPr>
          <a:xfrm>
            <a:off x="10695857" y="26760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56" name="直接连接符 455"/>
          <p:cNvCxnSpPr>
            <a:stCxn id="455" idx="0"/>
            <a:endCxn id="469" idx="3"/>
          </p:cNvCxnSpPr>
          <p:nvPr/>
        </p:nvCxnSpPr>
        <p:spPr>
          <a:xfrm flipV="1">
            <a:off x="10964371" y="2243182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矩形 456"/>
          <p:cNvSpPr/>
          <p:nvPr/>
        </p:nvSpPr>
        <p:spPr>
          <a:xfrm>
            <a:off x="10983245" y="36834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8" name="矩形 457"/>
          <p:cNvSpPr/>
          <p:nvPr/>
        </p:nvSpPr>
        <p:spPr>
          <a:xfrm>
            <a:off x="10412675" y="36938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椭圆 458"/>
          <p:cNvSpPr/>
          <p:nvPr/>
        </p:nvSpPr>
        <p:spPr>
          <a:xfrm>
            <a:off x="14065945" y="26760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14203917" y="46242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49" idx="3"/>
            <a:endCxn id="460" idx="0"/>
          </p:cNvCxnSpPr>
          <p:nvPr/>
        </p:nvCxnSpPr>
        <p:spPr>
          <a:xfrm flipH="1">
            <a:off x="14450660" y="4059916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椭圆 461"/>
          <p:cNvSpPr/>
          <p:nvPr/>
        </p:nvSpPr>
        <p:spPr>
          <a:xfrm>
            <a:off x="12812613" y="35674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603" idx="0"/>
          </p:cNvCxnSpPr>
          <p:nvPr/>
        </p:nvCxnSpPr>
        <p:spPr>
          <a:xfrm>
            <a:off x="13270995" y="4025805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0"/>
            <a:endCxn id="598" idx="5"/>
          </p:cNvCxnSpPr>
          <p:nvPr/>
        </p:nvCxnSpPr>
        <p:spPr>
          <a:xfrm flipH="1" flipV="1">
            <a:off x="12664472" y="3134404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椭圆 464"/>
          <p:cNvSpPr/>
          <p:nvPr/>
        </p:nvSpPr>
        <p:spPr>
          <a:xfrm>
            <a:off x="17659235" y="3580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17961432" y="46472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7" name="直接连接符 466"/>
          <p:cNvCxnSpPr>
            <a:stCxn id="465" idx="5"/>
            <a:endCxn id="466" idx="0"/>
          </p:cNvCxnSpPr>
          <p:nvPr/>
        </p:nvCxnSpPr>
        <p:spPr>
          <a:xfrm>
            <a:off x="18117617" y="4038395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/>
          <p:cNvCxnSpPr>
            <a:stCxn id="465" idx="0"/>
            <a:endCxn id="477" idx="5"/>
          </p:cNvCxnSpPr>
          <p:nvPr/>
        </p:nvCxnSpPr>
        <p:spPr>
          <a:xfrm flipH="1" flipV="1">
            <a:off x="17310654" y="3134404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椭圆 468"/>
          <p:cNvSpPr/>
          <p:nvPr/>
        </p:nvSpPr>
        <p:spPr>
          <a:xfrm>
            <a:off x="11476731" y="17848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70" name="直接连接符 469"/>
          <p:cNvCxnSpPr>
            <a:stCxn id="469" idx="5"/>
            <a:endCxn id="598" idx="0"/>
          </p:cNvCxnSpPr>
          <p:nvPr/>
        </p:nvCxnSpPr>
        <p:spPr>
          <a:xfrm>
            <a:off x="11935113" y="2243182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55" idx="5"/>
            <a:endCxn id="457" idx="0"/>
          </p:cNvCxnSpPr>
          <p:nvPr/>
        </p:nvCxnSpPr>
        <p:spPr>
          <a:xfrm>
            <a:off x="11154239" y="3134404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15442040" y="45365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5" name="直接连接符 474"/>
          <p:cNvCxnSpPr>
            <a:stCxn id="580" idx="5"/>
            <a:endCxn id="477" idx="0"/>
          </p:cNvCxnSpPr>
          <p:nvPr/>
        </p:nvCxnSpPr>
        <p:spPr>
          <a:xfrm>
            <a:off x="15942725" y="2249054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593" idx="0"/>
          </p:cNvCxnSpPr>
          <p:nvPr/>
        </p:nvCxnSpPr>
        <p:spPr>
          <a:xfrm flipH="1">
            <a:off x="15426098" y="4994903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椭圆 476"/>
          <p:cNvSpPr/>
          <p:nvPr/>
        </p:nvSpPr>
        <p:spPr>
          <a:xfrm>
            <a:off x="16852272" y="26760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17389300" y="46507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9" name="直接连接符 478"/>
          <p:cNvCxnSpPr>
            <a:stCxn id="465" idx="3"/>
            <a:endCxn id="478" idx="0"/>
          </p:cNvCxnSpPr>
          <p:nvPr/>
        </p:nvCxnSpPr>
        <p:spPr>
          <a:xfrm flipH="1">
            <a:off x="17636043" y="4038395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74" idx="0"/>
            <a:endCxn id="594" idx="3"/>
          </p:cNvCxnSpPr>
          <p:nvPr/>
        </p:nvCxnSpPr>
        <p:spPr>
          <a:xfrm flipV="1">
            <a:off x="15710554" y="4038395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11695516" y="35598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55" name="直接连接符 554"/>
          <p:cNvCxnSpPr>
            <a:stCxn id="554" idx="0"/>
            <a:endCxn id="598" idx="3"/>
          </p:cNvCxnSpPr>
          <p:nvPr/>
        </p:nvCxnSpPr>
        <p:spPr>
          <a:xfrm flipV="1">
            <a:off x="11964030" y="3134404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4" idx="3"/>
            <a:endCxn id="559" idx="0"/>
          </p:cNvCxnSpPr>
          <p:nvPr/>
        </p:nvCxnSpPr>
        <p:spPr>
          <a:xfrm flipH="1">
            <a:off x="11648296" y="4018200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矩形 558"/>
          <p:cNvSpPr/>
          <p:nvPr/>
        </p:nvSpPr>
        <p:spPr>
          <a:xfrm>
            <a:off x="11401553" y="46110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椭圆 579"/>
          <p:cNvSpPr/>
          <p:nvPr/>
        </p:nvSpPr>
        <p:spPr>
          <a:xfrm>
            <a:off x="15484343" y="17906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2" name="直接连接符 591"/>
          <p:cNvCxnSpPr>
            <a:stCxn id="477" idx="3"/>
            <a:endCxn id="594" idx="0"/>
          </p:cNvCxnSpPr>
          <p:nvPr/>
        </p:nvCxnSpPr>
        <p:spPr>
          <a:xfrm flipH="1">
            <a:off x="16279620" y="3134404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矩形 592"/>
          <p:cNvSpPr/>
          <p:nvPr/>
        </p:nvSpPr>
        <p:spPr>
          <a:xfrm>
            <a:off x="15179355" y="5611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4" name="椭圆 593"/>
          <p:cNvSpPr/>
          <p:nvPr/>
        </p:nvSpPr>
        <p:spPr>
          <a:xfrm>
            <a:off x="16011106" y="35800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5" name="直接连接符 594"/>
          <p:cNvCxnSpPr>
            <a:stCxn id="594" idx="5"/>
            <a:endCxn id="443" idx="0"/>
          </p:cNvCxnSpPr>
          <p:nvPr/>
        </p:nvCxnSpPr>
        <p:spPr>
          <a:xfrm>
            <a:off x="16469488" y="4038395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74" idx="5"/>
            <a:endCxn id="597" idx="0"/>
          </p:cNvCxnSpPr>
          <p:nvPr/>
        </p:nvCxnSpPr>
        <p:spPr>
          <a:xfrm>
            <a:off x="15900422" y="4994903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15752857" y="56118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12206090" y="26760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462" idx="3"/>
            <a:endCxn id="602" idx="0"/>
          </p:cNvCxnSpPr>
          <p:nvPr/>
        </p:nvCxnSpPr>
        <p:spPr>
          <a:xfrm flipH="1">
            <a:off x="12781690" y="4025805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54" idx="5"/>
            <a:endCxn id="601" idx="0"/>
          </p:cNvCxnSpPr>
          <p:nvPr/>
        </p:nvCxnSpPr>
        <p:spPr>
          <a:xfrm>
            <a:off x="12153898" y="4018200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11975055" y="46127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12534947" y="46158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13071175" y="44835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607" idx="0"/>
          </p:cNvCxnSpPr>
          <p:nvPr/>
        </p:nvCxnSpPr>
        <p:spPr>
          <a:xfrm>
            <a:off x="13529557" y="4941939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606" idx="0"/>
          </p:cNvCxnSpPr>
          <p:nvPr/>
        </p:nvCxnSpPr>
        <p:spPr>
          <a:xfrm flipH="1">
            <a:off x="13067162" y="4941939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12820419" y="5508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13370780" y="55088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矩形 607"/>
          <p:cNvSpPr/>
          <p:nvPr/>
        </p:nvSpPr>
        <p:spPr>
          <a:xfrm>
            <a:off x="14783098" y="46127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9" name="直接连接符 608"/>
          <p:cNvCxnSpPr>
            <a:stCxn id="449" idx="5"/>
            <a:endCxn id="608" idx="0"/>
          </p:cNvCxnSpPr>
          <p:nvPr/>
        </p:nvCxnSpPr>
        <p:spPr>
          <a:xfrm>
            <a:off x="14917451" y="4059916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13766796" y="36438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459" idx="3"/>
            <a:endCxn id="610" idx="0"/>
          </p:cNvCxnSpPr>
          <p:nvPr/>
        </p:nvCxnSpPr>
        <p:spPr>
          <a:xfrm flipH="1">
            <a:off x="14013539" y="3134404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椭圆 611"/>
          <p:cNvSpPr/>
          <p:nvPr/>
        </p:nvSpPr>
        <p:spPr>
          <a:xfrm>
            <a:off x="7596544" y="438137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3" name="直接连接符 612"/>
          <p:cNvCxnSpPr>
            <a:stCxn id="612" idx="5"/>
            <a:endCxn id="616" idx="0"/>
          </p:cNvCxnSpPr>
          <p:nvPr/>
        </p:nvCxnSpPr>
        <p:spPr>
          <a:xfrm>
            <a:off x="8054926" y="483975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>
            <a:stCxn id="612" idx="3"/>
            <a:endCxn id="615" idx="0"/>
          </p:cNvCxnSpPr>
          <p:nvPr/>
        </p:nvCxnSpPr>
        <p:spPr>
          <a:xfrm flipH="1">
            <a:off x="7594415" y="483975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矩形 614"/>
          <p:cNvSpPr/>
          <p:nvPr/>
        </p:nvSpPr>
        <p:spPr>
          <a:xfrm>
            <a:off x="7347672" y="5461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6" name="矩形 615"/>
          <p:cNvSpPr/>
          <p:nvPr/>
        </p:nvSpPr>
        <p:spPr>
          <a:xfrm>
            <a:off x="7898033" y="54614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7" name="椭圆 616"/>
          <p:cNvSpPr/>
          <p:nvPr/>
        </p:nvSpPr>
        <p:spPr>
          <a:xfrm>
            <a:off x="4531438" y="52534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618" name="椭圆 617"/>
          <p:cNvSpPr/>
          <p:nvPr/>
        </p:nvSpPr>
        <p:spPr>
          <a:xfrm>
            <a:off x="5513996" y="34662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19" name="直接连接符 618"/>
          <p:cNvCxnSpPr>
            <a:stCxn id="656" idx="0"/>
            <a:endCxn id="617" idx="5"/>
          </p:cNvCxnSpPr>
          <p:nvPr/>
        </p:nvCxnSpPr>
        <p:spPr>
          <a:xfrm flipH="1" flipV="1">
            <a:off x="4989820" y="983722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>
            <a:stCxn id="632" idx="0"/>
            <a:endCxn id="656" idx="3"/>
          </p:cNvCxnSpPr>
          <p:nvPr/>
        </p:nvCxnSpPr>
        <p:spPr>
          <a:xfrm flipV="1">
            <a:off x="5389386" y="2113752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7" idx="3"/>
            <a:endCxn id="642" idx="0"/>
          </p:cNvCxnSpPr>
          <p:nvPr/>
        </p:nvCxnSpPr>
        <p:spPr>
          <a:xfrm flipH="1">
            <a:off x="2401588" y="983722"/>
            <a:ext cx="2208496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连接符 621"/>
          <p:cNvCxnSpPr>
            <a:stCxn id="618" idx="0"/>
            <a:endCxn id="632" idx="5"/>
          </p:cNvCxnSpPr>
          <p:nvPr/>
        </p:nvCxnSpPr>
        <p:spPr>
          <a:xfrm flipH="1" flipV="1">
            <a:off x="5579254" y="2999102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接连接符 622"/>
          <p:cNvCxnSpPr>
            <a:stCxn id="624" idx="3"/>
            <a:endCxn id="627" idx="0"/>
          </p:cNvCxnSpPr>
          <p:nvPr/>
        </p:nvCxnSpPr>
        <p:spPr>
          <a:xfrm flipH="1">
            <a:off x="753148" y="2999102"/>
            <a:ext cx="192212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椭圆 623"/>
          <p:cNvSpPr/>
          <p:nvPr/>
        </p:nvSpPr>
        <p:spPr>
          <a:xfrm>
            <a:off x="866714" y="2540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625" name="直接连接符 624"/>
          <p:cNvCxnSpPr>
            <a:stCxn id="624" idx="0"/>
            <a:endCxn id="642" idx="3"/>
          </p:cNvCxnSpPr>
          <p:nvPr/>
        </p:nvCxnSpPr>
        <p:spPr>
          <a:xfrm flipV="1">
            <a:off x="1135228" y="2113752"/>
            <a:ext cx="1076492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矩形 625"/>
          <p:cNvSpPr/>
          <p:nvPr/>
        </p:nvSpPr>
        <p:spPr>
          <a:xfrm>
            <a:off x="1260932" y="354817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7" name="椭圆 626"/>
          <p:cNvSpPr/>
          <p:nvPr/>
        </p:nvSpPr>
        <p:spPr>
          <a:xfrm>
            <a:off x="484634" y="34662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28" name="矩形 627"/>
          <p:cNvSpPr/>
          <p:nvPr/>
        </p:nvSpPr>
        <p:spPr>
          <a:xfrm>
            <a:off x="823053" y="4471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9" name="直接连接符 628"/>
          <p:cNvCxnSpPr>
            <a:stCxn id="627" idx="5"/>
            <a:endCxn id="628" idx="0"/>
          </p:cNvCxnSpPr>
          <p:nvPr/>
        </p:nvCxnSpPr>
        <p:spPr>
          <a:xfrm>
            <a:off x="943016" y="3924614"/>
            <a:ext cx="126780" cy="547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/>
          <p:cNvCxnSpPr>
            <a:stCxn id="627" idx="3"/>
            <a:endCxn id="631" idx="0"/>
          </p:cNvCxnSpPr>
          <p:nvPr/>
        </p:nvCxnSpPr>
        <p:spPr>
          <a:xfrm flipH="1">
            <a:off x="448460" y="3924614"/>
            <a:ext cx="114820" cy="546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矩形 630"/>
          <p:cNvSpPr/>
          <p:nvPr/>
        </p:nvSpPr>
        <p:spPr>
          <a:xfrm>
            <a:off x="201717" y="44710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2" name="椭圆 631"/>
          <p:cNvSpPr/>
          <p:nvPr/>
        </p:nvSpPr>
        <p:spPr>
          <a:xfrm>
            <a:off x="5120872" y="25407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3" name="矩形 632"/>
          <p:cNvSpPr/>
          <p:nvPr/>
        </p:nvSpPr>
        <p:spPr>
          <a:xfrm>
            <a:off x="5258844" y="44889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4" name="直接连接符 633"/>
          <p:cNvCxnSpPr>
            <a:stCxn id="618" idx="3"/>
            <a:endCxn id="633" idx="0"/>
          </p:cNvCxnSpPr>
          <p:nvPr/>
        </p:nvCxnSpPr>
        <p:spPr>
          <a:xfrm flipH="1">
            <a:off x="5505587" y="3924614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椭圆 634"/>
          <p:cNvSpPr/>
          <p:nvPr/>
        </p:nvSpPr>
        <p:spPr>
          <a:xfrm>
            <a:off x="3867540" y="34321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5"/>
            <a:endCxn id="668" idx="0"/>
          </p:cNvCxnSpPr>
          <p:nvPr/>
        </p:nvCxnSpPr>
        <p:spPr>
          <a:xfrm>
            <a:off x="4325922" y="389050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连接符 636"/>
          <p:cNvCxnSpPr>
            <a:stCxn id="635" idx="0"/>
            <a:endCxn id="663" idx="5"/>
          </p:cNvCxnSpPr>
          <p:nvPr/>
        </p:nvCxnSpPr>
        <p:spPr>
          <a:xfrm flipH="1" flipV="1">
            <a:off x="3719399" y="299910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椭圆 637"/>
          <p:cNvSpPr/>
          <p:nvPr/>
        </p:nvSpPr>
        <p:spPr>
          <a:xfrm>
            <a:off x="8714162" y="3444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9" name="矩形 638"/>
          <p:cNvSpPr/>
          <p:nvPr/>
        </p:nvSpPr>
        <p:spPr>
          <a:xfrm>
            <a:off x="9016359" y="45119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40" name="直接连接符 639"/>
          <p:cNvCxnSpPr>
            <a:stCxn id="638" idx="5"/>
            <a:endCxn id="639" idx="0"/>
          </p:cNvCxnSpPr>
          <p:nvPr/>
        </p:nvCxnSpPr>
        <p:spPr>
          <a:xfrm>
            <a:off x="9172544" y="390309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连接符 640"/>
          <p:cNvCxnSpPr>
            <a:stCxn id="638" idx="0"/>
            <a:endCxn id="648" idx="5"/>
          </p:cNvCxnSpPr>
          <p:nvPr/>
        </p:nvCxnSpPr>
        <p:spPr>
          <a:xfrm flipH="1" flipV="1">
            <a:off x="8365581" y="299910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椭圆 641"/>
          <p:cNvSpPr/>
          <p:nvPr/>
        </p:nvSpPr>
        <p:spPr>
          <a:xfrm>
            <a:off x="2133074" y="1655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43" name="直接连接符 642"/>
          <p:cNvCxnSpPr>
            <a:stCxn id="642" idx="5"/>
            <a:endCxn id="663" idx="0"/>
          </p:cNvCxnSpPr>
          <p:nvPr/>
        </p:nvCxnSpPr>
        <p:spPr>
          <a:xfrm>
            <a:off x="2591456" y="2113752"/>
            <a:ext cx="938075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24" idx="5"/>
            <a:endCxn id="626" idx="0"/>
          </p:cNvCxnSpPr>
          <p:nvPr/>
        </p:nvCxnSpPr>
        <p:spPr>
          <a:xfrm>
            <a:off x="1325096" y="2999102"/>
            <a:ext cx="18257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椭圆 644"/>
          <p:cNvSpPr/>
          <p:nvPr/>
        </p:nvSpPr>
        <p:spPr>
          <a:xfrm>
            <a:off x="6496967" y="44012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6" name="直接连接符 645"/>
          <p:cNvCxnSpPr>
            <a:stCxn id="656" idx="5"/>
            <a:endCxn id="648" idx="0"/>
          </p:cNvCxnSpPr>
          <p:nvPr/>
        </p:nvCxnSpPr>
        <p:spPr>
          <a:xfrm>
            <a:off x="6997652" y="2113752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连接符 646"/>
          <p:cNvCxnSpPr>
            <a:stCxn id="645" idx="3"/>
            <a:endCxn id="658" idx="0"/>
          </p:cNvCxnSpPr>
          <p:nvPr/>
        </p:nvCxnSpPr>
        <p:spPr>
          <a:xfrm flipH="1">
            <a:off x="6481025" y="485960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椭圆 647"/>
          <p:cNvSpPr/>
          <p:nvPr/>
        </p:nvSpPr>
        <p:spPr>
          <a:xfrm>
            <a:off x="7907199" y="2540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8444227" y="45154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0" name="直接连接符 649"/>
          <p:cNvCxnSpPr>
            <a:stCxn id="638" idx="3"/>
            <a:endCxn id="649" idx="0"/>
          </p:cNvCxnSpPr>
          <p:nvPr/>
        </p:nvCxnSpPr>
        <p:spPr>
          <a:xfrm flipH="1">
            <a:off x="8690970" y="390309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5" idx="0"/>
            <a:endCxn id="659" idx="3"/>
          </p:cNvCxnSpPr>
          <p:nvPr/>
        </p:nvCxnSpPr>
        <p:spPr>
          <a:xfrm flipV="1">
            <a:off x="6765481" y="390309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椭圆 651"/>
          <p:cNvSpPr/>
          <p:nvPr/>
        </p:nvSpPr>
        <p:spPr>
          <a:xfrm>
            <a:off x="2750443" y="34245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653" name="直接连接符 652"/>
          <p:cNvCxnSpPr>
            <a:stCxn id="652" idx="0"/>
            <a:endCxn id="663" idx="3"/>
          </p:cNvCxnSpPr>
          <p:nvPr/>
        </p:nvCxnSpPr>
        <p:spPr>
          <a:xfrm flipV="1">
            <a:off x="3018957" y="299910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接连接符 653"/>
          <p:cNvCxnSpPr>
            <a:stCxn id="652" idx="3"/>
            <a:endCxn id="655" idx="0"/>
          </p:cNvCxnSpPr>
          <p:nvPr/>
        </p:nvCxnSpPr>
        <p:spPr>
          <a:xfrm flipH="1">
            <a:off x="2703223" y="388289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矩形 654"/>
          <p:cNvSpPr/>
          <p:nvPr/>
        </p:nvSpPr>
        <p:spPr>
          <a:xfrm>
            <a:off x="2456480" y="44757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6" name="椭圆 655"/>
          <p:cNvSpPr/>
          <p:nvPr/>
        </p:nvSpPr>
        <p:spPr>
          <a:xfrm>
            <a:off x="6539270" y="16553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57" name="直接连接符 656"/>
          <p:cNvCxnSpPr>
            <a:stCxn id="648" idx="3"/>
            <a:endCxn id="659" idx="0"/>
          </p:cNvCxnSpPr>
          <p:nvPr/>
        </p:nvCxnSpPr>
        <p:spPr>
          <a:xfrm flipH="1">
            <a:off x="7334547" y="299910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矩形 657"/>
          <p:cNvSpPr/>
          <p:nvPr/>
        </p:nvSpPr>
        <p:spPr>
          <a:xfrm>
            <a:off x="6234282" y="5476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9" name="椭圆 658"/>
          <p:cNvSpPr/>
          <p:nvPr/>
        </p:nvSpPr>
        <p:spPr>
          <a:xfrm>
            <a:off x="7066033" y="3444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60" name="直接连接符 659"/>
          <p:cNvCxnSpPr>
            <a:stCxn id="659" idx="5"/>
            <a:endCxn id="612" idx="0"/>
          </p:cNvCxnSpPr>
          <p:nvPr/>
        </p:nvCxnSpPr>
        <p:spPr>
          <a:xfrm>
            <a:off x="7524415" y="390309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45" idx="5"/>
            <a:endCxn id="662" idx="0"/>
          </p:cNvCxnSpPr>
          <p:nvPr/>
        </p:nvCxnSpPr>
        <p:spPr>
          <a:xfrm>
            <a:off x="6955349" y="485960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6807784" y="54765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3261017" y="2540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664" name="直接连接符 663"/>
          <p:cNvCxnSpPr>
            <a:stCxn id="635" idx="3"/>
            <a:endCxn id="667" idx="0"/>
          </p:cNvCxnSpPr>
          <p:nvPr/>
        </p:nvCxnSpPr>
        <p:spPr>
          <a:xfrm flipH="1">
            <a:off x="3836617" y="389050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连接符 664"/>
          <p:cNvCxnSpPr>
            <a:stCxn id="652" idx="5"/>
            <a:endCxn id="666" idx="0"/>
          </p:cNvCxnSpPr>
          <p:nvPr/>
        </p:nvCxnSpPr>
        <p:spPr>
          <a:xfrm>
            <a:off x="3208825" y="388289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矩形 665"/>
          <p:cNvSpPr/>
          <p:nvPr/>
        </p:nvSpPr>
        <p:spPr>
          <a:xfrm>
            <a:off x="3029982" y="447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7" name="矩形 666"/>
          <p:cNvSpPr/>
          <p:nvPr/>
        </p:nvSpPr>
        <p:spPr>
          <a:xfrm>
            <a:off x="3589874" y="44805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8" name="椭圆 667"/>
          <p:cNvSpPr/>
          <p:nvPr/>
        </p:nvSpPr>
        <p:spPr>
          <a:xfrm>
            <a:off x="4126102" y="43482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69" name="直接连接符 668"/>
          <p:cNvCxnSpPr>
            <a:stCxn id="668" idx="5"/>
            <a:endCxn id="672" idx="0"/>
          </p:cNvCxnSpPr>
          <p:nvPr/>
        </p:nvCxnSpPr>
        <p:spPr>
          <a:xfrm>
            <a:off x="4584484" y="480663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/>
          <p:cNvCxnSpPr>
            <a:stCxn id="668" idx="3"/>
            <a:endCxn id="671" idx="0"/>
          </p:cNvCxnSpPr>
          <p:nvPr/>
        </p:nvCxnSpPr>
        <p:spPr>
          <a:xfrm flipH="1">
            <a:off x="4122089" y="480663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矩形 670"/>
          <p:cNvSpPr/>
          <p:nvPr/>
        </p:nvSpPr>
        <p:spPr>
          <a:xfrm>
            <a:off x="3875346" y="5373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2" name="矩形 671"/>
          <p:cNvSpPr/>
          <p:nvPr/>
        </p:nvSpPr>
        <p:spPr>
          <a:xfrm>
            <a:off x="4425707" y="537356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矩形 672"/>
          <p:cNvSpPr/>
          <p:nvPr/>
        </p:nvSpPr>
        <p:spPr>
          <a:xfrm>
            <a:off x="5838025" y="44774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4" name="直接连接符 673"/>
          <p:cNvCxnSpPr>
            <a:stCxn id="618" idx="5"/>
            <a:endCxn id="673" idx="0"/>
          </p:cNvCxnSpPr>
          <p:nvPr/>
        </p:nvCxnSpPr>
        <p:spPr>
          <a:xfrm>
            <a:off x="5972378" y="3924614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矩形 674"/>
          <p:cNvSpPr/>
          <p:nvPr/>
        </p:nvSpPr>
        <p:spPr>
          <a:xfrm>
            <a:off x="4821723" y="3508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6" name="直接连接符 675"/>
          <p:cNvCxnSpPr>
            <a:stCxn id="632" idx="3"/>
            <a:endCxn id="675" idx="0"/>
          </p:cNvCxnSpPr>
          <p:nvPr/>
        </p:nvCxnSpPr>
        <p:spPr>
          <a:xfrm flipH="1">
            <a:off x="5068466" y="2999102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851602" y="1059009"/>
            <a:ext cx="38908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颜色不变，此时仍然删除</a:t>
            </a:r>
            <a:r>
              <a:rPr lang="en-US" altLang="zh-CN" dirty="0" smtClean="0"/>
              <a:t>11</a:t>
            </a:r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是红色，因此直接将其删除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5957212" y="2115576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椭圆 442"/>
          <p:cNvSpPr/>
          <p:nvPr/>
        </p:nvSpPr>
        <p:spPr>
          <a:xfrm>
            <a:off x="6273812" y="4595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44" name="直接连接符 443"/>
          <p:cNvCxnSpPr>
            <a:stCxn id="443" idx="5"/>
            <a:endCxn id="447" idx="0"/>
          </p:cNvCxnSpPr>
          <p:nvPr/>
        </p:nvCxnSpPr>
        <p:spPr>
          <a:xfrm>
            <a:off x="6732194" y="50538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43" idx="3"/>
            <a:endCxn id="446" idx="0"/>
          </p:cNvCxnSpPr>
          <p:nvPr/>
        </p:nvCxnSpPr>
        <p:spPr>
          <a:xfrm flipH="1">
            <a:off x="6271683" y="50538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/>
          <p:cNvSpPr/>
          <p:nvPr/>
        </p:nvSpPr>
        <p:spPr>
          <a:xfrm>
            <a:off x="6024940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7" name="矩形 446"/>
          <p:cNvSpPr/>
          <p:nvPr/>
        </p:nvSpPr>
        <p:spPr>
          <a:xfrm>
            <a:off x="6575301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8" name="椭圆 447"/>
          <p:cNvSpPr/>
          <p:nvPr/>
        </p:nvSpPr>
        <p:spPr>
          <a:xfrm>
            <a:off x="3208706" y="73947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sp>
        <p:nvSpPr>
          <p:cNvPr id="449" name="椭圆 448"/>
          <p:cNvSpPr/>
          <p:nvPr/>
        </p:nvSpPr>
        <p:spPr>
          <a:xfrm>
            <a:off x="4191264" y="368036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50" name="直接连接符 449"/>
          <p:cNvCxnSpPr>
            <a:stCxn id="580" idx="0"/>
            <a:endCxn id="448" idx="5"/>
          </p:cNvCxnSpPr>
          <p:nvPr/>
        </p:nvCxnSpPr>
        <p:spPr>
          <a:xfrm flipH="1" flipV="1">
            <a:off x="3667088" y="1197852"/>
            <a:ext cx="1817964" cy="671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/>
          <p:cNvCxnSpPr>
            <a:stCxn id="459" idx="0"/>
            <a:endCxn id="580" idx="3"/>
          </p:cNvCxnSpPr>
          <p:nvPr/>
        </p:nvCxnSpPr>
        <p:spPr>
          <a:xfrm flipV="1">
            <a:off x="4066654" y="2327882"/>
            <a:ext cx="1228530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/>
          <p:cNvCxnSpPr>
            <a:stCxn id="448" idx="3"/>
            <a:endCxn id="469" idx="0"/>
          </p:cNvCxnSpPr>
          <p:nvPr/>
        </p:nvCxnSpPr>
        <p:spPr>
          <a:xfrm flipH="1">
            <a:off x="1477440" y="1197852"/>
            <a:ext cx="1809912" cy="665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/>
          <p:cNvCxnSpPr>
            <a:stCxn id="449" idx="0"/>
            <a:endCxn id="459" idx="5"/>
          </p:cNvCxnSpPr>
          <p:nvPr/>
        </p:nvCxnSpPr>
        <p:spPr>
          <a:xfrm flipH="1" flipV="1">
            <a:off x="4256522" y="3213232"/>
            <a:ext cx="203256" cy="46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5" idx="3"/>
            <a:endCxn id="458" idx="0"/>
          </p:cNvCxnSpPr>
          <p:nvPr/>
        </p:nvCxnSpPr>
        <p:spPr>
          <a:xfrm flipH="1">
            <a:off x="391613" y="32132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椭圆 454"/>
          <p:cNvSpPr/>
          <p:nvPr/>
        </p:nvSpPr>
        <p:spPr>
          <a:xfrm>
            <a:off x="428052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456" name="直接连接符 455"/>
          <p:cNvCxnSpPr>
            <a:stCxn id="455" idx="0"/>
            <a:endCxn id="469" idx="3"/>
          </p:cNvCxnSpPr>
          <p:nvPr/>
        </p:nvCxnSpPr>
        <p:spPr>
          <a:xfrm flipV="1">
            <a:off x="696566" y="23220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矩形 456"/>
          <p:cNvSpPr/>
          <p:nvPr/>
        </p:nvSpPr>
        <p:spPr>
          <a:xfrm>
            <a:off x="715440" y="3762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8" name="矩形 457"/>
          <p:cNvSpPr/>
          <p:nvPr/>
        </p:nvSpPr>
        <p:spPr>
          <a:xfrm>
            <a:off x="144870" y="3772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9" name="椭圆 458"/>
          <p:cNvSpPr/>
          <p:nvPr/>
        </p:nvSpPr>
        <p:spPr>
          <a:xfrm>
            <a:off x="3798140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0" name="矩形 459"/>
          <p:cNvSpPr/>
          <p:nvPr/>
        </p:nvSpPr>
        <p:spPr>
          <a:xfrm>
            <a:off x="3936112" y="47030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49" idx="3"/>
            <a:endCxn id="460" idx="0"/>
          </p:cNvCxnSpPr>
          <p:nvPr/>
        </p:nvCxnSpPr>
        <p:spPr>
          <a:xfrm flipH="1">
            <a:off x="4182855" y="4138744"/>
            <a:ext cx="87055" cy="564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椭圆 461"/>
          <p:cNvSpPr/>
          <p:nvPr/>
        </p:nvSpPr>
        <p:spPr>
          <a:xfrm>
            <a:off x="2544808" y="36462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463" name="直接连接符 462"/>
          <p:cNvCxnSpPr>
            <a:stCxn id="462" idx="5"/>
            <a:endCxn id="603" idx="0"/>
          </p:cNvCxnSpPr>
          <p:nvPr/>
        </p:nvCxnSpPr>
        <p:spPr>
          <a:xfrm>
            <a:off x="3003190" y="410463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62" idx="0"/>
            <a:endCxn id="598" idx="5"/>
          </p:cNvCxnSpPr>
          <p:nvPr/>
        </p:nvCxnSpPr>
        <p:spPr>
          <a:xfrm flipH="1" flipV="1">
            <a:off x="2396667" y="32132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椭圆 464"/>
          <p:cNvSpPr/>
          <p:nvPr/>
        </p:nvSpPr>
        <p:spPr>
          <a:xfrm>
            <a:off x="7391430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7693627" y="47260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7" name="直接连接符 466"/>
          <p:cNvCxnSpPr>
            <a:stCxn id="465" idx="5"/>
            <a:endCxn id="466" idx="0"/>
          </p:cNvCxnSpPr>
          <p:nvPr/>
        </p:nvCxnSpPr>
        <p:spPr>
          <a:xfrm>
            <a:off x="7849812" y="41172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/>
          <p:cNvCxnSpPr>
            <a:stCxn id="465" idx="0"/>
            <a:endCxn id="477" idx="5"/>
          </p:cNvCxnSpPr>
          <p:nvPr/>
        </p:nvCxnSpPr>
        <p:spPr>
          <a:xfrm flipH="1" flipV="1">
            <a:off x="7042849" y="32132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椭圆 468"/>
          <p:cNvSpPr/>
          <p:nvPr/>
        </p:nvSpPr>
        <p:spPr>
          <a:xfrm>
            <a:off x="1208926" y="18636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470" name="直接连接符 469"/>
          <p:cNvCxnSpPr>
            <a:stCxn id="469" idx="5"/>
            <a:endCxn id="598" idx="0"/>
          </p:cNvCxnSpPr>
          <p:nvPr/>
        </p:nvCxnSpPr>
        <p:spPr>
          <a:xfrm>
            <a:off x="1667308" y="23220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/>
          <p:cNvCxnSpPr>
            <a:stCxn id="455" idx="5"/>
            <a:endCxn id="457" idx="0"/>
          </p:cNvCxnSpPr>
          <p:nvPr/>
        </p:nvCxnSpPr>
        <p:spPr>
          <a:xfrm>
            <a:off x="886434" y="32132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椭圆 473"/>
          <p:cNvSpPr/>
          <p:nvPr/>
        </p:nvSpPr>
        <p:spPr>
          <a:xfrm>
            <a:off x="5174235" y="46153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5" name="直接连接符 474"/>
          <p:cNvCxnSpPr>
            <a:stCxn id="580" idx="5"/>
            <a:endCxn id="477" idx="0"/>
          </p:cNvCxnSpPr>
          <p:nvPr/>
        </p:nvCxnSpPr>
        <p:spPr>
          <a:xfrm>
            <a:off x="5674920" y="2327882"/>
            <a:ext cx="1178061" cy="426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4" idx="3"/>
            <a:endCxn id="593" idx="0"/>
          </p:cNvCxnSpPr>
          <p:nvPr/>
        </p:nvCxnSpPr>
        <p:spPr>
          <a:xfrm flipH="1">
            <a:off x="5158293" y="50737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椭圆 476"/>
          <p:cNvSpPr/>
          <p:nvPr/>
        </p:nvSpPr>
        <p:spPr>
          <a:xfrm>
            <a:off x="6584467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8" name="矩形 477"/>
          <p:cNvSpPr/>
          <p:nvPr/>
        </p:nvSpPr>
        <p:spPr>
          <a:xfrm>
            <a:off x="7121495" y="4729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9" name="直接连接符 478"/>
          <p:cNvCxnSpPr>
            <a:stCxn id="465" idx="3"/>
            <a:endCxn id="478" idx="0"/>
          </p:cNvCxnSpPr>
          <p:nvPr/>
        </p:nvCxnSpPr>
        <p:spPr>
          <a:xfrm flipH="1">
            <a:off x="7368238" y="41172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>
            <a:stCxn id="474" idx="0"/>
            <a:endCxn id="594" idx="3"/>
          </p:cNvCxnSpPr>
          <p:nvPr/>
        </p:nvCxnSpPr>
        <p:spPr>
          <a:xfrm flipV="1">
            <a:off x="5442749" y="41172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1427711" y="36386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555" name="直接连接符 554"/>
          <p:cNvCxnSpPr>
            <a:stCxn id="554" idx="0"/>
            <a:endCxn id="598" idx="3"/>
          </p:cNvCxnSpPr>
          <p:nvPr/>
        </p:nvCxnSpPr>
        <p:spPr>
          <a:xfrm flipV="1">
            <a:off x="1696225" y="32132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连接符 557"/>
          <p:cNvCxnSpPr>
            <a:stCxn id="554" idx="3"/>
            <a:endCxn id="559" idx="0"/>
          </p:cNvCxnSpPr>
          <p:nvPr/>
        </p:nvCxnSpPr>
        <p:spPr>
          <a:xfrm flipH="1">
            <a:off x="1380491" y="40970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矩形 558"/>
          <p:cNvSpPr/>
          <p:nvPr/>
        </p:nvSpPr>
        <p:spPr>
          <a:xfrm>
            <a:off x="1133748" y="4689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0" name="椭圆 579"/>
          <p:cNvSpPr/>
          <p:nvPr/>
        </p:nvSpPr>
        <p:spPr>
          <a:xfrm>
            <a:off x="5216538" y="1869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2" name="直接连接符 591"/>
          <p:cNvCxnSpPr>
            <a:stCxn id="477" idx="3"/>
            <a:endCxn id="594" idx="0"/>
          </p:cNvCxnSpPr>
          <p:nvPr/>
        </p:nvCxnSpPr>
        <p:spPr>
          <a:xfrm flipH="1">
            <a:off x="6011815" y="32132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矩形 592"/>
          <p:cNvSpPr/>
          <p:nvPr/>
        </p:nvSpPr>
        <p:spPr>
          <a:xfrm>
            <a:off x="4911550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4" name="椭圆 593"/>
          <p:cNvSpPr/>
          <p:nvPr/>
        </p:nvSpPr>
        <p:spPr>
          <a:xfrm>
            <a:off x="5743301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5" name="直接连接符 594"/>
          <p:cNvCxnSpPr>
            <a:stCxn id="594" idx="5"/>
            <a:endCxn id="443" idx="0"/>
          </p:cNvCxnSpPr>
          <p:nvPr/>
        </p:nvCxnSpPr>
        <p:spPr>
          <a:xfrm>
            <a:off x="6201683" y="41172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474" idx="5"/>
            <a:endCxn id="597" idx="0"/>
          </p:cNvCxnSpPr>
          <p:nvPr/>
        </p:nvCxnSpPr>
        <p:spPr>
          <a:xfrm>
            <a:off x="5632617" y="50737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5485052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8" name="椭圆 597"/>
          <p:cNvSpPr/>
          <p:nvPr/>
        </p:nvSpPr>
        <p:spPr>
          <a:xfrm>
            <a:off x="1938285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462" idx="3"/>
            <a:endCxn id="602" idx="0"/>
          </p:cNvCxnSpPr>
          <p:nvPr/>
        </p:nvCxnSpPr>
        <p:spPr>
          <a:xfrm flipH="1">
            <a:off x="2513885" y="41046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>
            <a:stCxn id="554" idx="5"/>
            <a:endCxn id="601" idx="0"/>
          </p:cNvCxnSpPr>
          <p:nvPr/>
        </p:nvCxnSpPr>
        <p:spPr>
          <a:xfrm>
            <a:off x="1886093" y="40970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矩形 600"/>
          <p:cNvSpPr/>
          <p:nvPr/>
        </p:nvSpPr>
        <p:spPr>
          <a:xfrm>
            <a:off x="1707250" y="4691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2" name="矩形 601"/>
          <p:cNvSpPr/>
          <p:nvPr/>
        </p:nvSpPr>
        <p:spPr>
          <a:xfrm>
            <a:off x="2267142" y="4694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3" name="椭圆 602"/>
          <p:cNvSpPr/>
          <p:nvPr/>
        </p:nvSpPr>
        <p:spPr>
          <a:xfrm>
            <a:off x="2803370" y="45623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604" name="直接连接符 603"/>
          <p:cNvCxnSpPr>
            <a:stCxn id="603" idx="5"/>
            <a:endCxn id="607" idx="0"/>
          </p:cNvCxnSpPr>
          <p:nvPr/>
        </p:nvCxnSpPr>
        <p:spPr>
          <a:xfrm>
            <a:off x="3261752" y="502076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/>
          <p:cNvCxnSpPr>
            <a:stCxn id="603" idx="3"/>
            <a:endCxn id="606" idx="0"/>
          </p:cNvCxnSpPr>
          <p:nvPr/>
        </p:nvCxnSpPr>
        <p:spPr>
          <a:xfrm flipH="1">
            <a:off x="2799357" y="502076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矩形 605"/>
          <p:cNvSpPr/>
          <p:nvPr/>
        </p:nvSpPr>
        <p:spPr>
          <a:xfrm>
            <a:off x="2552614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7" name="矩形 606"/>
          <p:cNvSpPr/>
          <p:nvPr/>
        </p:nvSpPr>
        <p:spPr>
          <a:xfrm>
            <a:off x="3102975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8" name="矩形 607"/>
          <p:cNvSpPr/>
          <p:nvPr/>
        </p:nvSpPr>
        <p:spPr>
          <a:xfrm>
            <a:off x="4515293" y="4691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9" name="直接连接符 608"/>
          <p:cNvCxnSpPr>
            <a:stCxn id="449" idx="5"/>
            <a:endCxn id="608" idx="0"/>
          </p:cNvCxnSpPr>
          <p:nvPr/>
        </p:nvCxnSpPr>
        <p:spPr>
          <a:xfrm>
            <a:off x="4649646" y="4138744"/>
            <a:ext cx="112390" cy="55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矩形 609"/>
          <p:cNvSpPr/>
          <p:nvPr/>
        </p:nvSpPr>
        <p:spPr>
          <a:xfrm>
            <a:off x="3498991" y="3722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459" idx="3"/>
            <a:endCxn id="610" idx="0"/>
          </p:cNvCxnSpPr>
          <p:nvPr/>
        </p:nvCxnSpPr>
        <p:spPr>
          <a:xfrm flipH="1">
            <a:off x="3745734" y="3213232"/>
            <a:ext cx="131052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13912259" y="45955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2" name="直接连接符 131"/>
          <p:cNvCxnSpPr>
            <a:stCxn id="131" idx="5"/>
            <a:endCxn id="135" idx="0"/>
          </p:cNvCxnSpPr>
          <p:nvPr/>
        </p:nvCxnSpPr>
        <p:spPr>
          <a:xfrm>
            <a:off x="14370641" y="50538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31" idx="3"/>
            <a:endCxn id="134" idx="0"/>
          </p:cNvCxnSpPr>
          <p:nvPr/>
        </p:nvCxnSpPr>
        <p:spPr>
          <a:xfrm flipH="1">
            <a:off x="13910130" y="50538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13663387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4213748" y="56755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11495724" y="7568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8" name="直接连接符 137"/>
          <p:cNvCxnSpPr>
            <a:stCxn id="171" idx="0"/>
            <a:endCxn id="136" idx="5"/>
          </p:cNvCxnSpPr>
          <p:nvPr/>
        </p:nvCxnSpPr>
        <p:spPr>
          <a:xfrm flipH="1" flipV="1">
            <a:off x="11954106" y="121523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47" idx="0"/>
            <a:endCxn id="171" idx="3"/>
          </p:cNvCxnSpPr>
          <p:nvPr/>
        </p:nvCxnSpPr>
        <p:spPr>
          <a:xfrm flipV="1">
            <a:off x="12680530" y="232840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6" idx="3"/>
            <a:endCxn id="157" idx="0"/>
          </p:cNvCxnSpPr>
          <p:nvPr/>
        </p:nvCxnSpPr>
        <p:spPr>
          <a:xfrm flipH="1">
            <a:off x="10060767" y="121523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88" idx="0"/>
            <a:endCxn id="147" idx="5"/>
          </p:cNvCxnSpPr>
          <p:nvPr/>
        </p:nvCxnSpPr>
        <p:spPr>
          <a:xfrm flipH="1" flipV="1">
            <a:off x="12870398" y="321323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3" idx="3"/>
            <a:endCxn id="146" idx="0"/>
          </p:cNvCxnSpPr>
          <p:nvPr/>
        </p:nvCxnSpPr>
        <p:spPr>
          <a:xfrm flipH="1">
            <a:off x="8974940" y="32132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9011379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4" name="直接连接符 143"/>
          <p:cNvCxnSpPr>
            <a:stCxn id="143" idx="0"/>
            <a:endCxn id="157" idx="3"/>
          </p:cNvCxnSpPr>
          <p:nvPr/>
        </p:nvCxnSpPr>
        <p:spPr>
          <a:xfrm flipV="1">
            <a:off x="9279893" y="23220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9298767" y="3762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8728197" y="37726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12412016" y="27548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1128135" y="36462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83" idx="0"/>
          </p:cNvCxnSpPr>
          <p:nvPr/>
        </p:nvCxnSpPr>
        <p:spPr>
          <a:xfrm>
            <a:off x="11586517" y="410463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0"/>
            <a:endCxn id="178" idx="5"/>
          </p:cNvCxnSpPr>
          <p:nvPr/>
        </p:nvCxnSpPr>
        <p:spPr>
          <a:xfrm flipH="1" flipV="1">
            <a:off x="10979994" y="32132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15029877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5332074" y="47260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5" name="直接连接符 154"/>
          <p:cNvCxnSpPr>
            <a:stCxn id="153" idx="5"/>
            <a:endCxn id="154" idx="0"/>
          </p:cNvCxnSpPr>
          <p:nvPr/>
        </p:nvCxnSpPr>
        <p:spPr>
          <a:xfrm>
            <a:off x="15488259" y="41172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0"/>
            <a:endCxn id="163" idx="5"/>
          </p:cNvCxnSpPr>
          <p:nvPr/>
        </p:nvCxnSpPr>
        <p:spPr>
          <a:xfrm flipH="1" flipV="1">
            <a:off x="14681296" y="32132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9792253" y="18636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8" name="直接连接符 157"/>
          <p:cNvCxnSpPr>
            <a:stCxn id="157" idx="5"/>
            <a:endCxn id="178" idx="0"/>
          </p:cNvCxnSpPr>
          <p:nvPr/>
        </p:nvCxnSpPr>
        <p:spPr>
          <a:xfrm>
            <a:off x="10250635" y="23220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3" idx="5"/>
            <a:endCxn id="145" idx="0"/>
          </p:cNvCxnSpPr>
          <p:nvPr/>
        </p:nvCxnSpPr>
        <p:spPr>
          <a:xfrm>
            <a:off x="9469761" y="32132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2812682" y="46153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1" name="直接连接符 160"/>
          <p:cNvCxnSpPr>
            <a:stCxn id="171" idx="5"/>
            <a:endCxn id="163" idx="0"/>
          </p:cNvCxnSpPr>
          <p:nvPr/>
        </p:nvCxnSpPr>
        <p:spPr>
          <a:xfrm>
            <a:off x="13714830" y="232840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0" idx="3"/>
            <a:endCxn id="173" idx="0"/>
          </p:cNvCxnSpPr>
          <p:nvPr/>
        </p:nvCxnSpPr>
        <p:spPr>
          <a:xfrm flipH="1">
            <a:off x="12796740" y="50737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14222914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4759942" y="47295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5" name="直接连接符 164"/>
          <p:cNvCxnSpPr>
            <a:stCxn id="153" idx="3"/>
            <a:endCxn id="164" idx="0"/>
          </p:cNvCxnSpPr>
          <p:nvPr/>
        </p:nvCxnSpPr>
        <p:spPr>
          <a:xfrm flipH="1">
            <a:off x="15006685" y="41172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0" idx="0"/>
            <a:endCxn id="174" idx="3"/>
          </p:cNvCxnSpPr>
          <p:nvPr/>
        </p:nvCxnSpPr>
        <p:spPr>
          <a:xfrm flipV="1">
            <a:off x="13081196" y="41172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10011038" y="36386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8" name="直接连接符 167"/>
          <p:cNvCxnSpPr>
            <a:stCxn id="167" idx="0"/>
            <a:endCxn id="178" idx="3"/>
          </p:cNvCxnSpPr>
          <p:nvPr/>
        </p:nvCxnSpPr>
        <p:spPr>
          <a:xfrm flipV="1">
            <a:off x="10279552" y="32132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7" idx="3"/>
            <a:endCxn id="170" idx="0"/>
          </p:cNvCxnSpPr>
          <p:nvPr/>
        </p:nvCxnSpPr>
        <p:spPr>
          <a:xfrm flipH="1">
            <a:off x="9963818" y="40970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717075" y="46898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13256448" y="18700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63" idx="3"/>
            <a:endCxn id="174" idx="0"/>
          </p:cNvCxnSpPr>
          <p:nvPr/>
        </p:nvCxnSpPr>
        <p:spPr>
          <a:xfrm flipH="1">
            <a:off x="13650262" y="32132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2549997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13381748" y="3658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5" name="直接连接符 174"/>
          <p:cNvCxnSpPr>
            <a:stCxn id="174" idx="5"/>
            <a:endCxn id="131" idx="0"/>
          </p:cNvCxnSpPr>
          <p:nvPr/>
        </p:nvCxnSpPr>
        <p:spPr>
          <a:xfrm>
            <a:off x="13840130" y="41172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0" idx="5"/>
            <a:endCxn id="177" idx="0"/>
          </p:cNvCxnSpPr>
          <p:nvPr/>
        </p:nvCxnSpPr>
        <p:spPr>
          <a:xfrm>
            <a:off x="13271064" y="50737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3123499" y="56906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椭圆 177"/>
          <p:cNvSpPr/>
          <p:nvPr/>
        </p:nvSpPr>
        <p:spPr>
          <a:xfrm>
            <a:off x="10521612" y="27548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9" name="直接连接符 178"/>
          <p:cNvCxnSpPr>
            <a:stCxn id="150" idx="3"/>
            <a:endCxn id="182" idx="0"/>
          </p:cNvCxnSpPr>
          <p:nvPr/>
        </p:nvCxnSpPr>
        <p:spPr>
          <a:xfrm flipH="1">
            <a:off x="11097212" y="41046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7" idx="5"/>
            <a:endCxn id="181" idx="0"/>
          </p:cNvCxnSpPr>
          <p:nvPr/>
        </p:nvCxnSpPr>
        <p:spPr>
          <a:xfrm>
            <a:off x="10469420" y="40970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0290577" y="46915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10850469" y="46947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11386697" y="45623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187" idx="0"/>
          </p:cNvCxnSpPr>
          <p:nvPr/>
        </p:nvCxnSpPr>
        <p:spPr>
          <a:xfrm>
            <a:off x="11845079" y="502076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11382684" y="502076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11135941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11686302" y="55876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12731195" y="37188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12112798" y="37227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47" idx="3"/>
            <a:endCxn id="190" idx="0"/>
          </p:cNvCxnSpPr>
          <p:nvPr/>
        </p:nvCxnSpPr>
        <p:spPr>
          <a:xfrm flipH="1">
            <a:off x="12359541" y="321323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386349" y="1207219"/>
            <a:ext cx="3656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颜色不变，此时仍然删除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是红色，因此直接将其删除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5491959" y="2263786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>
            <a:off x="5438819" y="47479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32" name="直接连接符 131"/>
          <p:cNvCxnSpPr>
            <a:stCxn id="131" idx="5"/>
            <a:endCxn id="135" idx="0"/>
          </p:cNvCxnSpPr>
          <p:nvPr/>
        </p:nvCxnSpPr>
        <p:spPr>
          <a:xfrm>
            <a:off x="5897201" y="52062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31" idx="3"/>
            <a:endCxn id="134" idx="0"/>
          </p:cNvCxnSpPr>
          <p:nvPr/>
        </p:nvCxnSpPr>
        <p:spPr>
          <a:xfrm flipH="1">
            <a:off x="5436690" y="52062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5189947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5740308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6" name="椭圆 135"/>
          <p:cNvSpPr/>
          <p:nvPr/>
        </p:nvSpPr>
        <p:spPr>
          <a:xfrm>
            <a:off x="3022284" y="909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8" name="直接连接符 137"/>
          <p:cNvCxnSpPr>
            <a:stCxn id="171" idx="0"/>
            <a:endCxn id="136" idx="5"/>
          </p:cNvCxnSpPr>
          <p:nvPr/>
        </p:nvCxnSpPr>
        <p:spPr>
          <a:xfrm flipH="1" flipV="1">
            <a:off x="3480666" y="136763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47" idx="0"/>
            <a:endCxn id="171" idx="3"/>
          </p:cNvCxnSpPr>
          <p:nvPr/>
        </p:nvCxnSpPr>
        <p:spPr>
          <a:xfrm flipV="1">
            <a:off x="4207090" y="248080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6" idx="3"/>
            <a:endCxn id="157" idx="0"/>
          </p:cNvCxnSpPr>
          <p:nvPr/>
        </p:nvCxnSpPr>
        <p:spPr>
          <a:xfrm flipH="1">
            <a:off x="1587327" y="136763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88" idx="0"/>
            <a:endCxn id="147" idx="5"/>
          </p:cNvCxnSpPr>
          <p:nvPr/>
        </p:nvCxnSpPr>
        <p:spPr>
          <a:xfrm flipH="1" flipV="1">
            <a:off x="4396958" y="336563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43" idx="3"/>
            <a:endCxn id="146" idx="0"/>
          </p:cNvCxnSpPr>
          <p:nvPr/>
        </p:nvCxnSpPr>
        <p:spPr>
          <a:xfrm flipH="1">
            <a:off x="501500" y="33656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37939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44" name="直接连接符 143"/>
          <p:cNvCxnSpPr>
            <a:stCxn id="143" idx="0"/>
            <a:endCxn id="157" idx="3"/>
          </p:cNvCxnSpPr>
          <p:nvPr/>
        </p:nvCxnSpPr>
        <p:spPr>
          <a:xfrm flipV="1">
            <a:off x="806453" y="24744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825327" y="39147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54757" y="3925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7" name="椭圆 146"/>
          <p:cNvSpPr/>
          <p:nvPr/>
        </p:nvSpPr>
        <p:spPr>
          <a:xfrm>
            <a:off x="3938576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2654695" y="37986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83" idx="0"/>
          </p:cNvCxnSpPr>
          <p:nvPr/>
        </p:nvCxnSpPr>
        <p:spPr>
          <a:xfrm>
            <a:off x="3113077" y="4257033"/>
            <a:ext cx="68694" cy="457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0"/>
            <a:endCxn id="178" idx="5"/>
          </p:cNvCxnSpPr>
          <p:nvPr/>
        </p:nvCxnSpPr>
        <p:spPr>
          <a:xfrm flipH="1" flipV="1">
            <a:off x="2506554" y="33656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6556437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858634" y="4878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5" name="直接连接符 154"/>
          <p:cNvCxnSpPr>
            <a:stCxn id="153" idx="5"/>
            <a:endCxn id="154" idx="0"/>
          </p:cNvCxnSpPr>
          <p:nvPr/>
        </p:nvCxnSpPr>
        <p:spPr>
          <a:xfrm>
            <a:off x="7014819" y="42696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0"/>
            <a:endCxn id="163" idx="5"/>
          </p:cNvCxnSpPr>
          <p:nvPr/>
        </p:nvCxnSpPr>
        <p:spPr>
          <a:xfrm flipH="1" flipV="1">
            <a:off x="6207856" y="33656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1318813" y="20160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8" name="直接连接符 157"/>
          <p:cNvCxnSpPr>
            <a:stCxn id="157" idx="5"/>
            <a:endCxn id="178" idx="0"/>
          </p:cNvCxnSpPr>
          <p:nvPr/>
        </p:nvCxnSpPr>
        <p:spPr>
          <a:xfrm>
            <a:off x="1777195" y="24744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3" idx="5"/>
            <a:endCxn id="145" idx="0"/>
          </p:cNvCxnSpPr>
          <p:nvPr/>
        </p:nvCxnSpPr>
        <p:spPr>
          <a:xfrm>
            <a:off x="996321" y="33656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339242" y="47677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1" name="直接连接符 160"/>
          <p:cNvCxnSpPr>
            <a:stCxn id="171" idx="5"/>
            <a:endCxn id="163" idx="0"/>
          </p:cNvCxnSpPr>
          <p:nvPr/>
        </p:nvCxnSpPr>
        <p:spPr>
          <a:xfrm>
            <a:off x="5241390" y="248080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0" idx="3"/>
            <a:endCxn id="173" idx="0"/>
          </p:cNvCxnSpPr>
          <p:nvPr/>
        </p:nvCxnSpPr>
        <p:spPr>
          <a:xfrm flipH="1">
            <a:off x="4323300" y="52261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5749474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6286502" y="4881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5" name="直接连接符 164"/>
          <p:cNvCxnSpPr>
            <a:stCxn id="153" idx="3"/>
            <a:endCxn id="164" idx="0"/>
          </p:cNvCxnSpPr>
          <p:nvPr/>
        </p:nvCxnSpPr>
        <p:spPr>
          <a:xfrm flipH="1">
            <a:off x="6533245" y="42696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0" idx="0"/>
            <a:endCxn id="174" idx="3"/>
          </p:cNvCxnSpPr>
          <p:nvPr/>
        </p:nvCxnSpPr>
        <p:spPr>
          <a:xfrm flipV="1">
            <a:off x="4607756" y="42696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1537598" y="37910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68" name="直接连接符 167"/>
          <p:cNvCxnSpPr>
            <a:stCxn id="167" idx="0"/>
            <a:endCxn id="178" idx="3"/>
          </p:cNvCxnSpPr>
          <p:nvPr/>
        </p:nvCxnSpPr>
        <p:spPr>
          <a:xfrm flipV="1">
            <a:off x="1806112" y="33656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7" idx="3"/>
            <a:endCxn id="170" idx="0"/>
          </p:cNvCxnSpPr>
          <p:nvPr/>
        </p:nvCxnSpPr>
        <p:spPr>
          <a:xfrm flipH="1">
            <a:off x="1490378" y="42494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243635" y="4842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椭圆 170"/>
          <p:cNvSpPr/>
          <p:nvPr/>
        </p:nvSpPr>
        <p:spPr>
          <a:xfrm>
            <a:off x="4783008" y="2022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63" idx="3"/>
            <a:endCxn id="174" idx="0"/>
          </p:cNvCxnSpPr>
          <p:nvPr/>
        </p:nvCxnSpPr>
        <p:spPr>
          <a:xfrm flipH="1">
            <a:off x="5176822" y="33656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4076557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4" name="椭圆 173"/>
          <p:cNvSpPr/>
          <p:nvPr/>
        </p:nvSpPr>
        <p:spPr>
          <a:xfrm>
            <a:off x="4908308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5" name="直接连接符 174"/>
          <p:cNvCxnSpPr>
            <a:stCxn id="174" idx="5"/>
            <a:endCxn id="131" idx="0"/>
          </p:cNvCxnSpPr>
          <p:nvPr/>
        </p:nvCxnSpPr>
        <p:spPr>
          <a:xfrm>
            <a:off x="5366690" y="42696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0" idx="5"/>
            <a:endCxn id="177" idx="0"/>
          </p:cNvCxnSpPr>
          <p:nvPr/>
        </p:nvCxnSpPr>
        <p:spPr>
          <a:xfrm>
            <a:off x="4797624" y="52261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4650059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8" name="椭圆 177"/>
          <p:cNvSpPr/>
          <p:nvPr/>
        </p:nvSpPr>
        <p:spPr>
          <a:xfrm>
            <a:off x="2048172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79" name="直接连接符 178"/>
          <p:cNvCxnSpPr>
            <a:stCxn id="150" idx="3"/>
            <a:endCxn id="182" idx="0"/>
          </p:cNvCxnSpPr>
          <p:nvPr/>
        </p:nvCxnSpPr>
        <p:spPr>
          <a:xfrm flipH="1">
            <a:off x="2623772" y="42570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7" idx="5"/>
            <a:endCxn id="181" idx="0"/>
          </p:cNvCxnSpPr>
          <p:nvPr/>
        </p:nvCxnSpPr>
        <p:spPr>
          <a:xfrm>
            <a:off x="1995980" y="42494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817137" y="4843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2" name="矩形 181"/>
          <p:cNvSpPr/>
          <p:nvPr/>
        </p:nvSpPr>
        <p:spPr>
          <a:xfrm>
            <a:off x="2377029" y="4847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2913257" y="471478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84" name="直接连接符 183"/>
          <p:cNvCxnSpPr>
            <a:stCxn id="183" idx="5"/>
            <a:endCxn id="187" idx="0"/>
          </p:cNvCxnSpPr>
          <p:nvPr/>
        </p:nvCxnSpPr>
        <p:spPr>
          <a:xfrm>
            <a:off x="3371639" y="5173167"/>
            <a:ext cx="87966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3" idx="3"/>
            <a:endCxn id="186" idx="0"/>
          </p:cNvCxnSpPr>
          <p:nvPr/>
        </p:nvCxnSpPr>
        <p:spPr>
          <a:xfrm flipH="1">
            <a:off x="2909244" y="5173167"/>
            <a:ext cx="82659" cy="566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662501" y="57400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7" name="矩形 186"/>
          <p:cNvSpPr/>
          <p:nvPr/>
        </p:nvSpPr>
        <p:spPr>
          <a:xfrm>
            <a:off x="3212862" y="574009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矩形 187"/>
          <p:cNvSpPr/>
          <p:nvPr/>
        </p:nvSpPr>
        <p:spPr>
          <a:xfrm>
            <a:off x="4257755" y="387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3639358" y="38751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47" idx="3"/>
            <a:endCxn id="190" idx="0"/>
          </p:cNvCxnSpPr>
          <p:nvPr/>
        </p:nvCxnSpPr>
        <p:spPr>
          <a:xfrm flipH="1">
            <a:off x="3886101" y="336563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13445085" y="47479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5"/>
            <a:endCxn id="128" idx="0"/>
          </p:cNvCxnSpPr>
          <p:nvPr/>
        </p:nvCxnSpPr>
        <p:spPr>
          <a:xfrm>
            <a:off x="13903467" y="520628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3"/>
            <a:endCxn id="127" idx="0"/>
          </p:cNvCxnSpPr>
          <p:nvPr/>
        </p:nvCxnSpPr>
        <p:spPr>
          <a:xfrm flipH="1">
            <a:off x="13442956" y="520628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3196213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13746574" y="5827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11028550" y="9092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0" name="直接连接符 129"/>
          <p:cNvCxnSpPr>
            <a:stCxn id="218" idx="0"/>
            <a:endCxn id="129" idx="5"/>
          </p:cNvCxnSpPr>
          <p:nvPr/>
        </p:nvCxnSpPr>
        <p:spPr>
          <a:xfrm flipH="1" flipV="1">
            <a:off x="11486932" y="136763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96" idx="0"/>
            <a:endCxn id="218" idx="3"/>
          </p:cNvCxnSpPr>
          <p:nvPr/>
        </p:nvCxnSpPr>
        <p:spPr>
          <a:xfrm flipV="1">
            <a:off x="12213356" y="248080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9" idx="3"/>
            <a:endCxn id="204" idx="0"/>
          </p:cNvCxnSpPr>
          <p:nvPr/>
        </p:nvCxnSpPr>
        <p:spPr>
          <a:xfrm flipH="1">
            <a:off x="9593593" y="136763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235" idx="0"/>
            <a:endCxn id="196" idx="5"/>
          </p:cNvCxnSpPr>
          <p:nvPr/>
        </p:nvCxnSpPr>
        <p:spPr>
          <a:xfrm flipH="1" flipV="1">
            <a:off x="12403224" y="336563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92" idx="3"/>
            <a:endCxn id="195" idx="0"/>
          </p:cNvCxnSpPr>
          <p:nvPr/>
        </p:nvCxnSpPr>
        <p:spPr>
          <a:xfrm flipH="1">
            <a:off x="8507766" y="336563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8544205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0"/>
            <a:endCxn id="204" idx="3"/>
          </p:cNvCxnSpPr>
          <p:nvPr/>
        </p:nvCxnSpPr>
        <p:spPr>
          <a:xfrm flipV="1">
            <a:off x="8812719" y="247441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8831593" y="39147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8261023" y="392509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6" name="椭圆 195"/>
          <p:cNvSpPr/>
          <p:nvPr/>
        </p:nvSpPr>
        <p:spPr>
          <a:xfrm>
            <a:off x="11944842" y="29072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10660961" y="37986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34" idx="0"/>
          </p:cNvCxnSpPr>
          <p:nvPr/>
        </p:nvCxnSpPr>
        <p:spPr>
          <a:xfrm>
            <a:off x="11119343" y="425703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0"/>
            <a:endCxn id="225" idx="5"/>
          </p:cNvCxnSpPr>
          <p:nvPr/>
        </p:nvCxnSpPr>
        <p:spPr>
          <a:xfrm flipH="1" flipV="1">
            <a:off x="10512820" y="336563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4562703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4864900" y="48784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2" name="直接连接符 201"/>
          <p:cNvCxnSpPr>
            <a:stCxn id="200" idx="5"/>
            <a:endCxn id="201" idx="0"/>
          </p:cNvCxnSpPr>
          <p:nvPr/>
        </p:nvCxnSpPr>
        <p:spPr>
          <a:xfrm>
            <a:off x="15021085" y="426962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00" idx="0"/>
            <a:endCxn id="210" idx="5"/>
          </p:cNvCxnSpPr>
          <p:nvPr/>
        </p:nvCxnSpPr>
        <p:spPr>
          <a:xfrm flipH="1" flipV="1">
            <a:off x="14214122" y="336563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5079" y="20160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5" name="直接连接符 204"/>
          <p:cNvCxnSpPr>
            <a:stCxn id="204" idx="5"/>
            <a:endCxn id="225" idx="0"/>
          </p:cNvCxnSpPr>
          <p:nvPr/>
        </p:nvCxnSpPr>
        <p:spPr>
          <a:xfrm>
            <a:off x="9783461" y="247441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2" idx="5"/>
            <a:endCxn id="194" idx="0"/>
          </p:cNvCxnSpPr>
          <p:nvPr/>
        </p:nvCxnSpPr>
        <p:spPr>
          <a:xfrm>
            <a:off x="9002587" y="336563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12345508" y="47677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8" name="直接连接符 207"/>
          <p:cNvCxnSpPr>
            <a:stCxn id="218" idx="5"/>
            <a:endCxn id="210" idx="0"/>
          </p:cNvCxnSpPr>
          <p:nvPr/>
        </p:nvCxnSpPr>
        <p:spPr>
          <a:xfrm>
            <a:off x="13247656" y="248080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20" idx="0"/>
          </p:cNvCxnSpPr>
          <p:nvPr/>
        </p:nvCxnSpPr>
        <p:spPr>
          <a:xfrm flipH="1">
            <a:off x="12329566" y="522613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13755740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4292768" y="48819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2" name="直接连接符 211"/>
          <p:cNvCxnSpPr>
            <a:stCxn id="200" idx="3"/>
            <a:endCxn id="211" idx="0"/>
          </p:cNvCxnSpPr>
          <p:nvPr/>
        </p:nvCxnSpPr>
        <p:spPr>
          <a:xfrm flipH="1">
            <a:off x="14539511" y="426962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7" idx="0"/>
            <a:endCxn id="221" idx="3"/>
          </p:cNvCxnSpPr>
          <p:nvPr/>
        </p:nvCxnSpPr>
        <p:spPr>
          <a:xfrm flipV="1">
            <a:off x="12614022" y="426962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9543864" y="379104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5" name="直接连接符 214"/>
          <p:cNvCxnSpPr>
            <a:stCxn id="214" idx="0"/>
            <a:endCxn id="225" idx="3"/>
          </p:cNvCxnSpPr>
          <p:nvPr/>
        </p:nvCxnSpPr>
        <p:spPr>
          <a:xfrm flipV="1">
            <a:off x="9812378" y="336563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4" idx="3"/>
            <a:endCxn id="217" idx="0"/>
          </p:cNvCxnSpPr>
          <p:nvPr/>
        </p:nvCxnSpPr>
        <p:spPr>
          <a:xfrm flipH="1">
            <a:off x="9496644" y="424942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9249901" y="4842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12789274" y="20224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9" name="直接连接符 218"/>
          <p:cNvCxnSpPr>
            <a:stCxn id="210" idx="3"/>
            <a:endCxn id="221" idx="0"/>
          </p:cNvCxnSpPr>
          <p:nvPr/>
        </p:nvCxnSpPr>
        <p:spPr>
          <a:xfrm flipH="1">
            <a:off x="13183088" y="336563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12082823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1" name="椭圆 220"/>
          <p:cNvSpPr/>
          <p:nvPr/>
        </p:nvSpPr>
        <p:spPr>
          <a:xfrm>
            <a:off x="12914574" y="38112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2" name="直接连接符 221"/>
          <p:cNvCxnSpPr>
            <a:stCxn id="221" idx="5"/>
            <a:endCxn id="124" idx="0"/>
          </p:cNvCxnSpPr>
          <p:nvPr/>
        </p:nvCxnSpPr>
        <p:spPr>
          <a:xfrm>
            <a:off x="13372956" y="426962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07" idx="5"/>
            <a:endCxn id="224" idx="0"/>
          </p:cNvCxnSpPr>
          <p:nvPr/>
        </p:nvCxnSpPr>
        <p:spPr>
          <a:xfrm>
            <a:off x="12803890" y="522613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2656325" y="58430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10054438" y="29072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6" name="直接连接符 225"/>
          <p:cNvCxnSpPr>
            <a:stCxn id="197" idx="3"/>
            <a:endCxn id="229" idx="0"/>
          </p:cNvCxnSpPr>
          <p:nvPr/>
        </p:nvCxnSpPr>
        <p:spPr>
          <a:xfrm flipH="1">
            <a:off x="10630038" y="425703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4" idx="5"/>
            <a:endCxn id="228" idx="0"/>
          </p:cNvCxnSpPr>
          <p:nvPr/>
        </p:nvCxnSpPr>
        <p:spPr>
          <a:xfrm>
            <a:off x="10002246" y="424942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9823403" y="48439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10383295" y="48471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1023203" y="48404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2264021" y="38712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11645624" y="38751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196" idx="3"/>
            <a:endCxn id="236" idx="0"/>
          </p:cNvCxnSpPr>
          <p:nvPr/>
        </p:nvCxnSpPr>
        <p:spPr>
          <a:xfrm flipH="1">
            <a:off x="11892367" y="336563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321371" y="280141"/>
            <a:ext cx="435247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19</a:t>
            </a:r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是黑色，并且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的右孩子为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16</a:t>
            </a:r>
            <a:r>
              <a:rPr lang="zh-CN" altLang="en-US" dirty="0" smtClean="0"/>
              <a:t>也是黑色，并且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远</a:t>
            </a:r>
            <a:r>
              <a:rPr lang="zh-CN" altLang="en-US" dirty="0" smtClean="0"/>
              <a:t>侄子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为</a:t>
            </a:r>
            <a:r>
              <a:rPr lang="zh-CN" altLang="en-US" dirty="0" smtClean="0"/>
              <a:t>红色。</a:t>
            </a:r>
            <a:endParaRPr lang="en-US" altLang="zh-CN" dirty="0" smtClean="0"/>
          </a:p>
          <a:p>
            <a:r>
              <a:rPr lang="zh-CN" altLang="en-US" dirty="0" smtClean="0"/>
              <a:t>因此直接将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的远侄子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变为</a:t>
            </a:r>
            <a:r>
              <a:rPr lang="zh-CN" altLang="en-US" dirty="0" smtClean="0"/>
              <a:t>黑色，并将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18</a:t>
            </a:r>
            <a:r>
              <a:rPr lang="zh-CN" altLang="en-US" dirty="0" smtClean="0"/>
              <a:t>互换颜色，由于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的右孩子，</a:t>
            </a:r>
            <a:endParaRPr lang="en-US" altLang="zh-CN" dirty="0" smtClean="0"/>
          </a:p>
          <a:p>
            <a:r>
              <a:rPr lang="zh-CN" altLang="en-US" dirty="0" smtClean="0"/>
              <a:t>因此将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 flipV="1">
            <a:off x="5491959" y="2263786"/>
            <a:ext cx="3785199" cy="33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328932" y="47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25" name="直接连接符 124"/>
          <p:cNvCxnSpPr>
            <a:stCxn id="124" idx="5"/>
            <a:endCxn id="128" idx="0"/>
          </p:cNvCxnSpPr>
          <p:nvPr/>
        </p:nvCxnSpPr>
        <p:spPr>
          <a:xfrm>
            <a:off x="5787314" y="5236764"/>
            <a:ext cx="89850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24" idx="3"/>
            <a:endCxn id="127" idx="0"/>
          </p:cNvCxnSpPr>
          <p:nvPr/>
        </p:nvCxnSpPr>
        <p:spPr>
          <a:xfrm flipH="1">
            <a:off x="5326803" y="5236764"/>
            <a:ext cx="80775" cy="62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5080060" y="5858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5630421" y="58584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椭圆 128"/>
          <p:cNvSpPr/>
          <p:nvPr/>
        </p:nvSpPr>
        <p:spPr>
          <a:xfrm>
            <a:off x="2912397" y="9397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30" name="直接连接符 129"/>
          <p:cNvCxnSpPr>
            <a:stCxn id="218" idx="0"/>
            <a:endCxn id="129" idx="5"/>
          </p:cNvCxnSpPr>
          <p:nvPr/>
        </p:nvCxnSpPr>
        <p:spPr>
          <a:xfrm flipH="1" flipV="1">
            <a:off x="3370779" y="139811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96" idx="0"/>
            <a:endCxn id="218" idx="3"/>
          </p:cNvCxnSpPr>
          <p:nvPr/>
        </p:nvCxnSpPr>
        <p:spPr>
          <a:xfrm flipV="1">
            <a:off x="4097203" y="25112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9" idx="3"/>
            <a:endCxn id="204" idx="0"/>
          </p:cNvCxnSpPr>
          <p:nvPr/>
        </p:nvCxnSpPr>
        <p:spPr>
          <a:xfrm flipH="1">
            <a:off x="1477440" y="139811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235" idx="0"/>
            <a:endCxn id="196" idx="5"/>
          </p:cNvCxnSpPr>
          <p:nvPr/>
        </p:nvCxnSpPr>
        <p:spPr>
          <a:xfrm flipH="1" flipV="1">
            <a:off x="4287071" y="33961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92" idx="3"/>
            <a:endCxn id="195" idx="0"/>
          </p:cNvCxnSpPr>
          <p:nvPr/>
        </p:nvCxnSpPr>
        <p:spPr>
          <a:xfrm flipH="1">
            <a:off x="391613" y="339611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428052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93" name="直接连接符 192"/>
          <p:cNvCxnSpPr>
            <a:stCxn id="192" idx="0"/>
            <a:endCxn id="204" idx="3"/>
          </p:cNvCxnSpPr>
          <p:nvPr/>
        </p:nvCxnSpPr>
        <p:spPr>
          <a:xfrm flipV="1">
            <a:off x="696566" y="250489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715440" y="3945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144870" y="39555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6" name="椭圆 195"/>
          <p:cNvSpPr/>
          <p:nvPr/>
        </p:nvSpPr>
        <p:spPr>
          <a:xfrm>
            <a:off x="3828689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7" name="椭圆 196"/>
          <p:cNvSpPr/>
          <p:nvPr/>
        </p:nvSpPr>
        <p:spPr>
          <a:xfrm>
            <a:off x="2544808" y="38291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98" name="直接连接符 197"/>
          <p:cNvCxnSpPr>
            <a:stCxn id="197" idx="5"/>
            <a:endCxn id="234" idx="0"/>
          </p:cNvCxnSpPr>
          <p:nvPr/>
        </p:nvCxnSpPr>
        <p:spPr>
          <a:xfrm>
            <a:off x="3003190" y="428751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0"/>
            <a:endCxn id="225" idx="5"/>
          </p:cNvCxnSpPr>
          <p:nvPr/>
        </p:nvCxnSpPr>
        <p:spPr>
          <a:xfrm flipH="1" flipV="1">
            <a:off x="2396667" y="339611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6446550" y="3841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6748747" y="49089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2" name="直接连接符 201"/>
          <p:cNvCxnSpPr>
            <a:stCxn id="200" idx="5"/>
            <a:endCxn id="201" idx="0"/>
          </p:cNvCxnSpPr>
          <p:nvPr/>
        </p:nvCxnSpPr>
        <p:spPr>
          <a:xfrm>
            <a:off x="6904932" y="4300103"/>
            <a:ext cx="90558" cy="6088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200" idx="0"/>
            <a:endCxn id="210" idx="5"/>
          </p:cNvCxnSpPr>
          <p:nvPr/>
        </p:nvCxnSpPr>
        <p:spPr>
          <a:xfrm flipH="1" flipV="1">
            <a:off x="6097969" y="3396112"/>
            <a:ext cx="617095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1208926" y="20465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05" name="直接连接符 204"/>
          <p:cNvCxnSpPr>
            <a:stCxn id="204" idx="5"/>
            <a:endCxn id="225" idx="0"/>
          </p:cNvCxnSpPr>
          <p:nvPr/>
        </p:nvCxnSpPr>
        <p:spPr>
          <a:xfrm>
            <a:off x="1667308" y="250489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92" idx="5"/>
            <a:endCxn id="194" idx="0"/>
          </p:cNvCxnSpPr>
          <p:nvPr/>
        </p:nvCxnSpPr>
        <p:spPr>
          <a:xfrm>
            <a:off x="886434" y="339611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4229355" y="47982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08" name="直接连接符 207"/>
          <p:cNvCxnSpPr>
            <a:stCxn id="218" idx="5"/>
            <a:endCxn id="210" idx="0"/>
          </p:cNvCxnSpPr>
          <p:nvPr/>
        </p:nvCxnSpPr>
        <p:spPr>
          <a:xfrm>
            <a:off x="5131503" y="2511283"/>
            <a:ext cx="776598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207" idx="3"/>
            <a:endCxn id="220" idx="0"/>
          </p:cNvCxnSpPr>
          <p:nvPr/>
        </p:nvCxnSpPr>
        <p:spPr>
          <a:xfrm flipH="1">
            <a:off x="4213413" y="5256611"/>
            <a:ext cx="9458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5639587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6176615" y="49124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2" name="直接连接符 211"/>
          <p:cNvCxnSpPr>
            <a:stCxn id="200" idx="3"/>
            <a:endCxn id="211" idx="0"/>
          </p:cNvCxnSpPr>
          <p:nvPr/>
        </p:nvCxnSpPr>
        <p:spPr>
          <a:xfrm flipH="1">
            <a:off x="6423358" y="4300103"/>
            <a:ext cx="101838" cy="61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7" idx="0"/>
            <a:endCxn id="221" idx="3"/>
          </p:cNvCxnSpPr>
          <p:nvPr/>
        </p:nvCxnSpPr>
        <p:spPr>
          <a:xfrm flipV="1">
            <a:off x="4497869" y="4300103"/>
            <a:ext cx="379198" cy="4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1427711" y="3821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15" name="直接连接符 214"/>
          <p:cNvCxnSpPr>
            <a:stCxn id="214" idx="0"/>
            <a:endCxn id="225" idx="3"/>
          </p:cNvCxnSpPr>
          <p:nvPr/>
        </p:nvCxnSpPr>
        <p:spPr>
          <a:xfrm flipV="1">
            <a:off x="1696225" y="339611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4" idx="3"/>
            <a:endCxn id="217" idx="0"/>
          </p:cNvCxnSpPr>
          <p:nvPr/>
        </p:nvCxnSpPr>
        <p:spPr>
          <a:xfrm flipH="1">
            <a:off x="1380491" y="427990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1133748" y="48727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8" name="椭圆 217"/>
          <p:cNvSpPr/>
          <p:nvPr/>
        </p:nvSpPr>
        <p:spPr>
          <a:xfrm>
            <a:off x="4673121" y="20529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9" name="直接连接符 218"/>
          <p:cNvCxnSpPr>
            <a:stCxn id="210" idx="3"/>
            <a:endCxn id="221" idx="0"/>
          </p:cNvCxnSpPr>
          <p:nvPr/>
        </p:nvCxnSpPr>
        <p:spPr>
          <a:xfrm flipH="1">
            <a:off x="5066935" y="3396112"/>
            <a:ext cx="651298" cy="44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3966670" y="58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1" name="椭圆 220"/>
          <p:cNvSpPr/>
          <p:nvPr/>
        </p:nvSpPr>
        <p:spPr>
          <a:xfrm>
            <a:off x="4798421" y="384172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22" name="直接连接符 221"/>
          <p:cNvCxnSpPr>
            <a:stCxn id="221" idx="5"/>
            <a:endCxn id="124" idx="0"/>
          </p:cNvCxnSpPr>
          <p:nvPr/>
        </p:nvCxnSpPr>
        <p:spPr>
          <a:xfrm>
            <a:off x="5256803" y="4300103"/>
            <a:ext cx="340643" cy="478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07" idx="5"/>
            <a:endCxn id="224" idx="0"/>
          </p:cNvCxnSpPr>
          <p:nvPr/>
        </p:nvCxnSpPr>
        <p:spPr>
          <a:xfrm>
            <a:off x="4687737" y="5256611"/>
            <a:ext cx="99178" cy="616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540172" y="58735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1938285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26" name="直接连接符 225"/>
          <p:cNvCxnSpPr>
            <a:stCxn id="197" idx="3"/>
            <a:endCxn id="229" idx="0"/>
          </p:cNvCxnSpPr>
          <p:nvPr/>
        </p:nvCxnSpPr>
        <p:spPr>
          <a:xfrm flipH="1">
            <a:off x="2513885" y="428751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4" idx="5"/>
            <a:endCxn id="228" idx="0"/>
          </p:cNvCxnSpPr>
          <p:nvPr/>
        </p:nvCxnSpPr>
        <p:spPr>
          <a:xfrm>
            <a:off x="1886093" y="427990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/>
        </p:nvSpPr>
        <p:spPr>
          <a:xfrm>
            <a:off x="1707250" y="48744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9" name="矩形 228"/>
          <p:cNvSpPr/>
          <p:nvPr/>
        </p:nvSpPr>
        <p:spPr>
          <a:xfrm>
            <a:off x="2267142" y="4877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2907050" y="48708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4147868" y="3901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3529471" y="39055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196" idx="3"/>
            <a:endCxn id="236" idx="0"/>
          </p:cNvCxnSpPr>
          <p:nvPr/>
        </p:nvCxnSpPr>
        <p:spPr>
          <a:xfrm flipH="1">
            <a:off x="3776214" y="33961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13884038" y="47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14342420" y="5236764"/>
            <a:ext cx="80855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13872914" y="5236764"/>
            <a:ext cx="89770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13626171" y="56533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4176532" y="56533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10996847" y="9397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63" idx="0"/>
            <a:endCxn id="120" idx="5"/>
          </p:cNvCxnSpPr>
          <p:nvPr/>
        </p:nvCxnSpPr>
        <p:spPr>
          <a:xfrm flipH="1" flipV="1">
            <a:off x="11455229" y="139811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241" idx="0"/>
            <a:endCxn id="263" idx="3"/>
          </p:cNvCxnSpPr>
          <p:nvPr/>
        </p:nvCxnSpPr>
        <p:spPr>
          <a:xfrm flipV="1">
            <a:off x="12181653" y="25112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0" idx="3"/>
            <a:endCxn id="249" idx="0"/>
          </p:cNvCxnSpPr>
          <p:nvPr/>
        </p:nvCxnSpPr>
        <p:spPr>
          <a:xfrm flipH="1">
            <a:off x="9561890" y="139811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76" idx="0"/>
            <a:endCxn id="241" idx="5"/>
          </p:cNvCxnSpPr>
          <p:nvPr/>
        </p:nvCxnSpPr>
        <p:spPr>
          <a:xfrm flipH="1" flipV="1">
            <a:off x="12371521" y="33961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33" idx="3"/>
            <a:endCxn id="240" idx="0"/>
          </p:cNvCxnSpPr>
          <p:nvPr/>
        </p:nvCxnSpPr>
        <p:spPr>
          <a:xfrm flipH="1">
            <a:off x="8476063" y="339611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8512502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3" idx="0"/>
            <a:endCxn id="249" idx="3"/>
          </p:cNvCxnSpPr>
          <p:nvPr/>
        </p:nvCxnSpPr>
        <p:spPr>
          <a:xfrm flipV="1">
            <a:off x="8781016" y="250489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8799890" y="39451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8229320" y="39555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11913139" y="29377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10629258" y="38291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3" name="直接连接符 242"/>
          <p:cNvCxnSpPr>
            <a:stCxn id="242" idx="5"/>
            <a:endCxn id="275" idx="0"/>
          </p:cNvCxnSpPr>
          <p:nvPr/>
        </p:nvCxnSpPr>
        <p:spPr>
          <a:xfrm>
            <a:off x="11087640" y="428751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2" idx="0"/>
            <a:endCxn id="270" idx="5"/>
          </p:cNvCxnSpPr>
          <p:nvPr/>
        </p:nvCxnSpPr>
        <p:spPr>
          <a:xfrm flipH="1" flipV="1">
            <a:off x="10481117" y="339611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9293376" y="20465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5"/>
            <a:endCxn id="270" idx="0"/>
          </p:cNvCxnSpPr>
          <p:nvPr/>
        </p:nvCxnSpPr>
        <p:spPr>
          <a:xfrm>
            <a:off x="9751758" y="250489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3" idx="5"/>
            <a:endCxn id="239" idx="0"/>
          </p:cNvCxnSpPr>
          <p:nvPr/>
        </p:nvCxnSpPr>
        <p:spPr>
          <a:xfrm>
            <a:off x="8970884" y="339611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12937806" y="38093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3" name="直接连接符 252"/>
          <p:cNvCxnSpPr>
            <a:stCxn id="263" idx="5"/>
            <a:endCxn id="266" idx="0"/>
          </p:cNvCxnSpPr>
          <p:nvPr/>
        </p:nvCxnSpPr>
        <p:spPr>
          <a:xfrm>
            <a:off x="13215953" y="2511283"/>
            <a:ext cx="587590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65" idx="0"/>
          </p:cNvCxnSpPr>
          <p:nvPr/>
        </p:nvCxnSpPr>
        <p:spPr>
          <a:xfrm flipH="1">
            <a:off x="12922432" y="4267775"/>
            <a:ext cx="94020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椭圆 254"/>
          <p:cNvSpPr/>
          <p:nvPr/>
        </p:nvSpPr>
        <p:spPr>
          <a:xfrm>
            <a:off x="14185384" y="3821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2" idx="0"/>
            <a:endCxn id="266" idx="3"/>
          </p:cNvCxnSpPr>
          <p:nvPr/>
        </p:nvCxnSpPr>
        <p:spPr>
          <a:xfrm flipV="1">
            <a:off x="13206320" y="3396112"/>
            <a:ext cx="407355" cy="41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9512161" y="38215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0" name="直接连接符 259"/>
          <p:cNvCxnSpPr>
            <a:stCxn id="259" idx="0"/>
            <a:endCxn id="270" idx="3"/>
          </p:cNvCxnSpPr>
          <p:nvPr/>
        </p:nvCxnSpPr>
        <p:spPr>
          <a:xfrm flipV="1">
            <a:off x="9780675" y="339611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9" idx="3"/>
            <a:endCxn id="262" idx="0"/>
          </p:cNvCxnSpPr>
          <p:nvPr/>
        </p:nvCxnSpPr>
        <p:spPr>
          <a:xfrm flipH="1">
            <a:off x="9464941" y="427990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9218198" y="48727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3" name="椭圆 262"/>
          <p:cNvSpPr/>
          <p:nvPr/>
        </p:nvSpPr>
        <p:spPr>
          <a:xfrm>
            <a:off x="12757571" y="20529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4" name="直接连接符 263"/>
          <p:cNvCxnSpPr>
            <a:stCxn id="255" idx="0"/>
            <a:endCxn id="266" idx="5"/>
          </p:cNvCxnSpPr>
          <p:nvPr/>
        </p:nvCxnSpPr>
        <p:spPr>
          <a:xfrm flipH="1" flipV="1">
            <a:off x="13993411" y="3396112"/>
            <a:ext cx="46048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12675689" y="48956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6" name="椭圆 265"/>
          <p:cNvSpPr/>
          <p:nvPr/>
        </p:nvSpPr>
        <p:spPr>
          <a:xfrm>
            <a:off x="13535029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7" name="直接连接符 266"/>
          <p:cNvCxnSpPr>
            <a:stCxn id="255" idx="3"/>
            <a:endCxn id="115" idx="0"/>
          </p:cNvCxnSpPr>
          <p:nvPr/>
        </p:nvCxnSpPr>
        <p:spPr>
          <a:xfrm flipH="1">
            <a:off x="14152552" y="4279908"/>
            <a:ext cx="111478" cy="49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52" idx="5"/>
            <a:endCxn id="269" idx="0"/>
          </p:cNvCxnSpPr>
          <p:nvPr/>
        </p:nvCxnSpPr>
        <p:spPr>
          <a:xfrm>
            <a:off x="13396188" y="4267775"/>
            <a:ext cx="99746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13249191" y="48956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10022735" y="2937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42" idx="3"/>
            <a:endCxn id="274" idx="0"/>
          </p:cNvCxnSpPr>
          <p:nvPr/>
        </p:nvCxnSpPr>
        <p:spPr>
          <a:xfrm flipH="1">
            <a:off x="10598335" y="428751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59" idx="5"/>
            <a:endCxn id="273" idx="0"/>
          </p:cNvCxnSpPr>
          <p:nvPr/>
        </p:nvCxnSpPr>
        <p:spPr>
          <a:xfrm>
            <a:off x="9970543" y="427990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9791700" y="48744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矩形 273"/>
          <p:cNvSpPr/>
          <p:nvPr/>
        </p:nvSpPr>
        <p:spPr>
          <a:xfrm>
            <a:off x="10351592" y="48775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0991500" y="48708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12232318" y="39017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11613921" y="39055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41" idx="3"/>
            <a:endCxn id="277" idx="0"/>
          </p:cNvCxnSpPr>
          <p:nvPr/>
        </p:nvCxnSpPr>
        <p:spPr>
          <a:xfrm flipH="1">
            <a:off x="11860664" y="33961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55" idx="5"/>
            <a:endCxn id="280" idx="0"/>
          </p:cNvCxnSpPr>
          <p:nvPr/>
        </p:nvCxnSpPr>
        <p:spPr>
          <a:xfrm>
            <a:off x="14643766" y="4279908"/>
            <a:ext cx="174045" cy="604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14571068" y="4884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59" name="矩形 358"/>
          <p:cNvSpPr/>
          <p:nvPr/>
        </p:nvSpPr>
        <p:spPr>
          <a:xfrm>
            <a:off x="5371897" y="1586089"/>
            <a:ext cx="3422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后继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的数值，</a:t>
            </a:r>
            <a:endParaRPr lang="en-US" altLang="zh-CN" dirty="0" smtClean="0"/>
          </a:p>
          <a:p>
            <a:r>
              <a:rPr lang="zh-CN" altLang="en-US" dirty="0" smtClean="0"/>
              <a:t>颜色不变，此时仍为删除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  <p:cxnSp>
        <p:nvCxnSpPr>
          <p:cNvPr id="360" name="直接箭头连接符 359"/>
          <p:cNvCxnSpPr/>
          <p:nvPr/>
        </p:nvCxnSpPr>
        <p:spPr>
          <a:xfrm>
            <a:off x="5491959" y="2297312"/>
            <a:ext cx="2917255" cy="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5859747" y="46640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16" name="直接连接符 115"/>
          <p:cNvCxnSpPr>
            <a:stCxn id="115" idx="5"/>
            <a:endCxn id="119" idx="0"/>
          </p:cNvCxnSpPr>
          <p:nvPr/>
        </p:nvCxnSpPr>
        <p:spPr>
          <a:xfrm>
            <a:off x="6318129" y="5122464"/>
            <a:ext cx="80855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5" idx="3"/>
            <a:endCxn id="118" idx="0"/>
          </p:cNvCxnSpPr>
          <p:nvPr/>
        </p:nvCxnSpPr>
        <p:spPr>
          <a:xfrm flipH="1">
            <a:off x="5848623" y="5122464"/>
            <a:ext cx="89770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5601880" y="5539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152241" y="5539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0" name="椭圆 119"/>
          <p:cNvSpPr/>
          <p:nvPr/>
        </p:nvSpPr>
        <p:spPr>
          <a:xfrm>
            <a:off x="2972556" y="825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21" name="直接连接符 120"/>
          <p:cNvCxnSpPr>
            <a:stCxn id="263" idx="0"/>
            <a:endCxn id="120" idx="5"/>
          </p:cNvCxnSpPr>
          <p:nvPr/>
        </p:nvCxnSpPr>
        <p:spPr>
          <a:xfrm flipH="1" flipV="1">
            <a:off x="3430938" y="128381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241" idx="0"/>
            <a:endCxn id="263" idx="3"/>
          </p:cNvCxnSpPr>
          <p:nvPr/>
        </p:nvCxnSpPr>
        <p:spPr>
          <a:xfrm flipV="1">
            <a:off x="4157362" y="23969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0" idx="3"/>
            <a:endCxn id="249" idx="0"/>
          </p:cNvCxnSpPr>
          <p:nvPr/>
        </p:nvCxnSpPr>
        <p:spPr>
          <a:xfrm flipH="1">
            <a:off x="1537599" y="128381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76" idx="0"/>
            <a:endCxn id="241" idx="5"/>
          </p:cNvCxnSpPr>
          <p:nvPr/>
        </p:nvCxnSpPr>
        <p:spPr>
          <a:xfrm flipH="1" flipV="1">
            <a:off x="4347230" y="32818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33" idx="3"/>
            <a:endCxn id="240" idx="0"/>
          </p:cNvCxnSpPr>
          <p:nvPr/>
        </p:nvCxnSpPr>
        <p:spPr>
          <a:xfrm flipH="1">
            <a:off x="451772" y="328181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488211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238" name="直接连接符 237"/>
          <p:cNvCxnSpPr>
            <a:stCxn id="233" idx="0"/>
            <a:endCxn id="249" idx="3"/>
          </p:cNvCxnSpPr>
          <p:nvPr/>
        </p:nvCxnSpPr>
        <p:spPr>
          <a:xfrm flipV="1">
            <a:off x="756725" y="239059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 238"/>
          <p:cNvSpPr/>
          <p:nvPr/>
        </p:nvSpPr>
        <p:spPr>
          <a:xfrm>
            <a:off x="775599" y="3830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0" name="矩形 239"/>
          <p:cNvSpPr/>
          <p:nvPr/>
        </p:nvSpPr>
        <p:spPr>
          <a:xfrm>
            <a:off x="205029" y="3841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1" name="椭圆 240"/>
          <p:cNvSpPr/>
          <p:nvPr/>
        </p:nvSpPr>
        <p:spPr>
          <a:xfrm>
            <a:off x="3888848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2604967" y="3714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3" name="直接连接符 242"/>
          <p:cNvCxnSpPr>
            <a:stCxn id="242" idx="5"/>
            <a:endCxn id="275" idx="0"/>
          </p:cNvCxnSpPr>
          <p:nvPr/>
        </p:nvCxnSpPr>
        <p:spPr>
          <a:xfrm>
            <a:off x="3063349" y="417321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42" idx="0"/>
            <a:endCxn id="270" idx="5"/>
          </p:cNvCxnSpPr>
          <p:nvPr/>
        </p:nvCxnSpPr>
        <p:spPr>
          <a:xfrm flipH="1" flipV="1">
            <a:off x="2456826" y="328181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269085" y="193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50" name="直接连接符 249"/>
          <p:cNvCxnSpPr>
            <a:stCxn id="249" idx="5"/>
            <a:endCxn id="270" idx="0"/>
          </p:cNvCxnSpPr>
          <p:nvPr/>
        </p:nvCxnSpPr>
        <p:spPr>
          <a:xfrm>
            <a:off x="1727467" y="239059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3" idx="5"/>
            <a:endCxn id="239" idx="0"/>
          </p:cNvCxnSpPr>
          <p:nvPr/>
        </p:nvCxnSpPr>
        <p:spPr>
          <a:xfrm>
            <a:off x="946593" y="328181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椭圆 251"/>
          <p:cNvSpPr/>
          <p:nvPr/>
        </p:nvSpPr>
        <p:spPr>
          <a:xfrm>
            <a:off x="4913515" y="3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3" name="直接连接符 252"/>
          <p:cNvCxnSpPr>
            <a:stCxn id="263" idx="5"/>
            <a:endCxn id="266" idx="0"/>
          </p:cNvCxnSpPr>
          <p:nvPr/>
        </p:nvCxnSpPr>
        <p:spPr>
          <a:xfrm>
            <a:off x="5191662" y="2396983"/>
            <a:ext cx="587590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52" idx="3"/>
            <a:endCxn id="265" idx="0"/>
          </p:cNvCxnSpPr>
          <p:nvPr/>
        </p:nvCxnSpPr>
        <p:spPr>
          <a:xfrm flipH="1">
            <a:off x="4898141" y="4153475"/>
            <a:ext cx="94020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椭圆 254"/>
          <p:cNvSpPr/>
          <p:nvPr/>
        </p:nvSpPr>
        <p:spPr>
          <a:xfrm>
            <a:off x="6161093" y="3707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58" name="直接连接符 257"/>
          <p:cNvCxnSpPr>
            <a:stCxn id="252" idx="0"/>
            <a:endCxn id="266" idx="3"/>
          </p:cNvCxnSpPr>
          <p:nvPr/>
        </p:nvCxnSpPr>
        <p:spPr>
          <a:xfrm flipV="1">
            <a:off x="5182029" y="3281812"/>
            <a:ext cx="407355" cy="41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椭圆 258"/>
          <p:cNvSpPr/>
          <p:nvPr/>
        </p:nvSpPr>
        <p:spPr>
          <a:xfrm>
            <a:off x="1487870" y="3707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60" name="直接连接符 259"/>
          <p:cNvCxnSpPr>
            <a:stCxn id="259" idx="0"/>
            <a:endCxn id="270" idx="3"/>
          </p:cNvCxnSpPr>
          <p:nvPr/>
        </p:nvCxnSpPr>
        <p:spPr>
          <a:xfrm flipV="1">
            <a:off x="1756384" y="328181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9" idx="3"/>
            <a:endCxn id="262" idx="0"/>
          </p:cNvCxnSpPr>
          <p:nvPr/>
        </p:nvCxnSpPr>
        <p:spPr>
          <a:xfrm flipH="1">
            <a:off x="1440650" y="416560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193907" y="47584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3" name="椭圆 262"/>
          <p:cNvSpPr/>
          <p:nvPr/>
        </p:nvSpPr>
        <p:spPr>
          <a:xfrm>
            <a:off x="4733280" y="19386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4" name="直接连接符 263"/>
          <p:cNvCxnSpPr>
            <a:stCxn id="255" idx="0"/>
            <a:endCxn id="266" idx="5"/>
          </p:cNvCxnSpPr>
          <p:nvPr/>
        </p:nvCxnSpPr>
        <p:spPr>
          <a:xfrm flipH="1" flipV="1">
            <a:off x="5969120" y="3281812"/>
            <a:ext cx="46048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4651398" y="4781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6" name="椭圆 265"/>
          <p:cNvSpPr/>
          <p:nvPr/>
        </p:nvSpPr>
        <p:spPr>
          <a:xfrm>
            <a:off x="5510738" y="28234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67" name="直接连接符 266"/>
          <p:cNvCxnSpPr>
            <a:stCxn id="255" idx="3"/>
            <a:endCxn id="115" idx="0"/>
          </p:cNvCxnSpPr>
          <p:nvPr/>
        </p:nvCxnSpPr>
        <p:spPr>
          <a:xfrm flipH="1">
            <a:off x="6128261" y="4165608"/>
            <a:ext cx="111478" cy="49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52" idx="5"/>
            <a:endCxn id="269" idx="0"/>
          </p:cNvCxnSpPr>
          <p:nvPr/>
        </p:nvCxnSpPr>
        <p:spPr>
          <a:xfrm>
            <a:off x="5371897" y="4153475"/>
            <a:ext cx="99746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5224900" y="4781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1998444" y="28234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stCxn id="242" idx="3"/>
            <a:endCxn id="274" idx="0"/>
          </p:cNvCxnSpPr>
          <p:nvPr/>
        </p:nvCxnSpPr>
        <p:spPr>
          <a:xfrm flipH="1">
            <a:off x="2574044" y="417321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stCxn id="259" idx="5"/>
            <a:endCxn id="273" idx="0"/>
          </p:cNvCxnSpPr>
          <p:nvPr/>
        </p:nvCxnSpPr>
        <p:spPr>
          <a:xfrm>
            <a:off x="1946252" y="416560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矩形 272"/>
          <p:cNvSpPr/>
          <p:nvPr/>
        </p:nvSpPr>
        <p:spPr>
          <a:xfrm>
            <a:off x="1767409" y="47601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4" name="矩形 273"/>
          <p:cNvSpPr/>
          <p:nvPr/>
        </p:nvSpPr>
        <p:spPr>
          <a:xfrm>
            <a:off x="2327301" y="47632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2967209" y="4756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4208027" y="378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3589630" y="3791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8" name="直接连接符 277"/>
          <p:cNvCxnSpPr>
            <a:stCxn id="241" idx="3"/>
            <a:endCxn id="277" idx="0"/>
          </p:cNvCxnSpPr>
          <p:nvPr/>
        </p:nvCxnSpPr>
        <p:spPr>
          <a:xfrm flipH="1">
            <a:off x="3836373" y="32818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55" idx="5"/>
            <a:endCxn id="280" idx="0"/>
          </p:cNvCxnSpPr>
          <p:nvPr/>
        </p:nvCxnSpPr>
        <p:spPr>
          <a:xfrm>
            <a:off x="6619475" y="4165608"/>
            <a:ext cx="174045" cy="604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6546777" y="4770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13063389" y="46640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09" name="直接连接符 108"/>
          <p:cNvCxnSpPr>
            <a:stCxn id="108" idx="5"/>
            <a:endCxn id="112" idx="0"/>
          </p:cNvCxnSpPr>
          <p:nvPr/>
        </p:nvCxnSpPr>
        <p:spPr>
          <a:xfrm>
            <a:off x="13521771" y="5122464"/>
            <a:ext cx="80855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08" idx="3"/>
            <a:endCxn id="111" idx="0"/>
          </p:cNvCxnSpPr>
          <p:nvPr/>
        </p:nvCxnSpPr>
        <p:spPr>
          <a:xfrm flipH="1">
            <a:off x="13052265" y="5122464"/>
            <a:ext cx="89770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2805522" y="5539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3355883" y="5539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13" name="椭圆 112"/>
          <p:cNvSpPr/>
          <p:nvPr/>
        </p:nvSpPr>
        <p:spPr>
          <a:xfrm>
            <a:off x="10176198" y="825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14" name="直接连接符 113"/>
          <p:cNvCxnSpPr>
            <a:stCxn id="158" idx="0"/>
            <a:endCxn id="113" idx="5"/>
          </p:cNvCxnSpPr>
          <p:nvPr/>
        </p:nvCxnSpPr>
        <p:spPr>
          <a:xfrm flipH="1" flipV="1">
            <a:off x="10634580" y="1283816"/>
            <a:ext cx="1570856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40" idx="0"/>
            <a:endCxn id="158" idx="3"/>
          </p:cNvCxnSpPr>
          <p:nvPr/>
        </p:nvCxnSpPr>
        <p:spPr>
          <a:xfrm flipV="1">
            <a:off x="11361004" y="23969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3" idx="3"/>
            <a:endCxn id="144" idx="0"/>
          </p:cNvCxnSpPr>
          <p:nvPr/>
        </p:nvCxnSpPr>
        <p:spPr>
          <a:xfrm flipH="1">
            <a:off x="8741241" y="1283816"/>
            <a:ext cx="1513603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71" idx="0"/>
            <a:endCxn id="140" idx="5"/>
          </p:cNvCxnSpPr>
          <p:nvPr/>
        </p:nvCxnSpPr>
        <p:spPr>
          <a:xfrm flipH="1" flipV="1">
            <a:off x="11550872" y="32818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5" idx="3"/>
            <a:endCxn id="139" idx="0"/>
          </p:cNvCxnSpPr>
          <p:nvPr/>
        </p:nvCxnSpPr>
        <p:spPr>
          <a:xfrm flipH="1">
            <a:off x="7655414" y="3281812"/>
            <a:ext cx="115085" cy="559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>
            <a:off x="7691853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36" name="直接连接符 135"/>
          <p:cNvCxnSpPr>
            <a:stCxn id="135" idx="0"/>
            <a:endCxn id="144" idx="3"/>
          </p:cNvCxnSpPr>
          <p:nvPr/>
        </p:nvCxnSpPr>
        <p:spPr>
          <a:xfrm flipV="1">
            <a:off x="7960367" y="2390590"/>
            <a:ext cx="591006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7979241" y="3830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7408671" y="38412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0" name="椭圆 139"/>
          <p:cNvSpPr/>
          <p:nvPr/>
        </p:nvSpPr>
        <p:spPr>
          <a:xfrm>
            <a:off x="11092490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9808609" y="37148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142" name="直接连接符 141"/>
          <p:cNvCxnSpPr>
            <a:stCxn id="141" idx="5"/>
            <a:endCxn id="170" idx="0"/>
          </p:cNvCxnSpPr>
          <p:nvPr/>
        </p:nvCxnSpPr>
        <p:spPr>
          <a:xfrm>
            <a:off x="10266991" y="4173213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41" idx="0"/>
            <a:endCxn id="165" idx="5"/>
          </p:cNvCxnSpPr>
          <p:nvPr/>
        </p:nvCxnSpPr>
        <p:spPr>
          <a:xfrm flipH="1" flipV="1">
            <a:off x="9660468" y="3281812"/>
            <a:ext cx="416655" cy="4330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8472727" y="193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145" name="直接连接符 144"/>
          <p:cNvCxnSpPr>
            <a:stCxn id="144" idx="5"/>
            <a:endCxn id="165" idx="0"/>
          </p:cNvCxnSpPr>
          <p:nvPr/>
        </p:nvCxnSpPr>
        <p:spPr>
          <a:xfrm>
            <a:off x="8931109" y="2390590"/>
            <a:ext cx="539491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5" idx="5"/>
            <a:endCxn id="138" idx="0"/>
          </p:cNvCxnSpPr>
          <p:nvPr/>
        </p:nvCxnSpPr>
        <p:spPr>
          <a:xfrm>
            <a:off x="8150235" y="3281812"/>
            <a:ext cx="7574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2117157" y="3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0" name="直接连接符 149"/>
          <p:cNvCxnSpPr>
            <a:stCxn id="158" idx="5"/>
            <a:endCxn id="161" idx="0"/>
          </p:cNvCxnSpPr>
          <p:nvPr/>
        </p:nvCxnSpPr>
        <p:spPr>
          <a:xfrm>
            <a:off x="12395304" y="2396983"/>
            <a:ext cx="587590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7" idx="3"/>
            <a:endCxn id="160" idx="0"/>
          </p:cNvCxnSpPr>
          <p:nvPr/>
        </p:nvCxnSpPr>
        <p:spPr>
          <a:xfrm flipH="1">
            <a:off x="12101783" y="4153475"/>
            <a:ext cx="94020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3364735" y="3707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3" name="直接连接符 152"/>
          <p:cNvCxnSpPr>
            <a:stCxn id="147" idx="0"/>
            <a:endCxn id="161" idx="3"/>
          </p:cNvCxnSpPr>
          <p:nvPr/>
        </p:nvCxnSpPr>
        <p:spPr>
          <a:xfrm flipV="1">
            <a:off x="12385671" y="3281812"/>
            <a:ext cx="407355" cy="41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8691512" y="3707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55" name="直接连接符 154"/>
          <p:cNvCxnSpPr>
            <a:stCxn id="154" idx="0"/>
            <a:endCxn id="165" idx="3"/>
          </p:cNvCxnSpPr>
          <p:nvPr/>
        </p:nvCxnSpPr>
        <p:spPr>
          <a:xfrm flipV="1">
            <a:off x="8960026" y="3281812"/>
            <a:ext cx="320706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4" idx="3"/>
            <a:endCxn id="157" idx="0"/>
          </p:cNvCxnSpPr>
          <p:nvPr/>
        </p:nvCxnSpPr>
        <p:spPr>
          <a:xfrm flipH="1">
            <a:off x="8644292" y="4165608"/>
            <a:ext cx="125866" cy="59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8397549" y="47584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椭圆 157"/>
          <p:cNvSpPr/>
          <p:nvPr/>
        </p:nvSpPr>
        <p:spPr>
          <a:xfrm>
            <a:off x="11936922" y="19386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59" name="直接连接符 158"/>
          <p:cNvCxnSpPr>
            <a:stCxn id="152" idx="0"/>
            <a:endCxn id="161" idx="5"/>
          </p:cNvCxnSpPr>
          <p:nvPr/>
        </p:nvCxnSpPr>
        <p:spPr>
          <a:xfrm flipH="1" flipV="1">
            <a:off x="13172762" y="3281812"/>
            <a:ext cx="46048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11855040" y="4781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1" name="椭圆 160"/>
          <p:cNvSpPr/>
          <p:nvPr/>
        </p:nvSpPr>
        <p:spPr>
          <a:xfrm>
            <a:off x="12714380" y="28234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2" name="直接连接符 161"/>
          <p:cNvCxnSpPr>
            <a:stCxn id="152" idx="3"/>
            <a:endCxn id="108" idx="0"/>
          </p:cNvCxnSpPr>
          <p:nvPr/>
        </p:nvCxnSpPr>
        <p:spPr>
          <a:xfrm flipH="1">
            <a:off x="13331903" y="4165608"/>
            <a:ext cx="111478" cy="49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47" idx="5"/>
            <a:endCxn id="164" idx="0"/>
          </p:cNvCxnSpPr>
          <p:nvPr/>
        </p:nvCxnSpPr>
        <p:spPr>
          <a:xfrm>
            <a:off x="12575539" y="4153475"/>
            <a:ext cx="99746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2428542" y="4781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5" name="椭圆 164"/>
          <p:cNvSpPr/>
          <p:nvPr/>
        </p:nvSpPr>
        <p:spPr>
          <a:xfrm>
            <a:off x="9202086" y="28234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166" name="直接连接符 165"/>
          <p:cNvCxnSpPr>
            <a:stCxn id="141" idx="3"/>
            <a:endCxn id="169" idx="0"/>
          </p:cNvCxnSpPr>
          <p:nvPr/>
        </p:nvCxnSpPr>
        <p:spPr>
          <a:xfrm flipH="1">
            <a:off x="9777686" y="4173213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54" idx="5"/>
            <a:endCxn id="168" idx="0"/>
          </p:cNvCxnSpPr>
          <p:nvPr/>
        </p:nvCxnSpPr>
        <p:spPr>
          <a:xfrm>
            <a:off x="9149894" y="4165608"/>
            <a:ext cx="67900" cy="594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8971051" y="47601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9530943" y="47632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10170851" y="4756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11411669" y="378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10793272" y="3791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3" name="直接连接符 172"/>
          <p:cNvCxnSpPr>
            <a:stCxn id="140" idx="3"/>
            <a:endCxn id="172" idx="0"/>
          </p:cNvCxnSpPr>
          <p:nvPr/>
        </p:nvCxnSpPr>
        <p:spPr>
          <a:xfrm flipH="1">
            <a:off x="11040015" y="32818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2" idx="5"/>
            <a:endCxn id="175" idx="0"/>
          </p:cNvCxnSpPr>
          <p:nvPr/>
        </p:nvCxnSpPr>
        <p:spPr>
          <a:xfrm>
            <a:off x="13823117" y="4165608"/>
            <a:ext cx="174045" cy="604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3750419" y="4770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19414347" y="46640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76" idx="5"/>
            <a:endCxn id="180" idx="0"/>
          </p:cNvCxnSpPr>
          <p:nvPr/>
        </p:nvCxnSpPr>
        <p:spPr>
          <a:xfrm>
            <a:off x="19872729" y="5122464"/>
            <a:ext cx="80855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6" idx="3"/>
            <a:endCxn id="179" idx="0"/>
          </p:cNvCxnSpPr>
          <p:nvPr/>
        </p:nvCxnSpPr>
        <p:spPr>
          <a:xfrm flipH="1">
            <a:off x="19403223" y="5122464"/>
            <a:ext cx="89770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9156480" y="5539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19706841" y="5539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16957142" y="825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82" name="直接连接符 181"/>
          <p:cNvCxnSpPr>
            <a:stCxn id="291" idx="0"/>
            <a:endCxn id="181" idx="5"/>
          </p:cNvCxnSpPr>
          <p:nvPr/>
        </p:nvCxnSpPr>
        <p:spPr>
          <a:xfrm flipH="1" flipV="1">
            <a:off x="17415524" y="1283816"/>
            <a:ext cx="1140870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245" idx="0"/>
            <a:endCxn id="291" idx="3"/>
          </p:cNvCxnSpPr>
          <p:nvPr/>
        </p:nvCxnSpPr>
        <p:spPr>
          <a:xfrm flipV="1">
            <a:off x="17711962" y="2396983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256" idx="0"/>
          </p:cNvCxnSpPr>
          <p:nvPr/>
        </p:nvCxnSpPr>
        <p:spPr>
          <a:xfrm flipH="1">
            <a:off x="15803388" y="1283816"/>
            <a:ext cx="1232400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304" idx="0"/>
            <a:endCxn id="245" idx="5"/>
          </p:cNvCxnSpPr>
          <p:nvPr/>
        </p:nvCxnSpPr>
        <p:spPr>
          <a:xfrm flipH="1" flipV="1">
            <a:off x="17901830" y="3281812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1" idx="0"/>
          </p:cNvCxnSpPr>
          <p:nvPr/>
        </p:nvCxnSpPr>
        <p:spPr>
          <a:xfrm flipH="1">
            <a:off x="14954793" y="3281812"/>
            <a:ext cx="114920" cy="525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4991067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0"/>
            <a:endCxn id="256" idx="3"/>
          </p:cNvCxnSpPr>
          <p:nvPr/>
        </p:nvCxnSpPr>
        <p:spPr>
          <a:xfrm flipV="1">
            <a:off x="15259581" y="2390590"/>
            <a:ext cx="353939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15297522" y="382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14708050" y="38074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17443448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16447024" y="372932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7" name="直接连接符 246"/>
          <p:cNvCxnSpPr>
            <a:stCxn id="246" idx="5"/>
            <a:endCxn id="303" idx="0"/>
          </p:cNvCxnSpPr>
          <p:nvPr/>
        </p:nvCxnSpPr>
        <p:spPr>
          <a:xfrm>
            <a:off x="16905406" y="4187707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6" idx="0"/>
            <a:endCxn id="298" idx="5"/>
          </p:cNvCxnSpPr>
          <p:nvPr/>
        </p:nvCxnSpPr>
        <p:spPr>
          <a:xfrm flipH="1" flipV="1">
            <a:off x="16570216" y="3281812"/>
            <a:ext cx="145322" cy="447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15534874" y="19322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98" idx="0"/>
          </p:cNvCxnSpPr>
          <p:nvPr/>
        </p:nvCxnSpPr>
        <p:spPr>
          <a:xfrm>
            <a:off x="15993256" y="2390590"/>
            <a:ext cx="387092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87" idx="5"/>
            <a:endCxn id="190" idx="0"/>
          </p:cNvCxnSpPr>
          <p:nvPr/>
        </p:nvCxnSpPr>
        <p:spPr>
          <a:xfrm>
            <a:off x="15449449" y="3281812"/>
            <a:ext cx="94816" cy="539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18468115" y="3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3" name="直接连接符 282"/>
          <p:cNvCxnSpPr>
            <a:stCxn id="291" idx="5"/>
            <a:endCxn id="294" idx="0"/>
          </p:cNvCxnSpPr>
          <p:nvPr/>
        </p:nvCxnSpPr>
        <p:spPr>
          <a:xfrm>
            <a:off x="18746262" y="2396983"/>
            <a:ext cx="587590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82" idx="3"/>
            <a:endCxn id="293" idx="0"/>
          </p:cNvCxnSpPr>
          <p:nvPr/>
        </p:nvCxnSpPr>
        <p:spPr>
          <a:xfrm flipH="1">
            <a:off x="18452741" y="4153475"/>
            <a:ext cx="94020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椭圆 284"/>
          <p:cNvSpPr/>
          <p:nvPr/>
        </p:nvSpPr>
        <p:spPr>
          <a:xfrm>
            <a:off x="19715693" y="3707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6" name="直接连接符 285"/>
          <p:cNvCxnSpPr>
            <a:stCxn id="282" idx="0"/>
            <a:endCxn id="294" idx="3"/>
          </p:cNvCxnSpPr>
          <p:nvPr/>
        </p:nvCxnSpPr>
        <p:spPr>
          <a:xfrm flipV="1">
            <a:off x="18736629" y="3281812"/>
            <a:ext cx="407355" cy="41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90" idx="0"/>
            <a:endCxn id="298" idx="3"/>
          </p:cNvCxnSpPr>
          <p:nvPr/>
        </p:nvCxnSpPr>
        <p:spPr>
          <a:xfrm flipV="1">
            <a:off x="16126111" y="3281812"/>
            <a:ext cx="6436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5879368" y="383088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8287880" y="19386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285" idx="0"/>
            <a:endCxn id="294" idx="5"/>
          </p:cNvCxnSpPr>
          <p:nvPr/>
        </p:nvCxnSpPr>
        <p:spPr>
          <a:xfrm flipH="1" flipV="1">
            <a:off x="19523720" y="3281812"/>
            <a:ext cx="46048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18205998" y="4781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4" name="椭圆 293"/>
          <p:cNvSpPr/>
          <p:nvPr/>
        </p:nvSpPr>
        <p:spPr>
          <a:xfrm>
            <a:off x="19065338" y="28234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5" name="直接连接符 294"/>
          <p:cNvCxnSpPr>
            <a:stCxn id="285" idx="3"/>
            <a:endCxn id="176" idx="0"/>
          </p:cNvCxnSpPr>
          <p:nvPr/>
        </p:nvCxnSpPr>
        <p:spPr>
          <a:xfrm flipH="1">
            <a:off x="19682861" y="4165608"/>
            <a:ext cx="111478" cy="49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82" idx="5"/>
            <a:endCxn id="297" idx="0"/>
          </p:cNvCxnSpPr>
          <p:nvPr/>
        </p:nvCxnSpPr>
        <p:spPr>
          <a:xfrm>
            <a:off x="18926497" y="4153475"/>
            <a:ext cx="99746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18779500" y="4781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16111834" y="28234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9" name="直接连接符 298"/>
          <p:cNvCxnSpPr>
            <a:stCxn id="246" idx="3"/>
            <a:endCxn id="302" idx="0"/>
          </p:cNvCxnSpPr>
          <p:nvPr/>
        </p:nvCxnSpPr>
        <p:spPr>
          <a:xfrm flipH="1">
            <a:off x="16416101" y="4187707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16169358" y="47777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3" name="矩形 302"/>
          <p:cNvSpPr/>
          <p:nvPr/>
        </p:nvSpPr>
        <p:spPr>
          <a:xfrm>
            <a:off x="16809266" y="4771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17762627" y="378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矩形 304"/>
          <p:cNvSpPr/>
          <p:nvPr/>
        </p:nvSpPr>
        <p:spPr>
          <a:xfrm>
            <a:off x="17144230" y="37912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245" idx="3"/>
            <a:endCxn id="305" idx="0"/>
          </p:cNvCxnSpPr>
          <p:nvPr/>
        </p:nvCxnSpPr>
        <p:spPr>
          <a:xfrm flipH="1">
            <a:off x="17390973" y="3281812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85" idx="5"/>
            <a:endCxn id="308" idx="0"/>
          </p:cNvCxnSpPr>
          <p:nvPr/>
        </p:nvCxnSpPr>
        <p:spPr>
          <a:xfrm>
            <a:off x="20174075" y="4165608"/>
            <a:ext cx="174045" cy="604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20101377" y="47701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9" name="直接箭头连接符 308"/>
          <p:cNvCxnSpPr/>
          <p:nvPr/>
        </p:nvCxnSpPr>
        <p:spPr>
          <a:xfrm>
            <a:off x="12520391" y="2161783"/>
            <a:ext cx="2917255" cy="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12056848" y="674159"/>
            <a:ext cx="51523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为黑色，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的左右孩子都为空，并且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的兄弟节点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为黑色，并且</a:t>
            </a:r>
            <a:r>
              <a:rPr lang="en-US" altLang="zh-CN" dirty="0" smtClean="0"/>
              <a:t>8</a:t>
            </a:r>
            <a:r>
              <a:rPr lang="zh-CN" altLang="en-US" dirty="0" smtClean="0"/>
              <a:t>的左右孩子都为黑色。</a:t>
            </a:r>
            <a:endParaRPr lang="en-US" altLang="zh-CN" dirty="0" smtClean="0"/>
          </a:p>
          <a:p>
            <a:r>
              <a:rPr lang="zh-CN" altLang="en-US" dirty="0"/>
              <a:t>则</a:t>
            </a:r>
            <a:r>
              <a:rPr lang="zh-CN" altLang="en-US" dirty="0" smtClean="0"/>
              <a:t>将兄弟</a:t>
            </a:r>
            <a:r>
              <a:rPr lang="en-US" altLang="zh-CN" dirty="0" smtClean="0"/>
              <a:t>8</a:t>
            </a:r>
            <a:r>
              <a:rPr lang="zh-CN" altLang="en-US" dirty="0" smtClean="0"/>
              <a:t>变为红色，由于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的父亲</a:t>
            </a:r>
            <a:r>
              <a:rPr lang="en-US" altLang="zh-CN" dirty="0" smtClean="0"/>
              <a:t>6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则将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变为黑色，最后删除</a:t>
            </a:r>
            <a:r>
              <a:rPr lang="en-US" altLang="zh-CN" dirty="0" smtClean="0"/>
              <a:t>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3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144870" y="15001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76" name="椭圆 175"/>
          <p:cNvSpPr/>
          <p:nvPr/>
        </p:nvSpPr>
        <p:spPr>
          <a:xfrm>
            <a:off x="4851167" y="48503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17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7" name="直接连接符 176"/>
          <p:cNvCxnSpPr>
            <a:stCxn id="176" idx="5"/>
            <a:endCxn id="180" idx="0"/>
          </p:cNvCxnSpPr>
          <p:nvPr/>
        </p:nvCxnSpPr>
        <p:spPr>
          <a:xfrm>
            <a:off x="5309549" y="5308731"/>
            <a:ext cx="80855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6" idx="3"/>
            <a:endCxn id="179" idx="0"/>
          </p:cNvCxnSpPr>
          <p:nvPr/>
        </p:nvCxnSpPr>
        <p:spPr>
          <a:xfrm flipH="1">
            <a:off x="4840043" y="5308731"/>
            <a:ext cx="89770" cy="416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4593300" y="5725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5143661" y="572535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1" name="椭圆 180"/>
          <p:cNvSpPr/>
          <p:nvPr/>
        </p:nvSpPr>
        <p:spPr>
          <a:xfrm>
            <a:off x="2393962" y="101170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10</a:t>
            </a:r>
            <a:endParaRPr lang="zh-CN" altLang="en-US" sz="1400" b="1" dirty="0"/>
          </a:p>
        </p:txBody>
      </p:sp>
      <p:cxnSp>
        <p:nvCxnSpPr>
          <p:cNvPr id="182" name="直接连接符 181"/>
          <p:cNvCxnSpPr>
            <a:stCxn id="291" idx="0"/>
            <a:endCxn id="181" idx="5"/>
          </p:cNvCxnSpPr>
          <p:nvPr/>
        </p:nvCxnSpPr>
        <p:spPr>
          <a:xfrm flipH="1" flipV="1">
            <a:off x="2852344" y="1470083"/>
            <a:ext cx="1140870" cy="6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245" idx="0"/>
            <a:endCxn id="291" idx="3"/>
          </p:cNvCxnSpPr>
          <p:nvPr/>
        </p:nvCxnSpPr>
        <p:spPr>
          <a:xfrm flipV="1">
            <a:off x="3148782" y="2583250"/>
            <a:ext cx="654564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256" idx="0"/>
          </p:cNvCxnSpPr>
          <p:nvPr/>
        </p:nvCxnSpPr>
        <p:spPr>
          <a:xfrm flipH="1">
            <a:off x="1240208" y="1470083"/>
            <a:ext cx="1232400" cy="64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304" idx="0"/>
            <a:endCxn id="245" idx="5"/>
          </p:cNvCxnSpPr>
          <p:nvPr/>
        </p:nvCxnSpPr>
        <p:spPr>
          <a:xfrm flipH="1" flipV="1">
            <a:off x="3338650" y="3468079"/>
            <a:ext cx="107540" cy="505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7" idx="3"/>
            <a:endCxn id="191" idx="0"/>
          </p:cNvCxnSpPr>
          <p:nvPr/>
        </p:nvCxnSpPr>
        <p:spPr>
          <a:xfrm flipH="1">
            <a:off x="391613" y="3468079"/>
            <a:ext cx="114920" cy="5256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427887" y="300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cxnSp>
        <p:nvCxnSpPr>
          <p:cNvPr id="188" name="直接连接符 187"/>
          <p:cNvCxnSpPr>
            <a:stCxn id="187" idx="0"/>
            <a:endCxn id="256" idx="3"/>
          </p:cNvCxnSpPr>
          <p:nvPr/>
        </p:nvCxnSpPr>
        <p:spPr>
          <a:xfrm flipV="1">
            <a:off x="696401" y="2576857"/>
            <a:ext cx="353939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34342" y="400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1" name="矩形 190"/>
          <p:cNvSpPr/>
          <p:nvPr/>
        </p:nvSpPr>
        <p:spPr>
          <a:xfrm>
            <a:off x="144870" y="399368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5" name="椭圆 244"/>
          <p:cNvSpPr/>
          <p:nvPr/>
        </p:nvSpPr>
        <p:spPr>
          <a:xfrm>
            <a:off x="2880268" y="300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13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1883844" y="391559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8</a:t>
            </a:r>
            <a:endParaRPr lang="zh-CN" altLang="en-US" b="1" dirty="0"/>
          </a:p>
        </p:txBody>
      </p:sp>
      <p:cxnSp>
        <p:nvCxnSpPr>
          <p:cNvPr id="247" name="直接连接符 246"/>
          <p:cNvCxnSpPr>
            <a:stCxn id="246" idx="5"/>
            <a:endCxn id="303" idx="0"/>
          </p:cNvCxnSpPr>
          <p:nvPr/>
        </p:nvCxnSpPr>
        <p:spPr>
          <a:xfrm>
            <a:off x="2342226" y="4373974"/>
            <a:ext cx="150603" cy="5833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6" idx="0"/>
            <a:endCxn id="298" idx="5"/>
          </p:cNvCxnSpPr>
          <p:nvPr/>
        </p:nvCxnSpPr>
        <p:spPr>
          <a:xfrm flipH="1" flipV="1">
            <a:off x="2007036" y="3468079"/>
            <a:ext cx="145322" cy="447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971694" y="21184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cxnSp>
        <p:nvCxnSpPr>
          <p:cNvPr id="257" name="直接连接符 256"/>
          <p:cNvCxnSpPr>
            <a:stCxn id="256" idx="5"/>
            <a:endCxn id="298" idx="0"/>
          </p:cNvCxnSpPr>
          <p:nvPr/>
        </p:nvCxnSpPr>
        <p:spPr>
          <a:xfrm>
            <a:off x="1430076" y="2576857"/>
            <a:ext cx="387092" cy="432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87" idx="5"/>
            <a:endCxn id="190" idx="0"/>
          </p:cNvCxnSpPr>
          <p:nvPr/>
        </p:nvCxnSpPr>
        <p:spPr>
          <a:xfrm>
            <a:off x="886269" y="3468079"/>
            <a:ext cx="94816" cy="539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3904935" y="388136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3" name="直接连接符 282"/>
          <p:cNvCxnSpPr>
            <a:stCxn id="291" idx="5"/>
            <a:endCxn id="294" idx="0"/>
          </p:cNvCxnSpPr>
          <p:nvPr/>
        </p:nvCxnSpPr>
        <p:spPr>
          <a:xfrm>
            <a:off x="4183082" y="2583250"/>
            <a:ext cx="587590" cy="426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82" idx="3"/>
            <a:endCxn id="293" idx="0"/>
          </p:cNvCxnSpPr>
          <p:nvPr/>
        </p:nvCxnSpPr>
        <p:spPr>
          <a:xfrm flipH="1">
            <a:off x="3889561" y="4339742"/>
            <a:ext cx="94020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椭圆 284"/>
          <p:cNvSpPr/>
          <p:nvPr/>
        </p:nvSpPr>
        <p:spPr>
          <a:xfrm>
            <a:off x="5152513" y="38934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86" name="直接连接符 285"/>
          <p:cNvCxnSpPr>
            <a:stCxn id="282" idx="0"/>
            <a:endCxn id="294" idx="3"/>
          </p:cNvCxnSpPr>
          <p:nvPr/>
        </p:nvCxnSpPr>
        <p:spPr>
          <a:xfrm flipV="1">
            <a:off x="4173449" y="3468079"/>
            <a:ext cx="407355" cy="41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90" idx="0"/>
            <a:endCxn id="298" idx="3"/>
          </p:cNvCxnSpPr>
          <p:nvPr/>
        </p:nvCxnSpPr>
        <p:spPr>
          <a:xfrm flipV="1">
            <a:off x="1562931" y="3468079"/>
            <a:ext cx="64369" cy="54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316188" y="40171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3724700" y="21248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2" name="直接连接符 291"/>
          <p:cNvCxnSpPr>
            <a:stCxn id="285" idx="0"/>
            <a:endCxn id="294" idx="5"/>
          </p:cNvCxnSpPr>
          <p:nvPr/>
        </p:nvCxnSpPr>
        <p:spPr>
          <a:xfrm flipH="1" flipV="1">
            <a:off x="4960540" y="3468079"/>
            <a:ext cx="460487" cy="425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3642818" y="49676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4" name="椭圆 293"/>
          <p:cNvSpPr/>
          <p:nvPr/>
        </p:nvSpPr>
        <p:spPr>
          <a:xfrm>
            <a:off x="4502158" y="3009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16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95" name="直接连接符 294"/>
          <p:cNvCxnSpPr>
            <a:stCxn id="285" idx="3"/>
            <a:endCxn id="176" idx="0"/>
          </p:cNvCxnSpPr>
          <p:nvPr/>
        </p:nvCxnSpPr>
        <p:spPr>
          <a:xfrm flipH="1">
            <a:off x="5119681" y="4351875"/>
            <a:ext cx="111478" cy="49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82" idx="5"/>
            <a:endCxn id="297" idx="0"/>
          </p:cNvCxnSpPr>
          <p:nvPr/>
        </p:nvCxnSpPr>
        <p:spPr>
          <a:xfrm>
            <a:off x="4363317" y="4339742"/>
            <a:ext cx="99746" cy="627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4216320" y="496764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1548654" y="3009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6</a:t>
            </a:r>
            <a:endParaRPr lang="zh-CN" altLang="en-US" b="1" dirty="0"/>
          </a:p>
        </p:txBody>
      </p:sp>
      <p:cxnSp>
        <p:nvCxnSpPr>
          <p:cNvPr id="299" name="直接连接符 298"/>
          <p:cNvCxnSpPr>
            <a:stCxn id="246" idx="3"/>
            <a:endCxn id="302" idx="0"/>
          </p:cNvCxnSpPr>
          <p:nvPr/>
        </p:nvCxnSpPr>
        <p:spPr>
          <a:xfrm flipH="1">
            <a:off x="1852921" y="4373974"/>
            <a:ext cx="109569" cy="59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1606178" y="49640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3" name="矩形 302"/>
          <p:cNvSpPr/>
          <p:nvPr/>
        </p:nvSpPr>
        <p:spPr>
          <a:xfrm>
            <a:off x="2246086" y="4957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4" name="矩形 303"/>
          <p:cNvSpPr/>
          <p:nvPr/>
        </p:nvSpPr>
        <p:spPr>
          <a:xfrm>
            <a:off x="3199447" y="397369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5" name="矩形 304"/>
          <p:cNvSpPr/>
          <p:nvPr/>
        </p:nvSpPr>
        <p:spPr>
          <a:xfrm>
            <a:off x="2581050" y="397755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245" idx="3"/>
            <a:endCxn id="305" idx="0"/>
          </p:cNvCxnSpPr>
          <p:nvPr/>
        </p:nvCxnSpPr>
        <p:spPr>
          <a:xfrm flipH="1">
            <a:off x="2827793" y="3468079"/>
            <a:ext cx="131121" cy="509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85" idx="5"/>
            <a:endCxn id="308" idx="0"/>
          </p:cNvCxnSpPr>
          <p:nvPr/>
        </p:nvCxnSpPr>
        <p:spPr>
          <a:xfrm>
            <a:off x="5610895" y="4351875"/>
            <a:ext cx="174045" cy="604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/>
          <p:cNvSpPr/>
          <p:nvPr/>
        </p:nvSpPr>
        <p:spPr>
          <a:xfrm>
            <a:off x="5538197" y="495636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9" name="直接箭头连接符 308"/>
          <p:cNvCxnSpPr/>
          <p:nvPr/>
        </p:nvCxnSpPr>
        <p:spPr>
          <a:xfrm>
            <a:off x="4363317" y="2483579"/>
            <a:ext cx="2917255" cy="2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4183082" y="1588399"/>
            <a:ext cx="4192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的后继是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的右孩子为</a:t>
            </a:r>
            <a:r>
              <a:rPr lang="en-US" altLang="zh-CN" dirty="0" smtClean="0"/>
              <a:t>NIL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的兄弟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为黑色，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58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椭圆 113"/>
          <p:cNvSpPr/>
          <p:nvPr/>
        </p:nvSpPr>
        <p:spPr>
          <a:xfrm>
            <a:off x="2079260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15" name="椭圆 114"/>
          <p:cNvSpPr/>
          <p:nvPr/>
        </p:nvSpPr>
        <p:spPr>
          <a:xfrm>
            <a:off x="2930525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16753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17" name="直接连接符 116"/>
          <p:cNvCxnSpPr>
            <a:stCxn id="115" idx="0"/>
            <a:endCxn id="114" idx="5"/>
          </p:cNvCxnSpPr>
          <p:nvPr/>
        </p:nvCxnSpPr>
        <p:spPr>
          <a:xfrm flipH="1" flipV="1">
            <a:off x="2537642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15" idx="5"/>
            <a:endCxn id="116" idx="0"/>
          </p:cNvCxnSpPr>
          <p:nvPr/>
        </p:nvCxnSpPr>
        <p:spPr>
          <a:xfrm>
            <a:off x="3388907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14" idx="3"/>
            <a:endCxn id="126" idx="0"/>
          </p:cNvCxnSpPr>
          <p:nvPr/>
        </p:nvCxnSpPr>
        <p:spPr>
          <a:xfrm flipH="1">
            <a:off x="1619919" y="731816"/>
            <a:ext cx="537987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15" idx="3"/>
            <a:endCxn id="124" idx="0"/>
          </p:cNvCxnSpPr>
          <p:nvPr/>
        </p:nvCxnSpPr>
        <p:spPr>
          <a:xfrm flipH="1">
            <a:off x="2724925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19299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2478182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25" name="直接连接符 124"/>
          <p:cNvCxnSpPr>
            <a:stCxn id="126" idx="3"/>
            <a:endCxn id="123" idx="0"/>
          </p:cNvCxnSpPr>
          <p:nvPr/>
        </p:nvCxnSpPr>
        <p:spPr>
          <a:xfrm flipH="1">
            <a:off x="1166042" y="1687529"/>
            <a:ext cx="264009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351405" y="122914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27" name="直接连接符 126"/>
          <p:cNvCxnSpPr>
            <a:stCxn id="126" idx="5"/>
            <a:endCxn id="128" idx="0"/>
          </p:cNvCxnSpPr>
          <p:nvPr/>
        </p:nvCxnSpPr>
        <p:spPr>
          <a:xfrm>
            <a:off x="1809787" y="1687529"/>
            <a:ext cx="246348" cy="520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809392" y="22076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235766" y="112832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5807621" y="2734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31" name="椭圆 130"/>
          <p:cNvSpPr/>
          <p:nvPr/>
        </p:nvSpPr>
        <p:spPr>
          <a:xfrm>
            <a:off x="6658886" y="12098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45114" y="21895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131" idx="0"/>
            <a:endCxn id="130" idx="5"/>
          </p:cNvCxnSpPr>
          <p:nvPr/>
        </p:nvCxnSpPr>
        <p:spPr>
          <a:xfrm flipH="1" flipV="1">
            <a:off x="6266003" y="731816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1" idx="5"/>
            <a:endCxn id="132" idx="0"/>
          </p:cNvCxnSpPr>
          <p:nvPr/>
        </p:nvCxnSpPr>
        <p:spPr>
          <a:xfrm>
            <a:off x="7117268" y="1691963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0" idx="3"/>
            <a:endCxn id="140" idx="0"/>
          </p:cNvCxnSpPr>
          <p:nvPr/>
        </p:nvCxnSpPr>
        <p:spPr>
          <a:xfrm flipH="1">
            <a:off x="5391331" y="731816"/>
            <a:ext cx="494936" cy="49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1" idx="3"/>
            <a:endCxn id="138" idx="0"/>
          </p:cNvCxnSpPr>
          <p:nvPr/>
        </p:nvCxnSpPr>
        <p:spPr>
          <a:xfrm flipH="1">
            <a:off x="6453286" y="1668266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647660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6206543" y="2203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39" name="直接连接符 138"/>
          <p:cNvCxnSpPr>
            <a:stCxn id="140" idx="3"/>
            <a:endCxn id="137" idx="0"/>
          </p:cNvCxnSpPr>
          <p:nvPr/>
        </p:nvCxnSpPr>
        <p:spPr>
          <a:xfrm flipH="1">
            <a:off x="4894403" y="1686590"/>
            <a:ext cx="307060" cy="51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5122817" y="122820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1" name="直接连接符 140"/>
          <p:cNvCxnSpPr>
            <a:stCxn id="140" idx="5"/>
            <a:endCxn id="143" idx="0"/>
          </p:cNvCxnSpPr>
          <p:nvPr/>
        </p:nvCxnSpPr>
        <p:spPr>
          <a:xfrm>
            <a:off x="5581199" y="1686590"/>
            <a:ext cx="209275" cy="487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521960" y="217375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44" name="矩形 143"/>
          <p:cNvSpPr/>
          <p:nvPr/>
        </p:nvSpPr>
        <p:spPr>
          <a:xfrm>
            <a:off x="6060385" y="31592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43" idx="5"/>
            <a:endCxn id="144" idx="0"/>
          </p:cNvCxnSpPr>
          <p:nvPr/>
        </p:nvCxnSpPr>
        <p:spPr>
          <a:xfrm>
            <a:off x="5980342" y="2632138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3" idx="3"/>
            <a:endCxn id="147" idx="0"/>
          </p:cNvCxnSpPr>
          <p:nvPr/>
        </p:nvCxnSpPr>
        <p:spPr>
          <a:xfrm flipH="1">
            <a:off x="5368557" y="2632138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121814" y="3173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628685" y="819271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2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3542600" y="1497662"/>
            <a:ext cx="1455848" cy="12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1301167" y="2926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51" name="椭圆 150"/>
          <p:cNvSpPr/>
          <p:nvPr/>
        </p:nvSpPr>
        <p:spPr>
          <a:xfrm>
            <a:off x="12152432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638660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3" name="直接连接符 152"/>
          <p:cNvCxnSpPr>
            <a:stCxn id="151" idx="0"/>
            <a:endCxn id="150" idx="5"/>
          </p:cNvCxnSpPr>
          <p:nvPr/>
        </p:nvCxnSpPr>
        <p:spPr>
          <a:xfrm flipH="1" flipV="1">
            <a:off x="11759549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1" idx="5"/>
            <a:endCxn id="152" idx="0"/>
          </p:cNvCxnSpPr>
          <p:nvPr/>
        </p:nvCxnSpPr>
        <p:spPr>
          <a:xfrm>
            <a:off x="12610814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50" idx="3"/>
            <a:endCxn id="160" idx="0"/>
          </p:cNvCxnSpPr>
          <p:nvPr/>
        </p:nvCxnSpPr>
        <p:spPr>
          <a:xfrm flipH="1">
            <a:off x="10871007" y="751079"/>
            <a:ext cx="508806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1" idx="3"/>
            <a:endCxn id="158" idx="0"/>
          </p:cNvCxnSpPr>
          <p:nvPr/>
        </p:nvCxnSpPr>
        <p:spPr>
          <a:xfrm flipH="1">
            <a:off x="11946832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10141206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70008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9" name="直接连接符 158"/>
          <p:cNvCxnSpPr>
            <a:stCxn id="160" idx="3"/>
            <a:endCxn id="157" idx="0"/>
          </p:cNvCxnSpPr>
          <p:nvPr/>
        </p:nvCxnSpPr>
        <p:spPr>
          <a:xfrm flipH="1">
            <a:off x="10387949" y="1706792"/>
            <a:ext cx="293190" cy="51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602493" y="124841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61" name="直接连接符 160"/>
          <p:cNvCxnSpPr>
            <a:stCxn id="160" idx="5"/>
            <a:endCxn id="162" idx="0"/>
          </p:cNvCxnSpPr>
          <p:nvPr/>
        </p:nvCxnSpPr>
        <p:spPr>
          <a:xfrm>
            <a:off x="11060875" y="1706792"/>
            <a:ext cx="223145" cy="48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11015506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3" name="矩形 162"/>
          <p:cNvSpPr/>
          <p:nvPr/>
        </p:nvSpPr>
        <p:spPr>
          <a:xfrm>
            <a:off x="11553931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4" name="直接连接符 163"/>
          <p:cNvCxnSpPr>
            <a:stCxn id="162" idx="5"/>
            <a:endCxn id="163" idx="0"/>
          </p:cNvCxnSpPr>
          <p:nvPr/>
        </p:nvCxnSpPr>
        <p:spPr>
          <a:xfrm>
            <a:off x="11473888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2" idx="3"/>
            <a:endCxn id="166" idx="0"/>
          </p:cNvCxnSpPr>
          <p:nvPr/>
        </p:nvCxnSpPr>
        <p:spPr>
          <a:xfrm flipH="1">
            <a:off x="10862103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10615360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364475" y="1510638"/>
            <a:ext cx="2996167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30110" y="-69420"/>
            <a:ext cx="4346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9" name="椭圆 168"/>
          <p:cNvSpPr/>
          <p:nvPr/>
        </p:nvSpPr>
        <p:spPr>
          <a:xfrm>
            <a:off x="15027740" y="2926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15879005" y="122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6365233" y="220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15486122" y="751079"/>
            <a:ext cx="661397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71" idx="0"/>
          </p:cNvCxnSpPr>
          <p:nvPr/>
        </p:nvCxnSpPr>
        <p:spPr>
          <a:xfrm>
            <a:off x="16337387" y="171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9" idx="0"/>
          </p:cNvCxnSpPr>
          <p:nvPr/>
        </p:nvCxnSpPr>
        <p:spPr>
          <a:xfrm flipH="1">
            <a:off x="14581848" y="751079"/>
            <a:ext cx="524538" cy="4825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77" idx="0"/>
          </p:cNvCxnSpPr>
          <p:nvPr/>
        </p:nvCxnSpPr>
        <p:spPr>
          <a:xfrm flipH="1">
            <a:off x="15673405" y="168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/>
          <p:cNvSpPr/>
          <p:nvPr/>
        </p:nvSpPr>
        <p:spPr>
          <a:xfrm>
            <a:off x="13867779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7" name="矩形 176"/>
          <p:cNvSpPr/>
          <p:nvPr/>
        </p:nvSpPr>
        <p:spPr>
          <a:xfrm>
            <a:off x="15426662" y="222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8" name="直接连接符 177"/>
          <p:cNvCxnSpPr>
            <a:stCxn id="179" idx="3"/>
            <a:endCxn id="176" idx="0"/>
          </p:cNvCxnSpPr>
          <p:nvPr/>
        </p:nvCxnSpPr>
        <p:spPr>
          <a:xfrm flipH="1">
            <a:off x="14114522" y="1691985"/>
            <a:ext cx="277458" cy="530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4313334" y="12336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81" idx="0"/>
          </p:cNvCxnSpPr>
          <p:nvPr/>
        </p:nvCxnSpPr>
        <p:spPr>
          <a:xfrm>
            <a:off x="14771716" y="1691985"/>
            <a:ext cx="238877" cy="501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4742079" y="219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2" name="矩形 181"/>
          <p:cNvSpPr/>
          <p:nvPr/>
        </p:nvSpPr>
        <p:spPr>
          <a:xfrm>
            <a:off x="15280504" y="31785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3" name="直接连接符 182"/>
          <p:cNvCxnSpPr>
            <a:stCxn id="181" idx="5"/>
            <a:endCxn id="182" idx="0"/>
          </p:cNvCxnSpPr>
          <p:nvPr/>
        </p:nvCxnSpPr>
        <p:spPr>
          <a:xfrm>
            <a:off x="15200461" y="2651401"/>
            <a:ext cx="326786" cy="527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1" idx="3"/>
            <a:endCxn id="185" idx="0"/>
          </p:cNvCxnSpPr>
          <p:nvPr/>
        </p:nvCxnSpPr>
        <p:spPr>
          <a:xfrm flipH="1">
            <a:off x="14588676" y="265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14341933" y="319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12741580" y="1437131"/>
            <a:ext cx="1438377" cy="20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550390" y="661171"/>
            <a:ext cx="1917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直接将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设为黑色</a:t>
            </a:r>
            <a:endParaRPr lang="en-US" altLang="zh-CN" dirty="0" smtClean="0"/>
          </a:p>
        </p:txBody>
      </p:sp>
      <p:sp>
        <p:nvSpPr>
          <p:cNvPr id="188" name="矩形 187"/>
          <p:cNvSpPr/>
          <p:nvPr/>
        </p:nvSpPr>
        <p:spPr>
          <a:xfrm>
            <a:off x="152913" y="526129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9" name="椭圆 188"/>
          <p:cNvSpPr/>
          <p:nvPr/>
        </p:nvSpPr>
        <p:spPr>
          <a:xfrm>
            <a:off x="2385457" y="41158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90" name="椭圆 189"/>
          <p:cNvSpPr/>
          <p:nvPr/>
        </p:nvSpPr>
        <p:spPr>
          <a:xfrm>
            <a:off x="3122846" y="503914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609074" y="60188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2" name="直接连接符 191"/>
          <p:cNvCxnSpPr>
            <a:stCxn id="190" idx="0"/>
            <a:endCxn id="189" idx="5"/>
          </p:cNvCxnSpPr>
          <p:nvPr/>
        </p:nvCxnSpPr>
        <p:spPr>
          <a:xfrm flipH="1" flipV="1">
            <a:off x="2843839" y="4574269"/>
            <a:ext cx="547521" cy="464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90" idx="5"/>
            <a:endCxn id="191" idx="0"/>
          </p:cNvCxnSpPr>
          <p:nvPr/>
        </p:nvCxnSpPr>
        <p:spPr>
          <a:xfrm>
            <a:off x="3581228" y="5521226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9" idx="3"/>
            <a:endCxn id="199" idx="0"/>
          </p:cNvCxnSpPr>
          <p:nvPr/>
        </p:nvCxnSpPr>
        <p:spPr>
          <a:xfrm flipH="1">
            <a:off x="1829254" y="4574269"/>
            <a:ext cx="634849" cy="470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0" idx="3"/>
            <a:endCxn id="197" idx="0"/>
          </p:cNvCxnSpPr>
          <p:nvPr/>
        </p:nvCxnSpPr>
        <p:spPr>
          <a:xfrm flipH="1">
            <a:off x="2917246" y="5497529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111620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2670503" y="60328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8" name="直接连接符 197"/>
          <p:cNvCxnSpPr>
            <a:stCxn id="199" idx="3"/>
            <a:endCxn id="196" idx="0"/>
          </p:cNvCxnSpPr>
          <p:nvPr/>
        </p:nvCxnSpPr>
        <p:spPr>
          <a:xfrm flipH="1">
            <a:off x="1358363" y="5502706"/>
            <a:ext cx="281023" cy="5301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1560740" y="504432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00" name="直接连接符 199"/>
          <p:cNvCxnSpPr>
            <a:stCxn id="199" idx="5"/>
            <a:endCxn id="201" idx="0"/>
          </p:cNvCxnSpPr>
          <p:nvPr/>
        </p:nvCxnSpPr>
        <p:spPr>
          <a:xfrm>
            <a:off x="2019122" y="5502706"/>
            <a:ext cx="235312" cy="5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/>
        </p:nvSpPr>
        <p:spPr>
          <a:xfrm>
            <a:off x="1985920" y="600301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02" name="矩形 201"/>
          <p:cNvSpPr/>
          <p:nvPr/>
        </p:nvSpPr>
        <p:spPr>
          <a:xfrm>
            <a:off x="2407228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201" idx="5"/>
            <a:endCxn id="202" idx="0"/>
          </p:cNvCxnSpPr>
          <p:nvPr/>
        </p:nvCxnSpPr>
        <p:spPr>
          <a:xfrm>
            <a:off x="2444302" y="6461401"/>
            <a:ext cx="20966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201" idx="3"/>
            <a:endCxn id="205" idx="0"/>
          </p:cNvCxnSpPr>
          <p:nvPr/>
        </p:nvCxnSpPr>
        <p:spPr>
          <a:xfrm flipH="1">
            <a:off x="1832517" y="6461401"/>
            <a:ext cx="23204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585774" y="700246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矩形 205"/>
          <p:cNvSpPr/>
          <p:nvPr/>
        </p:nvSpPr>
        <p:spPr>
          <a:xfrm>
            <a:off x="3790359" y="4299096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0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07" name="直接箭头连接符 206"/>
          <p:cNvCxnSpPr/>
          <p:nvPr/>
        </p:nvCxnSpPr>
        <p:spPr>
          <a:xfrm>
            <a:off x="3855817" y="5253155"/>
            <a:ext cx="2669983" cy="8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005531" y="4149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09" name="椭圆 208"/>
          <p:cNvSpPr/>
          <p:nvPr/>
        </p:nvSpPr>
        <p:spPr>
          <a:xfrm>
            <a:off x="8842232" y="503441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9328460" y="60141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1" name="直接连接符 210"/>
          <p:cNvCxnSpPr>
            <a:stCxn id="209" idx="0"/>
            <a:endCxn id="208" idx="5"/>
          </p:cNvCxnSpPr>
          <p:nvPr/>
        </p:nvCxnSpPr>
        <p:spPr>
          <a:xfrm flipH="1" flipV="1">
            <a:off x="8463913" y="4607910"/>
            <a:ext cx="646833" cy="426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9" idx="5"/>
            <a:endCxn id="210" idx="0"/>
          </p:cNvCxnSpPr>
          <p:nvPr/>
        </p:nvCxnSpPr>
        <p:spPr>
          <a:xfrm>
            <a:off x="9300614" y="5516495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8" idx="3"/>
            <a:endCxn id="218" idx="0"/>
          </p:cNvCxnSpPr>
          <p:nvPr/>
        </p:nvCxnSpPr>
        <p:spPr>
          <a:xfrm flipH="1">
            <a:off x="7193313" y="4607910"/>
            <a:ext cx="890864" cy="432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9" idx="3"/>
            <a:endCxn id="216" idx="0"/>
          </p:cNvCxnSpPr>
          <p:nvPr/>
        </p:nvCxnSpPr>
        <p:spPr>
          <a:xfrm flipH="1">
            <a:off x="8636632" y="5492798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389889" y="60280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7" name="直接连接符 216"/>
          <p:cNvCxnSpPr>
            <a:stCxn id="218" idx="3"/>
            <a:endCxn id="225" idx="0"/>
          </p:cNvCxnSpPr>
          <p:nvPr/>
        </p:nvCxnSpPr>
        <p:spPr>
          <a:xfrm flipH="1">
            <a:off x="6513334" y="5498704"/>
            <a:ext cx="490111" cy="461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924799" y="5040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19" name="直接连接符 218"/>
          <p:cNvCxnSpPr>
            <a:stCxn id="218" idx="5"/>
            <a:endCxn id="220" idx="0"/>
          </p:cNvCxnSpPr>
          <p:nvPr/>
        </p:nvCxnSpPr>
        <p:spPr>
          <a:xfrm>
            <a:off x="7383181" y="5498704"/>
            <a:ext cx="315792" cy="491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7430459" y="599043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21" name="矩形 220"/>
          <p:cNvSpPr/>
          <p:nvPr/>
        </p:nvSpPr>
        <p:spPr>
          <a:xfrm>
            <a:off x="7758281" y="70088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2" name="直接连接符 221"/>
          <p:cNvCxnSpPr>
            <a:stCxn id="220" idx="5"/>
            <a:endCxn id="221" idx="0"/>
          </p:cNvCxnSpPr>
          <p:nvPr/>
        </p:nvCxnSpPr>
        <p:spPr>
          <a:xfrm>
            <a:off x="7888841" y="6448816"/>
            <a:ext cx="116183" cy="560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0" idx="3"/>
            <a:endCxn id="224" idx="0"/>
          </p:cNvCxnSpPr>
          <p:nvPr/>
        </p:nvCxnSpPr>
        <p:spPr>
          <a:xfrm flipH="1">
            <a:off x="7371253" y="6448816"/>
            <a:ext cx="137852" cy="5740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124510" y="7022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244820" y="596033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527386" y="70214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703202" y="6418718"/>
            <a:ext cx="70927" cy="60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159408" y="6418718"/>
            <a:ext cx="164058" cy="61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912665" y="70353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35766" y="1128329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21" name="椭圆 120"/>
          <p:cNvSpPr/>
          <p:nvPr/>
        </p:nvSpPr>
        <p:spPr>
          <a:xfrm>
            <a:off x="2621074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22" name="椭圆 121"/>
          <p:cNvSpPr/>
          <p:nvPr/>
        </p:nvSpPr>
        <p:spPr>
          <a:xfrm>
            <a:off x="3429544" y="9557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915772" y="19354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15" name="直接连接符 214"/>
          <p:cNvCxnSpPr>
            <a:stCxn id="122" idx="0"/>
            <a:endCxn id="121" idx="5"/>
          </p:cNvCxnSpPr>
          <p:nvPr/>
        </p:nvCxnSpPr>
        <p:spPr>
          <a:xfrm flipH="1" flipV="1">
            <a:off x="3079456" y="458382"/>
            <a:ext cx="618602" cy="49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122" idx="5"/>
            <a:endCxn id="142" idx="0"/>
          </p:cNvCxnSpPr>
          <p:nvPr/>
        </p:nvCxnSpPr>
        <p:spPr>
          <a:xfrm>
            <a:off x="3887926" y="1437792"/>
            <a:ext cx="274589" cy="473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121" idx="3"/>
            <a:endCxn id="235" idx="0"/>
          </p:cNvCxnSpPr>
          <p:nvPr/>
        </p:nvCxnSpPr>
        <p:spPr>
          <a:xfrm flipH="1">
            <a:off x="2018057" y="458382"/>
            <a:ext cx="681663" cy="521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122" idx="3"/>
            <a:endCxn id="233" idx="0"/>
          </p:cNvCxnSpPr>
          <p:nvPr/>
        </p:nvCxnSpPr>
        <p:spPr>
          <a:xfrm flipH="1">
            <a:off x="3223944" y="1414095"/>
            <a:ext cx="284246" cy="535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2977201" y="19493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4" name="直接连接符 233"/>
          <p:cNvCxnSpPr>
            <a:stCxn id="235" idx="3"/>
            <a:endCxn id="242" idx="0"/>
          </p:cNvCxnSpPr>
          <p:nvPr/>
        </p:nvCxnSpPr>
        <p:spPr>
          <a:xfrm flipH="1">
            <a:off x="1385552" y="1438194"/>
            <a:ext cx="442637" cy="51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1749543" y="9798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36" name="直接连接符 235"/>
          <p:cNvCxnSpPr>
            <a:stCxn id="235" idx="5"/>
            <a:endCxn id="237" idx="0"/>
          </p:cNvCxnSpPr>
          <p:nvPr/>
        </p:nvCxnSpPr>
        <p:spPr>
          <a:xfrm>
            <a:off x="2207925" y="1438194"/>
            <a:ext cx="379459" cy="457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椭圆 236"/>
          <p:cNvSpPr/>
          <p:nvPr/>
        </p:nvSpPr>
        <p:spPr>
          <a:xfrm>
            <a:off x="2318870" y="189554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38" name="矩形 237"/>
          <p:cNvSpPr/>
          <p:nvPr/>
        </p:nvSpPr>
        <p:spPr>
          <a:xfrm>
            <a:off x="2633831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9" name="直接连接符 238"/>
          <p:cNvCxnSpPr>
            <a:stCxn id="237" idx="5"/>
            <a:endCxn id="238" idx="0"/>
          </p:cNvCxnSpPr>
          <p:nvPr/>
        </p:nvCxnSpPr>
        <p:spPr>
          <a:xfrm>
            <a:off x="2777252" y="2353924"/>
            <a:ext cx="103322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37" idx="3"/>
            <a:endCxn id="241" idx="0"/>
          </p:cNvCxnSpPr>
          <p:nvPr/>
        </p:nvCxnSpPr>
        <p:spPr>
          <a:xfrm flipH="1">
            <a:off x="2246803" y="2353924"/>
            <a:ext cx="150713" cy="583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2000060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2" name="椭圆 241"/>
          <p:cNvSpPr/>
          <p:nvPr/>
        </p:nvSpPr>
        <p:spPr>
          <a:xfrm>
            <a:off x="1117038" y="195237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3" name="矩形 242"/>
          <p:cNvSpPr/>
          <p:nvPr/>
        </p:nvSpPr>
        <p:spPr>
          <a:xfrm>
            <a:off x="1402936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4" name="直接连接符 243"/>
          <p:cNvCxnSpPr>
            <a:stCxn id="242" idx="5"/>
            <a:endCxn id="243" idx="0"/>
          </p:cNvCxnSpPr>
          <p:nvPr/>
        </p:nvCxnSpPr>
        <p:spPr>
          <a:xfrm>
            <a:off x="1575420" y="2410760"/>
            <a:ext cx="74259" cy="52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2" idx="3"/>
            <a:endCxn id="246" idx="0"/>
          </p:cNvCxnSpPr>
          <p:nvPr/>
        </p:nvCxnSpPr>
        <p:spPr>
          <a:xfrm flipH="1">
            <a:off x="1037720" y="2410760"/>
            <a:ext cx="157964" cy="513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790977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016106" y="457130"/>
            <a:ext cx="2840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11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：这已经是</a:t>
            </a:r>
            <a:endParaRPr lang="en-US" altLang="zh-CN" dirty="0" smtClean="0"/>
          </a:p>
          <a:p>
            <a:r>
              <a:rPr lang="zh-CN" altLang="en-US" dirty="0" smtClean="0"/>
              <a:t>一颗红黑树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270257" y="1440288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8146045" y="4994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50" name="椭圆 249"/>
          <p:cNvSpPr/>
          <p:nvPr/>
        </p:nvSpPr>
        <p:spPr>
          <a:xfrm>
            <a:off x="9195142" y="9830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9683513" y="19730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52" name="直接连接符 251"/>
          <p:cNvCxnSpPr>
            <a:stCxn id="250" idx="0"/>
            <a:endCxn id="249" idx="5"/>
          </p:cNvCxnSpPr>
          <p:nvPr/>
        </p:nvCxnSpPr>
        <p:spPr>
          <a:xfrm flipH="1" flipV="1">
            <a:off x="8604427" y="508324"/>
            <a:ext cx="859229" cy="474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50" idx="5"/>
            <a:endCxn id="251" idx="0"/>
          </p:cNvCxnSpPr>
          <p:nvPr/>
        </p:nvCxnSpPr>
        <p:spPr>
          <a:xfrm>
            <a:off x="9653524" y="1441438"/>
            <a:ext cx="276732" cy="53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stCxn id="249" idx="3"/>
            <a:endCxn id="258" idx="0"/>
          </p:cNvCxnSpPr>
          <p:nvPr/>
        </p:nvCxnSpPr>
        <p:spPr>
          <a:xfrm flipH="1">
            <a:off x="7325245" y="508324"/>
            <a:ext cx="899446" cy="48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70" idx="0"/>
          </p:cNvCxnSpPr>
          <p:nvPr/>
        </p:nvCxnSpPr>
        <p:spPr>
          <a:xfrm flipH="1">
            <a:off x="9070654" y="1441438"/>
            <a:ext cx="203134" cy="477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8" idx="3"/>
            <a:endCxn id="265" idx="0"/>
          </p:cNvCxnSpPr>
          <p:nvPr/>
        </p:nvCxnSpPr>
        <p:spPr>
          <a:xfrm flipH="1">
            <a:off x="6639193" y="1448553"/>
            <a:ext cx="496184" cy="510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056731" y="9901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59" name="直接连接符 258"/>
          <p:cNvCxnSpPr>
            <a:stCxn id="258" idx="5"/>
            <a:endCxn id="260" idx="0"/>
          </p:cNvCxnSpPr>
          <p:nvPr/>
        </p:nvCxnSpPr>
        <p:spPr>
          <a:xfrm>
            <a:off x="7515113" y="1448553"/>
            <a:ext cx="375349" cy="509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621948" y="19578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1" name="矩形 260"/>
          <p:cNvSpPr/>
          <p:nvPr/>
        </p:nvSpPr>
        <p:spPr>
          <a:xfrm>
            <a:off x="7930128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2" name="直接连接符 261"/>
          <p:cNvCxnSpPr>
            <a:stCxn id="260" idx="5"/>
            <a:endCxn id="261" idx="0"/>
          </p:cNvCxnSpPr>
          <p:nvPr/>
        </p:nvCxnSpPr>
        <p:spPr>
          <a:xfrm>
            <a:off x="8080330" y="2416200"/>
            <a:ext cx="96541" cy="542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60" idx="3"/>
            <a:endCxn id="264" idx="0"/>
          </p:cNvCxnSpPr>
          <p:nvPr/>
        </p:nvCxnSpPr>
        <p:spPr>
          <a:xfrm flipH="1">
            <a:off x="7543100" y="2416200"/>
            <a:ext cx="157494" cy="556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/>
          <p:cNvSpPr/>
          <p:nvPr/>
        </p:nvSpPr>
        <p:spPr>
          <a:xfrm>
            <a:off x="7296357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65" name="椭圆 264"/>
          <p:cNvSpPr/>
          <p:nvPr/>
        </p:nvSpPr>
        <p:spPr>
          <a:xfrm>
            <a:off x="6370679" y="19594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6699233" y="2971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67" name="直接连接符 266"/>
          <p:cNvCxnSpPr>
            <a:stCxn id="265" idx="5"/>
            <a:endCxn id="266" idx="0"/>
          </p:cNvCxnSpPr>
          <p:nvPr/>
        </p:nvCxnSpPr>
        <p:spPr>
          <a:xfrm>
            <a:off x="6829061" y="2417808"/>
            <a:ext cx="116915" cy="553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65" idx="3"/>
            <a:endCxn id="269" idx="0"/>
          </p:cNvCxnSpPr>
          <p:nvPr/>
        </p:nvCxnSpPr>
        <p:spPr>
          <a:xfrm flipH="1">
            <a:off x="6331255" y="2417808"/>
            <a:ext cx="118070" cy="567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/>
          <p:cNvSpPr/>
          <p:nvPr/>
        </p:nvSpPr>
        <p:spPr>
          <a:xfrm>
            <a:off x="6084512" y="29850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8802140" y="191907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9144987" y="2958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2" name="直接连接符 271"/>
          <p:cNvCxnSpPr>
            <a:stCxn id="270" idx="5"/>
            <a:endCxn id="271" idx="0"/>
          </p:cNvCxnSpPr>
          <p:nvPr/>
        </p:nvCxnSpPr>
        <p:spPr>
          <a:xfrm>
            <a:off x="9260522" y="2377458"/>
            <a:ext cx="131208" cy="581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270" idx="3"/>
            <a:endCxn id="274" idx="0"/>
          </p:cNvCxnSpPr>
          <p:nvPr/>
        </p:nvCxnSpPr>
        <p:spPr>
          <a:xfrm flipH="1">
            <a:off x="8757959" y="2377458"/>
            <a:ext cx="122827" cy="595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8511216" y="29724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154589" y="4957379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6" name="椭圆 275"/>
          <p:cNvSpPr/>
          <p:nvPr/>
        </p:nvSpPr>
        <p:spPr>
          <a:xfrm>
            <a:off x="2977201" y="370457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7" name="椭圆 276"/>
          <p:cNvSpPr/>
          <p:nvPr/>
        </p:nvSpPr>
        <p:spPr>
          <a:xfrm>
            <a:off x="3886283" y="465496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238932" y="5665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79" name="直接连接符 278"/>
          <p:cNvCxnSpPr>
            <a:stCxn id="277" idx="0"/>
            <a:endCxn id="276" idx="5"/>
          </p:cNvCxnSpPr>
          <p:nvPr/>
        </p:nvCxnSpPr>
        <p:spPr>
          <a:xfrm flipH="1" flipV="1">
            <a:off x="3435583" y="4162954"/>
            <a:ext cx="719214" cy="49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7" idx="5"/>
            <a:endCxn id="278" idx="0"/>
          </p:cNvCxnSpPr>
          <p:nvPr/>
        </p:nvCxnSpPr>
        <p:spPr>
          <a:xfrm>
            <a:off x="4344665" y="5113344"/>
            <a:ext cx="141010" cy="551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76" idx="3"/>
            <a:endCxn id="284" idx="0"/>
          </p:cNvCxnSpPr>
          <p:nvPr/>
        </p:nvCxnSpPr>
        <p:spPr>
          <a:xfrm flipH="1">
            <a:off x="2038094" y="4162954"/>
            <a:ext cx="1017753" cy="442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7" idx="3"/>
            <a:endCxn id="296" idx="0"/>
          </p:cNvCxnSpPr>
          <p:nvPr/>
        </p:nvCxnSpPr>
        <p:spPr>
          <a:xfrm flipH="1">
            <a:off x="3769587" y="5113344"/>
            <a:ext cx="195342" cy="4593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84" idx="3"/>
            <a:endCxn id="291" idx="0"/>
          </p:cNvCxnSpPr>
          <p:nvPr/>
        </p:nvCxnSpPr>
        <p:spPr>
          <a:xfrm flipH="1">
            <a:off x="1370099" y="5063399"/>
            <a:ext cx="478127" cy="509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1769580" y="4605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5"/>
            <a:endCxn id="286" idx="0"/>
          </p:cNvCxnSpPr>
          <p:nvPr/>
        </p:nvCxnSpPr>
        <p:spPr>
          <a:xfrm>
            <a:off x="2227962" y="5063399"/>
            <a:ext cx="335244" cy="513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2294692" y="5576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87" name="矩形 286"/>
          <p:cNvSpPr/>
          <p:nvPr/>
        </p:nvSpPr>
        <p:spPr>
          <a:xfrm>
            <a:off x="2615207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88" name="直接连接符 287"/>
          <p:cNvCxnSpPr>
            <a:stCxn id="286" idx="5"/>
            <a:endCxn id="287" idx="0"/>
          </p:cNvCxnSpPr>
          <p:nvPr/>
        </p:nvCxnSpPr>
        <p:spPr>
          <a:xfrm>
            <a:off x="2753074" y="6035210"/>
            <a:ext cx="108876" cy="53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86" idx="3"/>
            <a:endCxn id="290" idx="0"/>
          </p:cNvCxnSpPr>
          <p:nvPr/>
        </p:nvCxnSpPr>
        <p:spPr>
          <a:xfrm flipH="1">
            <a:off x="2228179" y="6035210"/>
            <a:ext cx="145159" cy="551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981436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1" name="椭圆 290"/>
          <p:cNvSpPr/>
          <p:nvPr/>
        </p:nvSpPr>
        <p:spPr>
          <a:xfrm>
            <a:off x="1101585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92" name="矩形 291"/>
          <p:cNvSpPr/>
          <p:nvPr/>
        </p:nvSpPr>
        <p:spPr>
          <a:xfrm>
            <a:off x="1384312" y="65851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3" name="直接连接符 292"/>
          <p:cNvCxnSpPr>
            <a:stCxn id="291" idx="5"/>
            <a:endCxn id="292" idx="0"/>
          </p:cNvCxnSpPr>
          <p:nvPr/>
        </p:nvCxnSpPr>
        <p:spPr>
          <a:xfrm>
            <a:off x="1559967" y="6031081"/>
            <a:ext cx="71088" cy="55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91" idx="3"/>
            <a:endCxn id="295" idx="0"/>
          </p:cNvCxnSpPr>
          <p:nvPr/>
        </p:nvCxnSpPr>
        <p:spPr>
          <a:xfrm flipH="1">
            <a:off x="1016334" y="6031081"/>
            <a:ext cx="163897" cy="567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769591" y="65990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6" name="椭圆 295"/>
          <p:cNvSpPr/>
          <p:nvPr/>
        </p:nvSpPr>
        <p:spPr>
          <a:xfrm>
            <a:off x="3501073" y="55726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3830066" y="657260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8" name="直接连接符 297"/>
          <p:cNvCxnSpPr>
            <a:stCxn id="296" idx="5"/>
            <a:endCxn id="297" idx="0"/>
          </p:cNvCxnSpPr>
          <p:nvPr/>
        </p:nvCxnSpPr>
        <p:spPr>
          <a:xfrm>
            <a:off x="3959455" y="6031081"/>
            <a:ext cx="117354" cy="54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96" idx="3"/>
            <a:endCxn id="300" idx="0"/>
          </p:cNvCxnSpPr>
          <p:nvPr/>
        </p:nvCxnSpPr>
        <p:spPr>
          <a:xfrm flipH="1">
            <a:off x="3443038" y="6031081"/>
            <a:ext cx="136681" cy="555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3196295" y="65865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4592967" y="4781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7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指定位置</a:t>
            </a:r>
            <a:endParaRPr lang="en-US" altLang="zh-CN" dirty="0" smtClean="0"/>
          </a:p>
        </p:txBody>
      </p:sp>
      <p:cxnSp>
        <p:nvCxnSpPr>
          <p:cNvPr id="302" name="直接箭头连接符 301"/>
          <p:cNvCxnSpPr/>
          <p:nvPr/>
        </p:nvCxnSpPr>
        <p:spPr>
          <a:xfrm>
            <a:off x="4670307" y="5497938"/>
            <a:ext cx="962686" cy="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椭圆 302"/>
          <p:cNvSpPr/>
          <p:nvPr/>
        </p:nvSpPr>
        <p:spPr>
          <a:xfrm>
            <a:off x="7396960" y="378321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04" name="椭圆 303"/>
          <p:cNvSpPr/>
          <p:nvPr/>
        </p:nvSpPr>
        <p:spPr>
          <a:xfrm>
            <a:off x="8423325" y="4559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8780302" y="56513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6" name="直接连接符 305"/>
          <p:cNvCxnSpPr>
            <a:stCxn id="304" idx="0"/>
            <a:endCxn id="303" idx="5"/>
          </p:cNvCxnSpPr>
          <p:nvPr/>
        </p:nvCxnSpPr>
        <p:spPr>
          <a:xfrm flipH="1" flipV="1">
            <a:off x="7855342" y="4241600"/>
            <a:ext cx="836497" cy="31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304" idx="5"/>
            <a:endCxn id="305" idx="0"/>
          </p:cNvCxnSpPr>
          <p:nvPr/>
        </p:nvCxnSpPr>
        <p:spPr>
          <a:xfrm>
            <a:off x="8881707" y="5017530"/>
            <a:ext cx="145338" cy="633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303" idx="3"/>
            <a:endCxn id="311" idx="0"/>
          </p:cNvCxnSpPr>
          <p:nvPr/>
        </p:nvCxnSpPr>
        <p:spPr>
          <a:xfrm flipH="1">
            <a:off x="6556352" y="4241600"/>
            <a:ext cx="919254" cy="34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4" idx="3"/>
            <a:endCxn id="323" idx="0"/>
          </p:cNvCxnSpPr>
          <p:nvPr/>
        </p:nvCxnSpPr>
        <p:spPr>
          <a:xfrm flipH="1">
            <a:off x="8335913" y="5017530"/>
            <a:ext cx="166058" cy="516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311" idx="3"/>
            <a:endCxn id="318" idx="0"/>
          </p:cNvCxnSpPr>
          <p:nvPr/>
        </p:nvCxnSpPr>
        <p:spPr>
          <a:xfrm flipH="1">
            <a:off x="5924748" y="5044608"/>
            <a:ext cx="441736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/>
          <p:cNvSpPr/>
          <p:nvPr/>
        </p:nvSpPr>
        <p:spPr>
          <a:xfrm>
            <a:off x="6287838" y="458622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2" name="直接连接符 311"/>
          <p:cNvCxnSpPr>
            <a:stCxn id="311" idx="5"/>
            <a:endCxn id="313" idx="0"/>
          </p:cNvCxnSpPr>
          <p:nvPr/>
        </p:nvCxnSpPr>
        <p:spPr>
          <a:xfrm>
            <a:off x="6746220" y="5044608"/>
            <a:ext cx="351141" cy="48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椭圆 312"/>
          <p:cNvSpPr/>
          <p:nvPr/>
        </p:nvSpPr>
        <p:spPr>
          <a:xfrm>
            <a:off x="6828847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5" name="直接连接符 314"/>
          <p:cNvCxnSpPr>
            <a:stCxn id="313" idx="5"/>
            <a:endCxn id="328" idx="0"/>
          </p:cNvCxnSpPr>
          <p:nvPr/>
        </p:nvCxnSpPr>
        <p:spPr>
          <a:xfrm>
            <a:off x="7287229" y="5983030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13" idx="3"/>
            <a:endCxn id="317" idx="0"/>
          </p:cNvCxnSpPr>
          <p:nvPr/>
        </p:nvCxnSpPr>
        <p:spPr>
          <a:xfrm flipH="1">
            <a:off x="6804314" y="5983030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6557571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8" name="椭圆 317"/>
          <p:cNvSpPr/>
          <p:nvPr/>
        </p:nvSpPr>
        <p:spPr>
          <a:xfrm>
            <a:off x="5656234" y="55246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19" name="矩形 318"/>
          <p:cNvSpPr/>
          <p:nvPr/>
        </p:nvSpPr>
        <p:spPr>
          <a:xfrm>
            <a:off x="5960447" y="65497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0" name="直接连接符 319"/>
          <p:cNvCxnSpPr>
            <a:stCxn id="318" idx="5"/>
            <a:endCxn id="319" idx="0"/>
          </p:cNvCxnSpPr>
          <p:nvPr/>
        </p:nvCxnSpPr>
        <p:spPr>
          <a:xfrm>
            <a:off x="6114616" y="5983030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18" idx="3"/>
            <a:endCxn id="322" idx="0"/>
          </p:cNvCxnSpPr>
          <p:nvPr/>
        </p:nvCxnSpPr>
        <p:spPr>
          <a:xfrm flipH="1">
            <a:off x="5592469" y="5983030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5345726" y="65637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3" name="椭圆 322"/>
          <p:cNvSpPr/>
          <p:nvPr/>
        </p:nvSpPr>
        <p:spPr>
          <a:xfrm>
            <a:off x="8067399" y="55335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8406201" y="653726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5" name="直接连接符 324"/>
          <p:cNvCxnSpPr>
            <a:stCxn id="323" idx="5"/>
            <a:endCxn id="324" idx="0"/>
          </p:cNvCxnSpPr>
          <p:nvPr/>
        </p:nvCxnSpPr>
        <p:spPr>
          <a:xfrm>
            <a:off x="8525781" y="5991970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23" idx="3"/>
            <a:endCxn id="327" idx="0"/>
          </p:cNvCxnSpPr>
          <p:nvPr/>
        </p:nvCxnSpPr>
        <p:spPr>
          <a:xfrm flipH="1">
            <a:off x="8019173" y="5991970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 326"/>
          <p:cNvSpPr/>
          <p:nvPr/>
        </p:nvSpPr>
        <p:spPr>
          <a:xfrm>
            <a:off x="7772430" y="65512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7128446" y="64449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29" name="矩形 328"/>
          <p:cNvSpPr/>
          <p:nvPr/>
        </p:nvSpPr>
        <p:spPr>
          <a:xfrm>
            <a:off x="7611977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0" name="直接连接符 329"/>
          <p:cNvCxnSpPr>
            <a:stCxn id="328" idx="5"/>
            <a:endCxn id="329" idx="0"/>
          </p:cNvCxnSpPr>
          <p:nvPr/>
        </p:nvCxnSpPr>
        <p:spPr>
          <a:xfrm>
            <a:off x="7586828" y="6903313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8" idx="3"/>
            <a:endCxn id="332" idx="0"/>
          </p:cNvCxnSpPr>
          <p:nvPr/>
        </p:nvCxnSpPr>
        <p:spPr>
          <a:xfrm flipH="1">
            <a:off x="6934007" y="6903313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6687264" y="72676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3" name="直接箭头连接符 332"/>
          <p:cNvCxnSpPr/>
          <p:nvPr/>
        </p:nvCxnSpPr>
        <p:spPr>
          <a:xfrm>
            <a:off x="9487679" y="5544754"/>
            <a:ext cx="2810962" cy="62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098808" y="3963858"/>
            <a:ext cx="44598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都是红色。</a:t>
            </a:r>
            <a:endParaRPr lang="en-US" altLang="zh-CN" dirty="0" smtClean="0"/>
          </a:p>
          <a:p>
            <a:r>
              <a:rPr lang="zh-CN" altLang="en-US" dirty="0" smtClean="0"/>
              <a:t>因此需要将父节点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都</a:t>
            </a:r>
            <a:endParaRPr lang="en-US" altLang="zh-CN" dirty="0" smtClean="0"/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设为</a:t>
            </a:r>
            <a:r>
              <a:rPr lang="zh-CN" altLang="en-US" dirty="0"/>
              <a:t>红色，</a:t>
            </a:r>
            <a:endParaRPr lang="en-US" altLang="zh-CN" dirty="0" smtClean="0"/>
          </a:p>
          <a:p>
            <a:r>
              <a:rPr lang="zh-CN" altLang="en-US" dirty="0" smtClean="0"/>
              <a:t>并将祖父节点</a:t>
            </a:r>
            <a:r>
              <a:rPr lang="en-US" altLang="zh-CN" dirty="0" smtClean="0"/>
              <a:t>1</a:t>
            </a:r>
            <a:r>
              <a:rPr lang="zh-CN" altLang="en-US" dirty="0"/>
              <a:t>设</a:t>
            </a:r>
            <a:r>
              <a:rPr lang="zh-CN" altLang="en-US" dirty="0" smtClean="0"/>
              <a:t>为当前节点</a:t>
            </a:r>
            <a:endParaRPr lang="en-US" altLang="zh-CN" dirty="0" smtClean="0"/>
          </a:p>
        </p:txBody>
      </p:sp>
      <p:sp>
        <p:nvSpPr>
          <p:cNvPr id="364" name="椭圆 363"/>
          <p:cNvSpPr/>
          <p:nvPr/>
        </p:nvSpPr>
        <p:spPr>
          <a:xfrm>
            <a:off x="14198391" y="38312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5" name="椭圆 364"/>
          <p:cNvSpPr/>
          <p:nvPr/>
        </p:nvSpPr>
        <p:spPr>
          <a:xfrm>
            <a:off x="15263973" y="463061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5636599" y="56993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7" name="直接连接符 366"/>
          <p:cNvCxnSpPr>
            <a:stCxn id="365" idx="0"/>
            <a:endCxn id="364" idx="5"/>
          </p:cNvCxnSpPr>
          <p:nvPr/>
        </p:nvCxnSpPr>
        <p:spPr>
          <a:xfrm flipH="1" flipV="1">
            <a:off x="14656773" y="4289651"/>
            <a:ext cx="875714" cy="340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65" idx="5"/>
            <a:endCxn id="366" idx="0"/>
          </p:cNvCxnSpPr>
          <p:nvPr/>
        </p:nvCxnSpPr>
        <p:spPr>
          <a:xfrm>
            <a:off x="15722355" y="5089001"/>
            <a:ext cx="160987" cy="610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64" idx="3"/>
            <a:endCxn id="372" idx="0"/>
          </p:cNvCxnSpPr>
          <p:nvPr/>
        </p:nvCxnSpPr>
        <p:spPr>
          <a:xfrm flipH="1">
            <a:off x="13396639" y="4289651"/>
            <a:ext cx="880398" cy="32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5" idx="3"/>
            <a:endCxn id="383" idx="0"/>
          </p:cNvCxnSpPr>
          <p:nvPr/>
        </p:nvCxnSpPr>
        <p:spPr>
          <a:xfrm flipH="1">
            <a:off x="15192210" y="5089001"/>
            <a:ext cx="150409" cy="49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72" idx="3"/>
            <a:endCxn id="378" idx="0"/>
          </p:cNvCxnSpPr>
          <p:nvPr/>
        </p:nvCxnSpPr>
        <p:spPr>
          <a:xfrm flipH="1">
            <a:off x="12781045" y="5075184"/>
            <a:ext cx="425726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椭圆 371"/>
          <p:cNvSpPr/>
          <p:nvPr/>
        </p:nvSpPr>
        <p:spPr>
          <a:xfrm>
            <a:off x="13128125" y="4616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3" name="直接连接符 372"/>
          <p:cNvCxnSpPr>
            <a:stCxn id="372" idx="5"/>
            <a:endCxn id="374" idx="0"/>
          </p:cNvCxnSpPr>
          <p:nvPr/>
        </p:nvCxnSpPr>
        <p:spPr>
          <a:xfrm>
            <a:off x="13586507" y="5075184"/>
            <a:ext cx="367151" cy="4975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3685144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88" idx="0"/>
          </p:cNvCxnSpPr>
          <p:nvPr/>
        </p:nvCxnSpPr>
        <p:spPr>
          <a:xfrm>
            <a:off x="14143526" y="6031081"/>
            <a:ext cx="109731" cy="46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4" idx="3"/>
            <a:endCxn id="377" idx="0"/>
          </p:cNvCxnSpPr>
          <p:nvPr/>
        </p:nvCxnSpPr>
        <p:spPr>
          <a:xfrm flipH="1">
            <a:off x="13660611" y="6031081"/>
            <a:ext cx="103179" cy="568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矩形 376"/>
          <p:cNvSpPr/>
          <p:nvPr/>
        </p:nvSpPr>
        <p:spPr>
          <a:xfrm>
            <a:off x="13413868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8" name="椭圆 377"/>
          <p:cNvSpPr/>
          <p:nvPr/>
        </p:nvSpPr>
        <p:spPr>
          <a:xfrm>
            <a:off x="12512531" y="55726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9" name="矩形 378"/>
          <p:cNvSpPr/>
          <p:nvPr/>
        </p:nvSpPr>
        <p:spPr>
          <a:xfrm>
            <a:off x="12816744" y="65978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0" name="直接连接符 379"/>
          <p:cNvCxnSpPr>
            <a:stCxn id="378" idx="5"/>
            <a:endCxn id="379" idx="0"/>
          </p:cNvCxnSpPr>
          <p:nvPr/>
        </p:nvCxnSpPr>
        <p:spPr>
          <a:xfrm>
            <a:off x="12970913" y="6031081"/>
            <a:ext cx="92574" cy="566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8" idx="3"/>
            <a:endCxn id="382" idx="0"/>
          </p:cNvCxnSpPr>
          <p:nvPr/>
        </p:nvCxnSpPr>
        <p:spPr>
          <a:xfrm flipH="1">
            <a:off x="12448766" y="6031081"/>
            <a:ext cx="142411" cy="580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2202023" y="6611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4923696" y="55816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15262498" y="65853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5382078" y="6040021"/>
            <a:ext cx="127163" cy="545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4875470" y="6040021"/>
            <a:ext cx="126872" cy="559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14628727" y="65992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13984743" y="64929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9" name="矩形 388"/>
          <p:cNvSpPr/>
          <p:nvPr/>
        </p:nvSpPr>
        <p:spPr>
          <a:xfrm>
            <a:off x="14468274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14443125" y="6951364"/>
            <a:ext cx="271892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13790304" y="6951364"/>
            <a:ext cx="273085" cy="36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13543561" y="73157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3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25672" y="1815347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47" name="矩形 246"/>
          <p:cNvSpPr/>
          <p:nvPr/>
        </p:nvSpPr>
        <p:spPr>
          <a:xfrm>
            <a:off x="4339296" y="314402"/>
            <a:ext cx="2610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19</a:t>
            </a:r>
            <a:r>
              <a:rPr lang="zh-CN" altLang="en-US" dirty="0" smtClean="0"/>
              <a:t>插入指定位置</a:t>
            </a:r>
            <a:endParaRPr lang="en-US" altLang="zh-CN" dirty="0" smtClean="0"/>
          </a:p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：这已经</a:t>
            </a:r>
            <a:endParaRPr lang="en-US" altLang="zh-CN" dirty="0" smtClean="0"/>
          </a:p>
          <a:p>
            <a:r>
              <a:rPr lang="zh-CN" altLang="en-US" dirty="0" smtClean="0"/>
              <a:t>是红黑树</a:t>
            </a:r>
            <a:endParaRPr lang="en-US" altLang="zh-CN" dirty="0" smtClean="0"/>
          </a:p>
        </p:txBody>
      </p:sp>
      <p:cxnSp>
        <p:nvCxnSpPr>
          <p:cNvPr id="248" name="直接箭头连接符 247"/>
          <p:cNvCxnSpPr/>
          <p:nvPr/>
        </p:nvCxnSpPr>
        <p:spPr>
          <a:xfrm>
            <a:off x="4442601" y="1383139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2835371" y="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40" name="椭圆 139"/>
          <p:cNvSpPr/>
          <p:nvPr/>
        </p:nvSpPr>
        <p:spPr>
          <a:xfrm>
            <a:off x="3803823" y="9498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169644" y="20000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40" idx="0"/>
            <a:endCxn id="139" idx="5"/>
          </p:cNvCxnSpPr>
          <p:nvPr/>
        </p:nvCxnSpPr>
        <p:spPr>
          <a:xfrm flipH="1" flipV="1">
            <a:off x="3293753" y="458382"/>
            <a:ext cx="778584" cy="4915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0" idx="5"/>
            <a:endCxn id="141" idx="0"/>
          </p:cNvCxnSpPr>
          <p:nvPr/>
        </p:nvCxnSpPr>
        <p:spPr>
          <a:xfrm>
            <a:off x="4262205" y="1408271"/>
            <a:ext cx="154182" cy="591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9" idx="3"/>
            <a:endCxn id="148" idx="0"/>
          </p:cNvCxnSpPr>
          <p:nvPr/>
        </p:nvCxnSpPr>
        <p:spPr>
          <a:xfrm flipH="1">
            <a:off x="1968522" y="458382"/>
            <a:ext cx="945495" cy="49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0" idx="3"/>
            <a:endCxn id="159" idx="0"/>
          </p:cNvCxnSpPr>
          <p:nvPr/>
        </p:nvCxnSpPr>
        <p:spPr>
          <a:xfrm flipH="1">
            <a:off x="3749388" y="1408271"/>
            <a:ext cx="133081" cy="47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48" idx="3"/>
            <a:endCxn id="154" idx="0"/>
          </p:cNvCxnSpPr>
          <p:nvPr/>
        </p:nvCxnSpPr>
        <p:spPr>
          <a:xfrm flipH="1">
            <a:off x="1341501" y="1415514"/>
            <a:ext cx="437153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700008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49" name="直接连接符 148"/>
          <p:cNvCxnSpPr>
            <a:stCxn id="148" idx="5"/>
            <a:endCxn id="150" idx="0"/>
          </p:cNvCxnSpPr>
          <p:nvPr/>
        </p:nvCxnSpPr>
        <p:spPr>
          <a:xfrm>
            <a:off x="2158390" y="1415514"/>
            <a:ext cx="344818" cy="52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2234694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51" name="直接连接符 150"/>
          <p:cNvCxnSpPr>
            <a:stCxn id="150" idx="5"/>
            <a:endCxn id="164" idx="0"/>
          </p:cNvCxnSpPr>
          <p:nvPr/>
        </p:nvCxnSpPr>
        <p:spPr>
          <a:xfrm>
            <a:off x="2693076" y="2396804"/>
            <a:ext cx="109731" cy="434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50" idx="3"/>
            <a:endCxn id="153" idx="0"/>
          </p:cNvCxnSpPr>
          <p:nvPr/>
        </p:nvCxnSpPr>
        <p:spPr>
          <a:xfrm flipH="1">
            <a:off x="2210161" y="2396804"/>
            <a:ext cx="103179" cy="541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963418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4" name="椭圆 153"/>
          <p:cNvSpPr/>
          <p:nvPr/>
        </p:nvSpPr>
        <p:spPr>
          <a:xfrm>
            <a:off x="1072987" y="19384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55" name="矩形 154"/>
          <p:cNvSpPr/>
          <p:nvPr/>
        </p:nvSpPr>
        <p:spPr>
          <a:xfrm>
            <a:off x="1366294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56" name="直接连接符 155"/>
          <p:cNvCxnSpPr>
            <a:stCxn id="154" idx="5"/>
            <a:endCxn id="155" idx="0"/>
          </p:cNvCxnSpPr>
          <p:nvPr/>
        </p:nvCxnSpPr>
        <p:spPr>
          <a:xfrm>
            <a:off x="1531369" y="2396804"/>
            <a:ext cx="81668" cy="53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4" idx="3"/>
            <a:endCxn id="158" idx="0"/>
          </p:cNvCxnSpPr>
          <p:nvPr/>
        </p:nvCxnSpPr>
        <p:spPr>
          <a:xfrm flipH="1">
            <a:off x="998316" y="2396804"/>
            <a:ext cx="153317" cy="553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751573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3480874" y="18815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84393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1" name="直接连接符 160"/>
          <p:cNvCxnSpPr>
            <a:stCxn id="159" idx="5"/>
            <a:endCxn id="160" idx="0"/>
          </p:cNvCxnSpPr>
          <p:nvPr/>
        </p:nvCxnSpPr>
        <p:spPr>
          <a:xfrm>
            <a:off x="3939256" y="2339943"/>
            <a:ext cx="9188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9" idx="3"/>
            <a:endCxn id="163" idx="0"/>
          </p:cNvCxnSpPr>
          <p:nvPr/>
        </p:nvCxnSpPr>
        <p:spPr>
          <a:xfrm flipH="1">
            <a:off x="3425020" y="2339943"/>
            <a:ext cx="134500" cy="597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178277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4" name="椭圆 163"/>
          <p:cNvSpPr/>
          <p:nvPr/>
        </p:nvSpPr>
        <p:spPr>
          <a:xfrm>
            <a:off x="2534293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65" name="矩形 164"/>
          <p:cNvSpPr/>
          <p:nvPr/>
        </p:nvSpPr>
        <p:spPr>
          <a:xfrm>
            <a:off x="2835371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66" name="直接连接符 165"/>
          <p:cNvCxnSpPr>
            <a:stCxn id="164" idx="5"/>
            <a:endCxn id="165" idx="0"/>
          </p:cNvCxnSpPr>
          <p:nvPr/>
        </p:nvCxnSpPr>
        <p:spPr>
          <a:xfrm>
            <a:off x="2992675" y="3289973"/>
            <a:ext cx="89439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4" idx="3"/>
            <a:endCxn id="168" idx="0"/>
          </p:cNvCxnSpPr>
          <p:nvPr/>
        </p:nvCxnSpPr>
        <p:spPr>
          <a:xfrm flipH="1">
            <a:off x="2475783" y="3289973"/>
            <a:ext cx="137156" cy="433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229040" y="37233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69" name="椭圆 168"/>
          <p:cNvSpPr/>
          <p:nvPr/>
        </p:nvSpPr>
        <p:spPr>
          <a:xfrm>
            <a:off x="7891815" y="8697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9147168" y="9897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72" name="直接连接符 171"/>
          <p:cNvCxnSpPr>
            <a:stCxn id="170" idx="0"/>
            <a:endCxn id="169" idx="5"/>
          </p:cNvCxnSpPr>
          <p:nvPr/>
        </p:nvCxnSpPr>
        <p:spPr>
          <a:xfrm flipH="1" flipV="1">
            <a:off x="8350197" y="545356"/>
            <a:ext cx="1065485" cy="44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0" idx="5"/>
            <a:endCxn id="198" idx="0"/>
          </p:cNvCxnSpPr>
          <p:nvPr/>
        </p:nvCxnSpPr>
        <p:spPr>
          <a:xfrm>
            <a:off x="9605550" y="1448165"/>
            <a:ext cx="434097" cy="44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9" idx="3"/>
            <a:endCxn id="177" idx="0"/>
          </p:cNvCxnSpPr>
          <p:nvPr/>
        </p:nvCxnSpPr>
        <p:spPr>
          <a:xfrm flipH="1">
            <a:off x="6991699" y="545356"/>
            <a:ext cx="978762" cy="411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0" idx="3"/>
            <a:endCxn id="188" idx="0"/>
          </p:cNvCxnSpPr>
          <p:nvPr/>
        </p:nvCxnSpPr>
        <p:spPr>
          <a:xfrm flipH="1">
            <a:off x="8835504" y="1448165"/>
            <a:ext cx="390310" cy="44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7" idx="3"/>
            <a:endCxn id="183" idx="0"/>
          </p:cNvCxnSpPr>
          <p:nvPr/>
        </p:nvCxnSpPr>
        <p:spPr>
          <a:xfrm flipH="1">
            <a:off x="6402285" y="1415514"/>
            <a:ext cx="399546" cy="500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6723185" y="9571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8" name="直接连接符 177"/>
          <p:cNvCxnSpPr>
            <a:stCxn id="177" idx="5"/>
            <a:endCxn id="179" idx="0"/>
          </p:cNvCxnSpPr>
          <p:nvPr/>
        </p:nvCxnSpPr>
        <p:spPr>
          <a:xfrm>
            <a:off x="7181567" y="1415514"/>
            <a:ext cx="432874" cy="49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7345927" y="1909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80" name="直接连接符 179"/>
          <p:cNvCxnSpPr>
            <a:stCxn id="179" idx="5"/>
            <a:endCxn id="193" idx="0"/>
          </p:cNvCxnSpPr>
          <p:nvPr/>
        </p:nvCxnSpPr>
        <p:spPr>
          <a:xfrm>
            <a:off x="7804309" y="2367870"/>
            <a:ext cx="108646" cy="46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9" idx="3"/>
            <a:endCxn id="182" idx="0"/>
          </p:cNvCxnSpPr>
          <p:nvPr/>
        </p:nvCxnSpPr>
        <p:spPr>
          <a:xfrm flipH="1">
            <a:off x="7320309" y="2367870"/>
            <a:ext cx="104264" cy="5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7073566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3" name="椭圆 182"/>
          <p:cNvSpPr/>
          <p:nvPr/>
        </p:nvSpPr>
        <p:spPr>
          <a:xfrm>
            <a:off x="6133771" y="19161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84" name="矩形 183"/>
          <p:cNvSpPr/>
          <p:nvPr/>
        </p:nvSpPr>
        <p:spPr>
          <a:xfrm>
            <a:off x="6476442" y="293645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5" name="直接连接符 184"/>
          <p:cNvCxnSpPr>
            <a:stCxn id="183" idx="5"/>
            <a:endCxn id="184" idx="0"/>
          </p:cNvCxnSpPr>
          <p:nvPr/>
        </p:nvCxnSpPr>
        <p:spPr>
          <a:xfrm>
            <a:off x="6592153" y="2374547"/>
            <a:ext cx="131032" cy="56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3" idx="3"/>
            <a:endCxn id="187" idx="0"/>
          </p:cNvCxnSpPr>
          <p:nvPr/>
        </p:nvCxnSpPr>
        <p:spPr>
          <a:xfrm flipH="1">
            <a:off x="6108464" y="2374547"/>
            <a:ext cx="103953" cy="57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861721" y="2950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8" name="椭圆 187"/>
          <p:cNvSpPr/>
          <p:nvPr/>
        </p:nvSpPr>
        <p:spPr>
          <a:xfrm>
            <a:off x="8566990" y="18955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922196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0" name="直接连接符 189"/>
          <p:cNvCxnSpPr>
            <a:stCxn id="188" idx="5"/>
            <a:endCxn id="189" idx="0"/>
          </p:cNvCxnSpPr>
          <p:nvPr/>
        </p:nvCxnSpPr>
        <p:spPr>
          <a:xfrm>
            <a:off x="9025372" y="2353889"/>
            <a:ext cx="143567" cy="570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88" idx="3"/>
            <a:endCxn id="192" idx="0"/>
          </p:cNvCxnSpPr>
          <p:nvPr/>
        </p:nvCxnSpPr>
        <p:spPr>
          <a:xfrm flipH="1">
            <a:off x="8535168" y="2353889"/>
            <a:ext cx="110468" cy="583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>
            <a:off x="8288425" y="29378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3" name="椭圆 192"/>
          <p:cNvSpPr/>
          <p:nvPr/>
        </p:nvSpPr>
        <p:spPr>
          <a:xfrm>
            <a:off x="7644441" y="283159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94" name="矩形 193"/>
          <p:cNvSpPr/>
          <p:nvPr/>
        </p:nvSpPr>
        <p:spPr>
          <a:xfrm>
            <a:off x="7969830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5" name="直接连接符 194"/>
          <p:cNvCxnSpPr>
            <a:stCxn id="193" idx="5"/>
            <a:endCxn id="194" idx="0"/>
          </p:cNvCxnSpPr>
          <p:nvPr/>
        </p:nvCxnSpPr>
        <p:spPr>
          <a:xfrm>
            <a:off x="8102823" y="3289973"/>
            <a:ext cx="113750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93" idx="3"/>
            <a:endCxn id="197" idx="0"/>
          </p:cNvCxnSpPr>
          <p:nvPr/>
        </p:nvCxnSpPr>
        <p:spPr>
          <a:xfrm flipH="1">
            <a:off x="7589110" y="3289973"/>
            <a:ext cx="133977" cy="324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342367" y="36149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8" name="椭圆 197"/>
          <p:cNvSpPr/>
          <p:nvPr/>
        </p:nvSpPr>
        <p:spPr>
          <a:xfrm>
            <a:off x="9771133" y="18972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0117823" y="29432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0" name="直接连接符 199"/>
          <p:cNvCxnSpPr>
            <a:stCxn id="198" idx="5"/>
            <a:endCxn id="199" idx="0"/>
          </p:cNvCxnSpPr>
          <p:nvPr/>
        </p:nvCxnSpPr>
        <p:spPr>
          <a:xfrm>
            <a:off x="10229515" y="2355659"/>
            <a:ext cx="135051" cy="587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8" idx="3"/>
            <a:endCxn id="202" idx="0"/>
          </p:cNvCxnSpPr>
          <p:nvPr/>
        </p:nvCxnSpPr>
        <p:spPr>
          <a:xfrm flipH="1">
            <a:off x="9771133" y="2355659"/>
            <a:ext cx="78646" cy="568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9524390" y="29239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3" name="矩形 202"/>
          <p:cNvSpPr/>
          <p:nvPr/>
        </p:nvSpPr>
        <p:spPr>
          <a:xfrm>
            <a:off x="25672" y="637145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70" name="椭圆 369"/>
          <p:cNvSpPr/>
          <p:nvPr/>
        </p:nvSpPr>
        <p:spPr>
          <a:xfrm>
            <a:off x="3100099" y="44376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1" name="椭圆 370"/>
          <p:cNvSpPr/>
          <p:nvPr/>
        </p:nvSpPr>
        <p:spPr>
          <a:xfrm>
            <a:off x="4220339" y="53839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2" name="直接连接符 371"/>
          <p:cNvCxnSpPr>
            <a:stCxn id="371" idx="0"/>
            <a:endCxn id="370" idx="5"/>
          </p:cNvCxnSpPr>
          <p:nvPr/>
        </p:nvCxnSpPr>
        <p:spPr>
          <a:xfrm flipH="1" flipV="1">
            <a:off x="3558481" y="4896060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1" idx="5"/>
            <a:endCxn id="398" idx="0"/>
          </p:cNvCxnSpPr>
          <p:nvPr/>
        </p:nvCxnSpPr>
        <p:spPr>
          <a:xfrm>
            <a:off x="4678721" y="5842304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77" idx="0"/>
          </p:cNvCxnSpPr>
          <p:nvPr/>
        </p:nvCxnSpPr>
        <p:spPr>
          <a:xfrm flipH="1">
            <a:off x="2148405" y="4896060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1" idx="3"/>
            <a:endCxn id="388" idx="0"/>
          </p:cNvCxnSpPr>
          <p:nvPr/>
        </p:nvCxnSpPr>
        <p:spPr>
          <a:xfrm flipH="1">
            <a:off x="3886705" y="5842304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77" idx="3"/>
            <a:endCxn id="383" idx="0"/>
          </p:cNvCxnSpPr>
          <p:nvPr/>
        </p:nvCxnSpPr>
        <p:spPr>
          <a:xfrm flipH="1">
            <a:off x="1470597" y="5824709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椭圆 376"/>
          <p:cNvSpPr/>
          <p:nvPr/>
        </p:nvSpPr>
        <p:spPr>
          <a:xfrm>
            <a:off x="1879891" y="53663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8" name="直接连接符 377"/>
          <p:cNvCxnSpPr>
            <a:stCxn id="377" idx="5"/>
            <a:endCxn id="379" idx="0"/>
          </p:cNvCxnSpPr>
          <p:nvPr/>
        </p:nvCxnSpPr>
        <p:spPr>
          <a:xfrm>
            <a:off x="2338273" y="5824709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椭圆 378"/>
          <p:cNvSpPr/>
          <p:nvPr/>
        </p:nvSpPr>
        <p:spPr>
          <a:xfrm>
            <a:off x="2452731" y="63553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80" name="直接连接符 379"/>
          <p:cNvCxnSpPr>
            <a:stCxn id="379" idx="5"/>
            <a:endCxn id="393" idx="0"/>
          </p:cNvCxnSpPr>
          <p:nvPr/>
        </p:nvCxnSpPr>
        <p:spPr>
          <a:xfrm>
            <a:off x="2911113" y="6813741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79" idx="3"/>
            <a:endCxn id="382" idx="0"/>
          </p:cNvCxnSpPr>
          <p:nvPr/>
        </p:nvCxnSpPr>
        <p:spPr>
          <a:xfrm flipH="1">
            <a:off x="2386593" y="6813741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139850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3" name="椭圆 382"/>
          <p:cNvSpPr/>
          <p:nvPr/>
        </p:nvSpPr>
        <p:spPr>
          <a:xfrm>
            <a:off x="1202083" y="63460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4" name="矩形 383"/>
          <p:cNvSpPr/>
          <p:nvPr/>
        </p:nvSpPr>
        <p:spPr>
          <a:xfrm>
            <a:off x="1542726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1660465" y="6804423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3"/>
            <a:endCxn id="387" idx="0"/>
          </p:cNvCxnSpPr>
          <p:nvPr/>
        </p:nvCxnSpPr>
        <p:spPr>
          <a:xfrm flipH="1">
            <a:off x="1189027" y="6804423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942284" y="73424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8" name="椭圆 387"/>
          <p:cNvSpPr/>
          <p:nvPr/>
        </p:nvSpPr>
        <p:spPr>
          <a:xfrm>
            <a:off x="3618191" y="632646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3918782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0" name="直接连接符 389"/>
          <p:cNvCxnSpPr>
            <a:stCxn id="388" idx="5"/>
            <a:endCxn id="389" idx="0"/>
          </p:cNvCxnSpPr>
          <p:nvPr/>
        </p:nvCxnSpPr>
        <p:spPr>
          <a:xfrm>
            <a:off x="4076573" y="6784842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>
            <a:stCxn id="388" idx="3"/>
            <a:endCxn id="392" idx="0"/>
          </p:cNvCxnSpPr>
          <p:nvPr/>
        </p:nvCxnSpPr>
        <p:spPr>
          <a:xfrm flipH="1">
            <a:off x="3601452" y="6784842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 391"/>
          <p:cNvSpPr/>
          <p:nvPr/>
        </p:nvSpPr>
        <p:spPr>
          <a:xfrm>
            <a:off x="3354709" y="734391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3" name="椭圆 392"/>
          <p:cNvSpPr/>
          <p:nvPr/>
        </p:nvSpPr>
        <p:spPr>
          <a:xfrm>
            <a:off x="2710725" y="723763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4" name="矩形 393"/>
          <p:cNvSpPr/>
          <p:nvPr/>
        </p:nvSpPr>
        <p:spPr>
          <a:xfrm>
            <a:off x="3033242" y="80510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5" name="直接连接符 394"/>
          <p:cNvCxnSpPr>
            <a:stCxn id="393" idx="5"/>
            <a:endCxn id="394" idx="0"/>
          </p:cNvCxnSpPr>
          <p:nvPr/>
        </p:nvCxnSpPr>
        <p:spPr>
          <a:xfrm>
            <a:off x="3169107" y="7696014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>
            <a:stCxn id="393" idx="3"/>
            <a:endCxn id="397" idx="0"/>
          </p:cNvCxnSpPr>
          <p:nvPr/>
        </p:nvCxnSpPr>
        <p:spPr>
          <a:xfrm flipH="1">
            <a:off x="2663662" y="7696014"/>
            <a:ext cx="125709" cy="368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矩形 396"/>
          <p:cNvSpPr/>
          <p:nvPr/>
        </p:nvSpPr>
        <p:spPr>
          <a:xfrm>
            <a:off x="2416919" y="80642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8" name="椭圆 397"/>
          <p:cNvSpPr/>
          <p:nvPr/>
        </p:nvSpPr>
        <p:spPr>
          <a:xfrm>
            <a:off x="4770308" y="630377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9" name="矩形 398"/>
          <p:cNvSpPr/>
          <p:nvPr/>
        </p:nvSpPr>
        <p:spPr>
          <a:xfrm>
            <a:off x="5056566" y="7375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0" name="直接连接符 399"/>
          <p:cNvCxnSpPr>
            <a:stCxn id="398" idx="5"/>
            <a:endCxn id="399" idx="0"/>
          </p:cNvCxnSpPr>
          <p:nvPr/>
        </p:nvCxnSpPr>
        <p:spPr>
          <a:xfrm>
            <a:off x="5228690" y="6762155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>
            <a:stCxn id="398" idx="3"/>
            <a:endCxn id="402" idx="0"/>
          </p:cNvCxnSpPr>
          <p:nvPr/>
        </p:nvCxnSpPr>
        <p:spPr>
          <a:xfrm flipH="1">
            <a:off x="4739784" y="6762155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4493041" y="73564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1" name="直接箭头连接符 440"/>
          <p:cNvCxnSpPr/>
          <p:nvPr/>
        </p:nvCxnSpPr>
        <p:spPr>
          <a:xfrm>
            <a:off x="4990318" y="5820503"/>
            <a:ext cx="1211663" cy="42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4904255" y="503895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将红色</a:t>
            </a:r>
            <a:r>
              <a:rPr lang="en-US" altLang="zh-CN" dirty="0" smtClean="0"/>
              <a:t>4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入指定位置</a:t>
            </a:r>
            <a:endParaRPr lang="en-US" altLang="zh-CN" dirty="0" smtClean="0"/>
          </a:p>
        </p:txBody>
      </p:sp>
      <p:cxnSp>
        <p:nvCxnSpPr>
          <p:cNvPr id="443" name="直接箭头连接符 442"/>
          <p:cNvCxnSpPr/>
          <p:nvPr/>
        </p:nvCxnSpPr>
        <p:spPr>
          <a:xfrm>
            <a:off x="9813665" y="5832168"/>
            <a:ext cx="3866809" cy="2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9850458" y="3818882"/>
            <a:ext cx="51090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Left-Right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的左孩子，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的右孩子。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右旋，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当前节点，然后根据</a:t>
            </a:r>
            <a:r>
              <a:rPr lang="en-US" altLang="zh-CN" dirty="0" smtClean="0"/>
              <a:t>Right-Right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的祖父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左旋，并交换父亲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右旋</a:t>
            </a:r>
            <a:endParaRPr lang="en-US" altLang="zh-CN" dirty="0" smtClean="0"/>
          </a:p>
        </p:txBody>
      </p:sp>
      <p:sp>
        <p:nvSpPr>
          <p:cNvPr id="519" name="矩形 518"/>
          <p:cNvSpPr/>
          <p:nvPr/>
        </p:nvSpPr>
        <p:spPr>
          <a:xfrm>
            <a:off x="16692336" y="5059785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②将祖父</a:t>
            </a:r>
            <a:r>
              <a:rPr lang="en-US" altLang="zh-CN" dirty="0" smtClean="0"/>
              <a:t>2</a:t>
            </a:r>
            <a:r>
              <a:rPr lang="zh-CN" altLang="en-US" dirty="0" smtClean="0"/>
              <a:t>左旋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520" name="直接箭头连接符 519"/>
          <p:cNvCxnSpPr/>
          <p:nvPr/>
        </p:nvCxnSpPr>
        <p:spPr>
          <a:xfrm>
            <a:off x="16770916" y="5764671"/>
            <a:ext cx="1751422" cy="4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椭圆 639"/>
          <p:cNvSpPr/>
          <p:nvPr/>
        </p:nvSpPr>
        <p:spPr>
          <a:xfrm>
            <a:off x="8007544" y="449231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41" name="椭圆 640"/>
          <p:cNvSpPr/>
          <p:nvPr/>
        </p:nvSpPr>
        <p:spPr>
          <a:xfrm>
            <a:off x="9127784" y="543855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42" name="直接连接符 641"/>
          <p:cNvCxnSpPr>
            <a:stCxn id="641" idx="0"/>
            <a:endCxn id="640" idx="5"/>
          </p:cNvCxnSpPr>
          <p:nvPr/>
        </p:nvCxnSpPr>
        <p:spPr>
          <a:xfrm flipH="1" flipV="1">
            <a:off x="8465926" y="4950694"/>
            <a:ext cx="930372" cy="48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/>
          <p:cNvCxnSpPr>
            <a:stCxn id="641" idx="5"/>
            <a:endCxn id="668" idx="0"/>
          </p:cNvCxnSpPr>
          <p:nvPr/>
        </p:nvCxnSpPr>
        <p:spPr>
          <a:xfrm>
            <a:off x="9586166" y="5896938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接连接符 643"/>
          <p:cNvCxnSpPr>
            <a:stCxn id="640" idx="3"/>
            <a:endCxn id="647" idx="0"/>
          </p:cNvCxnSpPr>
          <p:nvPr/>
        </p:nvCxnSpPr>
        <p:spPr>
          <a:xfrm flipH="1">
            <a:off x="7055850" y="4950694"/>
            <a:ext cx="1030340" cy="47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连接符 644"/>
          <p:cNvCxnSpPr>
            <a:stCxn id="641" idx="3"/>
            <a:endCxn id="658" idx="0"/>
          </p:cNvCxnSpPr>
          <p:nvPr/>
        </p:nvCxnSpPr>
        <p:spPr>
          <a:xfrm flipH="1">
            <a:off x="8794150" y="5896938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连接符 645"/>
          <p:cNvCxnSpPr>
            <a:stCxn id="647" idx="3"/>
            <a:endCxn id="653" idx="0"/>
          </p:cNvCxnSpPr>
          <p:nvPr/>
        </p:nvCxnSpPr>
        <p:spPr>
          <a:xfrm flipH="1">
            <a:off x="6378042" y="5879343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椭圆 646"/>
          <p:cNvSpPr/>
          <p:nvPr/>
        </p:nvSpPr>
        <p:spPr>
          <a:xfrm>
            <a:off x="6787336" y="542096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48" name="直接连接符 647"/>
          <p:cNvCxnSpPr>
            <a:stCxn id="647" idx="5"/>
            <a:endCxn id="649" idx="0"/>
          </p:cNvCxnSpPr>
          <p:nvPr/>
        </p:nvCxnSpPr>
        <p:spPr>
          <a:xfrm>
            <a:off x="7245718" y="5879343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椭圆 648"/>
          <p:cNvSpPr/>
          <p:nvPr/>
        </p:nvSpPr>
        <p:spPr>
          <a:xfrm>
            <a:off x="7360176" y="64099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50" name="直接连接符 649"/>
          <p:cNvCxnSpPr>
            <a:stCxn id="649" idx="5"/>
            <a:endCxn id="663" idx="0"/>
          </p:cNvCxnSpPr>
          <p:nvPr/>
        </p:nvCxnSpPr>
        <p:spPr>
          <a:xfrm>
            <a:off x="7818558" y="6868375"/>
            <a:ext cx="68126" cy="423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>
            <a:stCxn id="649" idx="3"/>
            <a:endCxn id="652" idx="0"/>
          </p:cNvCxnSpPr>
          <p:nvPr/>
        </p:nvCxnSpPr>
        <p:spPr>
          <a:xfrm flipH="1">
            <a:off x="7294038" y="6868375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矩形 651"/>
          <p:cNvSpPr/>
          <p:nvPr/>
        </p:nvSpPr>
        <p:spPr>
          <a:xfrm>
            <a:off x="7047295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3" name="椭圆 652"/>
          <p:cNvSpPr/>
          <p:nvPr/>
        </p:nvSpPr>
        <p:spPr>
          <a:xfrm>
            <a:off x="6109528" y="64006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54" name="矩形 653"/>
          <p:cNvSpPr/>
          <p:nvPr/>
        </p:nvSpPr>
        <p:spPr>
          <a:xfrm>
            <a:off x="6450171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55" name="直接连接符 654"/>
          <p:cNvCxnSpPr>
            <a:stCxn id="653" idx="5"/>
            <a:endCxn id="654" idx="0"/>
          </p:cNvCxnSpPr>
          <p:nvPr/>
        </p:nvCxnSpPr>
        <p:spPr>
          <a:xfrm>
            <a:off x="6567910" y="6859057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>
            <a:stCxn id="653" idx="3"/>
            <a:endCxn id="657" idx="0"/>
          </p:cNvCxnSpPr>
          <p:nvPr/>
        </p:nvCxnSpPr>
        <p:spPr>
          <a:xfrm flipH="1">
            <a:off x="6096472" y="6859057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矩形 656"/>
          <p:cNvSpPr/>
          <p:nvPr/>
        </p:nvSpPr>
        <p:spPr>
          <a:xfrm>
            <a:off x="5849729" y="73971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58" name="椭圆 657"/>
          <p:cNvSpPr/>
          <p:nvPr/>
        </p:nvSpPr>
        <p:spPr>
          <a:xfrm>
            <a:off x="8525636" y="63810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8826227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0" name="直接连接符 659"/>
          <p:cNvCxnSpPr>
            <a:stCxn id="658" idx="5"/>
            <a:endCxn id="659" idx="0"/>
          </p:cNvCxnSpPr>
          <p:nvPr/>
        </p:nvCxnSpPr>
        <p:spPr>
          <a:xfrm>
            <a:off x="8984018" y="6839476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接连接符 660"/>
          <p:cNvCxnSpPr>
            <a:stCxn id="658" idx="3"/>
            <a:endCxn id="662" idx="0"/>
          </p:cNvCxnSpPr>
          <p:nvPr/>
        </p:nvCxnSpPr>
        <p:spPr>
          <a:xfrm flipH="1">
            <a:off x="8508897" y="6839476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矩形 661"/>
          <p:cNvSpPr/>
          <p:nvPr/>
        </p:nvSpPr>
        <p:spPr>
          <a:xfrm>
            <a:off x="8262154" y="73985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63" name="椭圆 662"/>
          <p:cNvSpPr/>
          <p:nvPr/>
        </p:nvSpPr>
        <p:spPr>
          <a:xfrm>
            <a:off x="7618170" y="72922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64" name="矩形 663"/>
          <p:cNvSpPr/>
          <p:nvPr/>
        </p:nvSpPr>
        <p:spPr>
          <a:xfrm>
            <a:off x="7940687" y="810572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65" name="直接连接符 664"/>
          <p:cNvCxnSpPr>
            <a:stCxn id="663" idx="5"/>
            <a:endCxn id="664" idx="0"/>
          </p:cNvCxnSpPr>
          <p:nvPr/>
        </p:nvCxnSpPr>
        <p:spPr>
          <a:xfrm>
            <a:off x="8076552" y="7750648"/>
            <a:ext cx="110878" cy="35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连接符 665"/>
          <p:cNvCxnSpPr>
            <a:stCxn id="663" idx="3"/>
            <a:endCxn id="673" idx="0"/>
          </p:cNvCxnSpPr>
          <p:nvPr/>
        </p:nvCxnSpPr>
        <p:spPr>
          <a:xfrm flipH="1">
            <a:off x="7531266" y="7750648"/>
            <a:ext cx="165550" cy="252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/>
          <p:cNvSpPr/>
          <p:nvPr/>
        </p:nvSpPr>
        <p:spPr>
          <a:xfrm>
            <a:off x="9677753" y="635840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69" name="矩形 668"/>
          <p:cNvSpPr/>
          <p:nvPr/>
        </p:nvSpPr>
        <p:spPr>
          <a:xfrm>
            <a:off x="9964011" y="7430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0" name="直接连接符 669"/>
          <p:cNvCxnSpPr>
            <a:stCxn id="668" idx="5"/>
            <a:endCxn id="669" idx="0"/>
          </p:cNvCxnSpPr>
          <p:nvPr/>
        </p:nvCxnSpPr>
        <p:spPr>
          <a:xfrm>
            <a:off x="10136135" y="6816789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/>
          <p:cNvCxnSpPr>
            <a:stCxn id="668" idx="3"/>
            <a:endCxn id="672" idx="0"/>
          </p:cNvCxnSpPr>
          <p:nvPr/>
        </p:nvCxnSpPr>
        <p:spPr>
          <a:xfrm flipH="1">
            <a:off x="9647229" y="6816789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矩形 671"/>
          <p:cNvSpPr/>
          <p:nvPr/>
        </p:nvSpPr>
        <p:spPr>
          <a:xfrm>
            <a:off x="9400486" y="741107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3" name="椭圆 672"/>
          <p:cNvSpPr/>
          <p:nvPr/>
        </p:nvSpPr>
        <p:spPr>
          <a:xfrm>
            <a:off x="7262752" y="800268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674" name="矩形 673"/>
          <p:cNvSpPr/>
          <p:nvPr/>
        </p:nvSpPr>
        <p:spPr>
          <a:xfrm>
            <a:off x="7638284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75" name="直接连接符 674"/>
          <p:cNvCxnSpPr>
            <a:stCxn id="673" idx="5"/>
            <a:endCxn id="674" idx="0"/>
          </p:cNvCxnSpPr>
          <p:nvPr/>
        </p:nvCxnSpPr>
        <p:spPr>
          <a:xfrm>
            <a:off x="7721134" y="8461066"/>
            <a:ext cx="163893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接连接符 675"/>
          <p:cNvCxnSpPr>
            <a:stCxn id="673" idx="3"/>
            <a:endCxn id="677" idx="0"/>
          </p:cNvCxnSpPr>
          <p:nvPr/>
        </p:nvCxnSpPr>
        <p:spPr>
          <a:xfrm flipH="1">
            <a:off x="7194106" y="8461066"/>
            <a:ext cx="147292" cy="365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矩形 676"/>
          <p:cNvSpPr/>
          <p:nvPr/>
        </p:nvSpPr>
        <p:spPr>
          <a:xfrm>
            <a:off x="6947363" y="882649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78" name="椭圆 677"/>
          <p:cNvSpPr/>
          <p:nvPr/>
        </p:nvSpPr>
        <p:spPr>
          <a:xfrm>
            <a:off x="16090188" y="553584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9" name="直接连接符 678"/>
          <p:cNvCxnSpPr>
            <a:stCxn id="678" idx="0"/>
            <a:endCxn id="714" idx="5"/>
          </p:cNvCxnSpPr>
          <p:nvPr/>
        </p:nvCxnSpPr>
        <p:spPr>
          <a:xfrm flipH="1" flipV="1">
            <a:off x="15427113" y="5104187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8" idx="5"/>
            <a:endCxn id="704" idx="0"/>
          </p:cNvCxnSpPr>
          <p:nvPr/>
        </p:nvCxnSpPr>
        <p:spPr>
          <a:xfrm>
            <a:off x="16548570" y="5994226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714" idx="3"/>
            <a:endCxn id="684" idx="0"/>
          </p:cNvCxnSpPr>
          <p:nvPr/>
        </p:nvCxnSpPr>
        <p:spPr>
          <a:xfrm flipH="1">
            <a:off x="14018254" y="5104187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78" idx="3"/>
            <a:endCxn id="695" idx="0"/>
          </p:cNvCxnSpPr>
          <p:nvPr/>
        </p:nvCxnSpPr>
        <p:spPr>
          <a:xfrm flipH="1">
            <a:off x="15756554" y="5994226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连接符 682"/>
          <p:cNvCxnSpPr>
            <a:stCxn id="684" idx="3"/>
            <a:endCxn id="690" idx="0"/>
          </p:cNvCxnSpPr>
          <p:nvPr/>
        </p:nvCxnSpPr>
        <p:spPr>
          <a:xfrm flipH="1">
            <a:off x="13340446" y="5976631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椭圆 683"/>
          <p:cNvSpPr/>
          <p:nvPr/>
        </p:nvSpPr>
        <p:spPr>
          <a:xfrm>
            <a:off x="13749740" y="551824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5" name="直接连接符 684"/>
          <p:cNvCxnSpPr>
            <a:stCxn id="684" idx="5"/>
            <a:endCxn id="686" idx="0"/>
          </p:cNvCxnSpPr>
          <p:nvPr/>
        </p:nvCxnSpPr>
        <p:spPr>
          <a:xfrm>
            <a:off x="14208122" y="5976631"/>
            <a:ext cx="382972" cy="530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椭圆 685"/>
          <p:cNvSpPr/>
          <p:nvPr/>
        </p:nvSpPr>
        <p:spPr>
          <a:xfrm>
            <a:off x="14322580" y="650728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7" name="直接连接符 686"/>
          <p:cNvCxnSpPr>
            <a:stCxn id="686" idx="5"/>
            <a:endCxn id="709" idx="0"/>
          </p:cNvCxnSpPr>
          <p:nvPr/>
        </p:nvCxnSpPr>
        <p:spPr>
          <a:xfrm>
            <a:off x="14780962" y="6965663"/>
            <a:ext cx="135521" cy="46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连接符 687"/>
          <p:cNvCxnSpPr>
            <a:stCxn id="686" idx="3"/>
            <a:endCxn id="689" idx="0"/>
          </p:cNvCxnSpPr>
          <p:nvPr/>
        </p:nvCxnSpPr>
        <p:spPr>
          <a:xfrm flipH="1">
            <a:off x="14256442" y="6965663"/>
            <a:ext cx="144784" cy="53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/>
          <p:cNvSpPr/>
          <p:nvPr/>
        </p:nvSpPr>
        <p:spPr>
          <a:xfrm>
            <a:off x="14009699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0" name="椭圆 689"/>
          <p:cNvSpPr/>
          <p:nvPr/>
        </p:nvSpPr>
        <p:spPr>
          <a:xfrm>
            <a:off x="13071932" y="649796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1" name="矩形 690"/>
          <p:cNvSpPr/>
          <p:nvPr/>
        </p:nvSpPr>
        <p:spPr>
          <a:xfrm>
            <a:off x="13412575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2" name="直接连接符 691"/>
          <p:cNvCxnSpPr>
            <a:stCxn id="690" idx="5"/>
            <a:endCxn id="691" idx="0"/>
          </p:cNvCxnSpPr>
          <p:nvPr/>
        </p:nvCxnSpPr>
        <p:spPr>
          <a:xfrm>
            <a:off x="13530314" y="6956345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/>
          <p:cNvCxnSpPr>
            <a:stCxn id="690" idx="3"/>
            <a:endCxn id="694" idx="0"/>
          </p:cNvCxnSpPr>
          <p:nvPr/>
        </p:nvCxnSpPr>
        <p:spPr>
          <a:xfrm flipH="1">
            <a:off x="13058876" y="6956345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矩形 693"/>
          <p:cNvSpPr/>
          <p:nvPr/>
        </p:nvSpPr>
        <p:spPr>
          <a:xfrm>
            <a:off x="12812133" y="74944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5" name="椭圆 694"/>
          <p:cNvSpPr/>
          <p:nvPr/>
        </p:nvSpPr>
        <p:spPr>
          <a:xfrm>
            <a:off x="15488040" y="64783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15788631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7" name="直接连接符 696"/>
          <p:cNvCxnSpPr>
            <a:stCxn id="695" idx="5"/>
            <a:endCxn id="696" idx="0"/>
          </p:cNvCxnSpPr>
          <p:nvPr/>
        </p:nvCxnSpPr>
        <p:spPr>
          <a:xfrm>
            <a:off x="15946422" y="6936764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/>
          <p:cNvCxnSpPr>
            <a:stCxn id="695" idx="3"/>
            <a:endCxn id="699" idx="0"/>
          </p:cNvCxnSpPr>
          <p:nvPr/>
        </p:nvCxnSpPr>
        <p:spPr>
          <a:xfrm flipH="1">
            <a:off x="15471301" y="6936764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矩形 698"/>
          <p:cNvSpPr/>
          <p:nvPr/>
        </p:nvSpPr>
        <p:spPr>
          <a:xfrm>
            <a:off x="15224558" y="74958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0" name="椭圆 699"/>
          <p:cNvSpPr/>
          <p:nvPr/>
        </p:nvSpPr>
        <p:spPr>
          <a:xfrm>
            <a:off x="14919057" y="81877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1" name="矩形 700"/>
          <p:cNvSpPr/>
          <p:nvPr/>
        </p:nvSpPr>
        <p:spPr>
          <a:xfrm>
            <a:off x="15296665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2" name="直接连接符 701"/>
          <p:cNvCxnSpPr>
            <a:stCxn id="700" idx="5"/>
            <a:endCxn id="701" idx="0"/>
          </p:cNvCxnSpPr>
          <p:nvPr/>
        </p:nvCxnSpPr>
        <p:spPr>
          <a:xfrm>
            <a:off x="15377439" y="8646115"/>
            <a:ext cx="165969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接连接符 702"/>
          <p:cNvCxnSpPr>
            <a:stCxn id="700" idx="0"/>
            <a:endCxn id="709" idx="5"/>
          </p:cNvCxnSpPr>
          <p:nvPr/>
        </p:nvCxnSpPr>
        <p:spPr>
          <a:xfrm flipH="1" flipV="1">
            <a:off x="15106351" y="7884722"/>
            <a:ext cx="81220" cy="303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椭圆 703"/>
          <p:cNvSpPr/>
          <p:nvPr/>
        </p:nvSpPr>
        <p:spPr>
          <a:xfrm>
            <a:off x="16640157" y="645569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5" name="矩形 704"/>
          <p:cNvSpPr/>
          <p:nvPr/>
        </p:nvSpPr>
        <p:spPr>
          <a:xfrm>
            <a:off x="16926415" y="75273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6" name="直接连接符 705"/>
          <p:cNvCxnSpPr>
            <a:stCxn id="704" idx="5"/>
            <a:endCxn id="705" idx="0"/>
          </p:cNvCxnSpPr>
          <p:nvPr/>
        </p:nvCxnSpPr>
        <p:spPr>
          <a:xfrm>
            <a:off x="17098539" y="6914077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连接符 706"/>
          <p:cNvCxnSpPr>
            <a:stCxn id="704" idx="3"/>
            <a:endCxn id="708" idx="0"/>
          </p:cNvCxnSpPr>
          <p:nvPr/>
        </p:nvCxnSpPr>
        <p:spPr>
          <a:xfrm flipH="1">
            <a:off x="16609633" y="6914077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矩形 707"/>
          <p:cNvSpPr/>
          <p:nvPr/>
        </p:nvSpPr>
        <p:spPr>
          <a:xfrm>
            <a:off x="16362890" y="75083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9" name="椭圆 708"/>
          <p:cNvSpPr/>
          <p:nvPr/>
        </p:nvSpPr>
        <p:spPr>
          <a:xfrm>
            <a:off x="14647969" y="7426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10" name="矩形 709"/>
          <p:cNvSpPr/>
          <p:nvPr/>
        </p:nvSpPr>
        <p:spPr>
          <a:xfrm>
            <a:off x="14600688" y="89237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1" name="直接连接符 710"/>
          <p:cNvCxnSpPr>
            <a:stCxn id="700" idx="3"/>
            <a:endCxn id="710" idx="0"/>
          </p:cNvCxnSpPr>
          <p:nvPr/>
        </p:nvCxnSpPr>
        <p:spPr>
          <a:xfrm flipH="1">
            <a:off x="14847431" y="8646115"/>
            <a:ext cx="150272" cy="277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连接符 711"/>
          <p:cNvCxnSpPr>
            <a:stCxn id="709" idx="3"/>
            <a:endCxn id="713" idx="0"/>
          </p:cNvCxnSpPr>
          <p:nvPr/>
        </p:nvCxnSpPr>
        <p:spPr>
          <a:xfrm flipH="1">
            <a:off x="14578366" y="7884722"/>
            <a:ext cx="148249" cy="378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矩形 712"/>
          <p:cNvSpPr/>
          <p:nvPr/>
        </p:nvSpPr>
        <p:spPr>
          <a:xfrm>
            <a:off x="14331623" y="826316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14" name="椭圆 713"/>
          <p:cNvSpPr/>
          <p:nvPr/>
        </p:nvSpPr>
        <p:spPr>
          <a:xfrm>
            <a:off x="14968731" y="46458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752" name="椭圆 751"/>
          <p:cNvSpPr/>
          <p:nvPr/>
        </p:nvSpPr>
        <p:spPr>
          <a:xfrm>
            <a:off x="20941564" y="55930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753" name="直接连接符 752"/>
          <p:cNvCxnSpPr>
            <a:stCxn id="752" idx="0"/>
            <a:endCxn id="788" idx="5"/>
          </p:cNvCxnSpPr>
          <p:nvPr/>
        </p:nvCxnSpPr>
        <p:spPr>
          <a:xfrm flipH="1" flipV="1">
            <a:off x="20278489" y="5161360"/>
            <a:ext cx="931589" cy="431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连接符 753"/>
          <p:cNvCxnSpPr>
            <a:stCxn id="752" idx="5"/>
            <a:endCxn id="778" idx="0"/>
          </p:cNvCxnSpPr>
          <p:nvPr/>
        </p:nvCxnSpPr>
        <p:spPr>
          <a:xfrm>
            <a:off x="21399946" y="6051399"/>
            <a:ext cx="360101" cy="461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直接连接符 754"/>
          <p:cNvCxnSpPr>
            <a:stCxn id="788" idx="3"/>
            <a:endCxn id="758" idx="0"/>
          </p:cNvCxnSpPr>
          <p:nvPr/>
        </p:nvCxnSpPr>
        <p:spPr>
          <a:xfrm flipH="1">
            <a:off x="18869630" y="5161360"/>
            <a:ext cx="1029123" cy="41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直接连接符 755"/>
          <p:cNvCxnSpPr>
            <a:stCxn id="752" idx="3"/>
            <a:endCxn id="769" idx="0"/>
          </p:cNvCxnSpPr>
          <p:nvPr/>
        </p:nvCxnSpPr>
        <p:spPr>
          <a:xfrm flipH="1">
            <a:off x="20607930" y="6051399"/>
            <a:ext cx="412280" cy="48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连接符 756"/>
          <p:cNvCxnSpPr>
            <a:stCxn id="758" idx="3"/>
            <a:endCxn id="764" idx="0"/>
          </p:cNvCxnSpPr>
          <p:nvPr/>
        </p:nvCxnSpPr>
        <p:spPr>
          <a:xfrm flipH="1">
            <a:off x="18191822" y="6033804"/>
            <a:ext cx="48794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椭圆 757"/>
          <p:cNvSpPr/>
          <p:nvPr/>
        </p:nvSpPr>
        <p:spPr>
          <a:xfrm>
            <a:off x="18601116" y="55754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759" name="直接连接符 758"/>
          <p:cNvCxnSpPr>
            <a:stCxn id="758" idx="5"/>
            <a:endCxn id="783" idx="0"/>
          </p:cNvCxnSpPr>
          <p:nvPr/>
        </p:nvCxnSpPr>
        <p:spPr>
          <a:xfrm>
            <a:off x="19059498" y="6033804"/>
            <a:ext cx="382731" cy="507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椭圆 759"/>
          <p:cNvSpPr/>
          <p:nvPr/>
        </p:nvSpPr>
        <p:spPr>
          <a:xfrm>
            <a:off x="18854576" y="74552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761" name="直接连接符 760"/>
          <p:cNvCxnSpPr>
            <a:stCxn id="760" idx="0"/>
            <a:endCxn id="783" idx="3"/>
          </p:cNvCxnSpPr>
          <p:nvPr/>
        </p:nvCxnSpPr>
        <p:spPr>
          <a:xfrm flipV="1">
            <a:off x="19123090" y="7000180"/>
            <a:ext cx="129271" cy="455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/>
          <p:cNvCxnSpPr>
            <a:stCxn id="760" idx="3"/>
            <a:endCxn id="763" idx="0"/>
          </p:cNvCxnSpPr>
          <p:nvPr/>
        </p:nvCxnSpPr>
        <p:spPr>
          <a:xfrm flipH="1">
            <a:off x="18660273" y="7913670"/>
            <a:ext cx="272949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矩形 762"/>
          <p:cNvSpPr/>
          <p:nvPr/>
        </p:nvSpPr>
        <p:spPr>
          <a:xfrm>
            <a:off x="18413530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4" name="椭圆 763"/>
          <p:cNvSpPr/>
          <p:nvPr/>
        </p:nvSpPr>
        <p:spPr>
          <a:xfrm>
            <a:off x="17923308" y="65551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765" name="矩形 764"/>
          <p:cNvSpPr/>
          <p:nvPr/>
        </p:nvSpPr>
        <p:spPr>
          <a:xfrm>
            <a:off x="18263951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66" name="直接连接符 765"/>
          <p:cNvCxnSpPr>
            <a:stCxn id="764" idx="5"/>
            <a:endCxn id="765" idx="0"/>
          </p:cNvCxnSpPr>
          <p:nvPr/>
        </p:nvCxnSpPr>
        <p:spPr>
          <a:xfrm>
            <a:off x="18381690" y="7013518"/>
            <a:ext cx="129004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/>
          <p:cNvCxnSpPr>
            <a:stCxn id="764" idx="3"/>
            <a:endCxn id="768" idx="0"/>
          </p:cNvCxnSpPr>
          <p:nvPr/>
        </p:nvCxnSpPr>
        <p:spPr>
          <a:xfrm flipH="1">
            <a:off x="17910252" y="7013518"/>
            <a:ext cx="91702" cy="538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矩形 767"/>
          <p:cNvSpPr/>
          <p:nvPr/>
        </p:nvSpPr>
        <p:spPr>
          <a:xfrm>
            <a:off x="17663509" y="75515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69" name="椭圆 768"/>
          <p:cNvSpPr/>
          <p:nvPr/>
        </p:nvSpPr>
        <p:spPr>
          <a:xfrm>
            <a:off x="20339416" y="653555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0" name="矩形 769"/>
          <p:cNvSpPr/>
          <p:nvPr/>
        </p:nvSpPr>
        <p:spPr>
          <a:xfrm>
            <a:off x="20640007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1" name="直接连接符 770"/>
          <p:cNvCxnSpPr>
            <a:stCxn id="769" idx="5"/>
            <a:endCxn id="770" idx="0"/>
          </p:cNvCxnSpPr>
          <p:nvPr/>
        </p:nvCxnSpPr>
        <p:spPr>
          <a:xfrm>
            <a:off x="20797798" y="6993937"/>
            <a:ext cx="88952" cy="571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接连接符 771"/>
          <p:cNvCxnSpPr>
            <a:stCxn id="769" idx="3"/>
            <a:endCxn id="773" idx="0"/>
          </p:cNvCxnSpPr>
          <p:nvPr/>
        </p:nvCxnSpPr>
        <p:spPr>
          <a:xfrm flipH="1">
            <a:off x="20322677" y="6993937"/>
            <a:ext cx="95385" cy="559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矩形 772"/>
          <p:cNvSpPr/>
          <p:nvPr/>
        </p:nvSpPr>
        <p:spPr>
          <a:xfrm>
            <a:off x="20075934" y="75530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74" name="椭圆 773"/>
          <p:cNvSpPr/>
          <p:nvPr/>
        </p:nvSpPr>
        <p:spPr>
          <a:xfrm>
            <a:off x="19488744" y="745925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75" name="矩形 774"/>
          <p:cNvSpPr/>
          <p:nvPr/>
        </p:nvSpPr>
        <p:spPr>
          <a:xfrm>
            <a:off x="20129115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76" name="直接连接符 775"/>
          <p:cNvCxnSpPr>
            <a:stCxn id="774" idx="5"/>
            <a:endCxn id="775" idx="0"/>
          </p:cNvCxnSpPr>
          <p:nvPr/>
        </p:nvCxnSpPr>
        <p:spPr>
          <a:xfrm>
            <a:off x="19947126" y="7917636"/>
            <a:ext cx="428732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接连接符 776"/>
          <p:cNvCxnSpPr>
            <a:stCxn id="774" idx="0"/>
            <a:endCxn id="783" idx="5"/>
          </p:cNvCxnSpPr>
          <p:nvPr/>
        </p:nvCxnSpPr>
        <p:spPr>
          <a:xfrm flipH="1" flipV="1">
            <a:off x="19632097" y="7000180"/>
            <a:ext cx="125161" cy="45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/>
          <p:cNvSpPr/>
          <p:nvPr/>
        </p:nvSpPr>
        <p:spPr>
          <a:xfrm>
            <a:off x="21491533" y="651286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21777791" y="75845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0" name="直接连接符 779"/>
          <p:cNvCxnSpPr>
            <a:stCxn id="778" idx="5"/>
            <a:endCxn id="779" idx="0"/>
          </p:cNvCxnSpPr>
          <p:nvPr/>
        </p:nvCxnSpPr>
        <p:spPr>
          <a:xfrm>
            <a:off x="21949915" y="6971250"/>
            <a:ext cx="74619" cy="61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连接符 780"/>
          <p:cNvCxnSpPr>
            <a:stCxn id="778" idx="3"/>
            <a:endCxn id="782" idx="0"/>
          </p:cNvCxnSpPr>
          <p:nvPr/>
        </p:nvCxnSpPr>
        <p:spPr>
          <a:xfrm flipH="1">
            <a:off x="21461009" y="6971250"/>
            <a:ext cx="109170" cy="594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矩形 781"/>
          <p:cNvSpPr/>
          <p:nvPr/>
        </p:nvSpPr>
        <p:spPr>
          <a:xfrm>
            <a:off x="21214266" y="756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3" name="椭圆 782"/>
          <p:cNvSpPr/>
          <p:nvPr/>
        </p:nvSpPr>
        <p:spPr>
          <a:xfrm>
            <a:off x="19173715" y="654179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84" name="矩形 783"/>
          <p:cNvSpPr/>
          <p:nvPr/>
        </p:nvSpPr>
        <p:spPr>
          <a:xfrm>
            <a:off x="19552716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85" name="直接连接符 784"/>
          <p:cNvCxnSpPr>
            <a:stCxn id="774" idx="3"/>
            <a:endCxn id="784" idx="0"/>
          </p:cNvCxnSpPr>
          <p:nvPr/>
        </p:nvCxnSpPr>
        <p:spPr>
          <a:xfrm>
            <a:off x="19567390" y="7917636"/>
            <a:ext cx="232069" cy="436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/>
          <p:cNvCxnSpPr>
            <a:stCxn id="760" idx="5"/>
            <a:endCxn id="787" idx="0"/>
          </p:cNvCxnSpPr>
          <p:nvPr/>
        </p:nvCxnSpPr>
        <p:spPr>
          <a:xfrm flipH="1">
            <a:off x="19187665" y="7913670"/>
            <a:ext cx="125293" cy="440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矩形 786"/>
          <p:cNvSpPr/>
          <p:nvPr/>
        </p:nvSpPr>
        <p:spPr>
          <a:xfrm>
            <a:off x="18940922" y="835420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88" name="椭圆 787"/>
          <p:cNvSpPr/>
          <p:nvPr/>
        </p:nvSpPr>
        <p:spPr>
          <a:xfrm>
            <a:off x="19820107" y="47029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14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106680" y="21441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76" name="椭圆 675"/>
          <p:cNvSpPr/>
          <p:nvPr/>
        </p:nvSpPr>
        <p:spPr>
          <a:xfrm>
            <a:off x="2937257" y="88392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677" name="椭圆 676"/>
          <p:cNvSpPr/>
          <p:nvPr/>
        </p:nvSpPr>
        <p:spPr>
          <a:xfrm>
            <a:off x="4260965" y="18654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78" name="直接连接符 677"/>
          <p:cNvCxnSpPr>
            <a:stCxn id="677" idx="0"/>
            <a:endCxn id="676" idx="5"/>
          </p:cNvCxnSpPr>
          <p:nvPr/>
        </p:nvCxnSpPr>
        <p:spPr>
          <a:xfrm flipH="1" flipV="1">
            <a:off x="3395639" y="1342302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接连接符 678"/>
          <p:cNvCxnSpPr>
            <a:stCxn id="677" idx="5"/>
            <a:endCxn id="703" idx="0"/>
          </p:cNvCxnSpPr>
          <p:nvPr/>
        </p:nvCxnSpPr>
        <p:spPr>
          <a:xfrm>
            <a:off x="4719347" y="2323815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连接符 679"/>
          <p:cNvCxnSpPr>
            <a:stCxn id="676" idx="3"/>
            <a:endCxn id="683" idx="0"/>
          </p:cNvCxnSpPr>
          <p:nvPr/>
        </p:nvCxnSpPr>
        <p:spPr>
          <a:xfrm flipH="1">
            <a:off x="1736177" y="1342302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连接符 680"/>
          <p:cNvCxnSpPr>
            <a:stCxn id="677" idx="3"/>
            <a:endCxn id="694" idx="0"/>
          </p:cNvCxnSpPr>
          <p:nvPr/>
        </p:nvCxnSpPr>
        <p:spPr>
          <a:xfrm flipH="1">
            <a:off x="3913176" y="2323815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连接符 681"/>
          <p:cNvCxnSpPr>
            <a:stCxn id="683" idx="3"/>
            <a:endCxn id="689" idx="0"/>
          </p:cNvCxnSpPr>
          <p:nvPr/>
        </p:nvCxnSpPr>
        <p:spPr>
          <a:xfrm flipH="1">
            <a:off x="906804" y="2296504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椭圆 682"/>
          <p:cNvSpPr/>
          <p:nvPr/>
        </p:nvSpPr>
        <p:spPr>
          <a:xfrm>
            <a:off x="1467663" y="18381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684" name="直接连接符 683"/>
          <p:cNvCxnSpPr>
            <a:stCxn id="683" idx="5"/>
            <a:endCxn id="708" idx="0"/>
          </p:cNvCxnSpPr>
          <p:nvPr/>
        </p:nvCxnSpPr>
        <p:spPr>
          <a:xfrm>
            <a:off x="1926045" y="2296504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椭圆 684"/>
          <p:cNvSpPr/>
          <p:nvPr/>
        </p:nvSpPr>
        <p:spPr>
          <a:xfrm>
            <a:off x="1582687" y="369682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86" name="直接连接符 685"/>
          <p:cNvCxnSpPr>
            <a:stCxn id="685" idx="5"/>
            <a:endCxn id="712" idx="0"/>
          </p:cNvCxnSpPr>
          <p:nvPr/>
        </p:nvCxnSpPr>
        <p:spPr>
          <a:xfrm>
            <a:off x="2041069" y="4155209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连接符 686"/>
          <p:cNvCxnSpPr>
            <a:stCxn id="685" idx="3"/>
            <a:endCxn id="688" idx="0"/>
          </p:cNvCxnSpPr>
          <p:nvPr/>
        </p:nvCxnSpPr>
        <p:spPr>
          <a:xfrm flipH="1">
            <a:off x="1551232" y="4155209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/>
          <p:cNvSpPr/>
          <p:nvPr/>
        </p:nvSpPr>
        <p:spPr>
          <a:xfrm>
            <a:off x="1304489" y="474335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89" name="椭圆 688"/>
          <p:cNvSpPr/>
          <p:nvPr/>
        </p:nvSpPr>
        <p:spPr>
          <a:xfrm>
            <a:off x="638290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90" name="矩形 689"/>
          <p:cNvSpPr/>
          <p:nvPr/>
        </p:nvSpPr>
        <p:spPr>
          <a:xfrm>
            <a:off x="938292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1" name="直接连接符 690"/>
          <p:cNvCxnSpPr>
            <a:stCxn id="689" idx="5"/>
            <a:endCxn id="690" idx="0"/>
          </p:cNvCxnSpPr>
          <p:nvPr/>
        </p:nvCxnSpPr>
        <p:spPr>
          <a:xfrm>
            <a:off x="1096672" y="3265721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/>
          <p:cNvCxnSpPr>
            <a:stCxn id="689" idx="3"/>
            <a:endCxn id="693" idx="0"/>
          </p:cNvCxnSpPr>
          <p:nvPr/>
        </p:nvCxnSpPr>
        <p:spPr>
          <a:xfrm flipH="1">
            <a:off x="602038" y="3265721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矩形 692"/>
          <p:cNvSpPr/>
          <p:nvPr/>
        </p:nvSpPr>
        <p:spPr>
          <a:xfrm>
            <a:off x="355295" y="38536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4" name="椭圆 693"/>
          <p:cNvSpPr/>
          <p:nvPr/>
        </p:nvSpPr>
        <p:spPr>
          <a:xfrm>
            <a:off x="3644662" y="283921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963532" y="38392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96" name="直接连接符 695"/>
          <p:cNvCxnSpPr>
            <a:stCxn id="694" idx="5"/>
            <a:endCxn id="695" idx="0"/>
          </p:cNvCxnSpPr>
          <p:nvPr/>
        </p:nvCxnSpPr>
        <p:spPr>
          <a:xfrm>
            <a:off x="4103044" y="3297594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/>
          <p:cNvCxnSpPr>
            <a:stCxn id="694" idx="3"/>
            <a:endCxn id="698" idx="0"/>
          </p:cNvCxnSpPr>
          <p:nvPr/>
        </p:nvCxnSpPr>
        <p:spPr>
          <a:xfrm flipH="1">
            <a:off x="3622600" y="3297594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矩形 697"/>
          <p:cNvSpPr/>
          <p:nvPr/>
        </p:nvSpPr>
        <p:spPr>
          <a:xfrm>
            <a:off x="3375857" y="383703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99" name="椭圆 698"/>
          <p:cNvSpPr/>
          <p:nvPr/>
        </p:nvSpPr>
        <p:spPr>
          <a:xfrm>
            <a:off x="2747389" y="37155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700" name="矩形 699"/>
          <p:cNvSpPr/>
          <p:nvPr/>
        </p:nvSpPr>
        <p:spPr>
          <a:xfrm>
            <a:off x="3068480" y="47384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1" name="直接连接符 700"/>
          <p:cNvCxnSpPr>
            <a:stCxn id="699" idx="5"/>
            <a:endCxn id="700" idx="0"/>
          </p:cNvCxnSpPr>
          <p:nvPr/>
        </p:nvCxnSpPr>
        <p:spPr>
          <a:xfrm>
            <a:off x="3205771" y="4173893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直接连接符 701"/>
          <p:cNvCxnSpPr>
            <a:stCxn id="699" idx="3"/>
            <a:endCxn id="709" idx="0"/>
          </p:cNvCxnSpPr>
          <p:nvPr/>
        </p:nvCxnSpPr>
        <p:spPr>
          <a:xfrm flipH="1">
            <a:off x="2733598" y="4173893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椭圆 702"/>
          <p:cNvSpPr/>
          <p:nvPr/>
        </p:nvSpPr>
        <p:spPr>
          <a:xfrm>
            <a:off x="4830889" y="281320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128110" y="38217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05" name="直接连接符 704"/>
          <p:cNvCxnSpPr>
            <a:stCxn id="703" idx="5"/>
            <a:endCxn id="704" idx="0"/>
          </p:cNvCxnSpPr>
          <p:nvPr/>
        </p:nvCxnSpPr>
        <p:spPr>
          <a:xfrm>
            <a:off x="5289271" y="3271586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接连接符 705"/>
          <p:cNvCxnSpPr>
            <a:stCxn id="703" idx="3"/>
            <a:endCxn id="707" idx="0"/>
          </p:cNvCxnSpPr>
          <p:nvPr/>
        </p:nvCxnSpPr>
        <p:spPr>
          <a:xfrm flipH="1">
            <a:off x="4770313" y="3271586"/>
            <a:ext cx="139222" cy="56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矩形 706"/>
          <p:cNvSpPr/>
          <p:nvPr/>
        </p:nvSpPr>
        <p:spPr>
          <a:xfrm>
            <a:off x="4523570" y="3837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08" name="椭圆 707"/>
          <p:cNvSpPr/>
          <p:nvPr/>
        </p:nvSpPr>
        <p:spPr>
          <a:xfrm>
            <a:off x="2186742" y="280733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709" name="矩形 708"/>
          <p:cNvSpPr/>
          <p:nvPr/>
        </p:nvSpPr>
        <p:spPr>
          <a:xfrm>
            <a:off x="2486855" y="47364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710" name="直接连接符 709"/>
          <p:cNvCxnSpPr>
            <a:stCxn id="708" idx="5"/>
            <a:endCxn id="699" idx="0"/>
          </p:cNvCxnSpPr>
          <p:nvPr/>
        </p:nvCxnSpPr>
        <p:spPr>
          <a:xfrm>
            <a:off x="2645124" y="3265721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连接符 710"/>
          <p:cNvCxnSpPr>
            <a:stCxn id="708" idx="3"/>
            <a:endCxn id="685" idx="0"/>
          </p:cNvCxnSpPr>
          <p:nvPr/>
        </p:nvCxnSpPr>
        <p:spPr>
          <a:xfrm flipH="1">
            <a:off x="1851201" y="3265721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矩形 711"/>
          <p:cNvSpPr/>
          <p:nvPr/>
        </p:nvSpPr>
        <p:spPr>
          <a:xfrm>
            <a:off x="1905230" y="47436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0315" y="1660529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755" name="直接箭头连接符 754"/>
          <p:cNvCxnSpPr/>
          <p:nvPr/>
        </p:nvCxnSpPr>
        <p:spPr>
          <a:xfrm>
            <a:off x="4917863" y="2153873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直接箭头连接符 796"/>
          <p:cNvCxnSpPr/>
          <p:nvPr/>
        </p:nvCxnSpPr>
        <p:spPr>
          <a:xfrm>
            <a:off x="10757032" y="2357647"/>
            <a:ext cx="4201381" cy="4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矩形 797"/>
          <p:cNvSpPr/>
          <p:nvPr/>
        </p:nvSpPr>
        <p:spPr>
          <a:xfrm>
            <a:off x="10460204" y="652295"/>
            <a:ext cx="50433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设为黑色，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设为红色，并将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设为当前节点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的父节点已然是黑色，因此这已是红黑树</a:t>
            </a:r>
            <a:endParaRPr lang="en-US" altLang="zh-CN" dirty="0" smtClean="0"/>
          </a:p>
        </p:txBody>
      </p:sp>
      <p:sp>
        <p:nvSpPr>
          <p:cNvPr id="885" name="矩形 884"/>
          <p:cNvSpPr/>
          <p:nvPr/>
        </p:nvSpPr>
        <p:spPr>
          <a:xfrm>
            <a:off x="10689009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888" name="矩形 887"/>
          <p:cNvSpPr/>
          <p:nvPr/>
        </p:nvSpPr>
        <p:spPr>
          <a:xfrm>
            <a:off x="9823748" y="10430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29" name="矩形 928"/>
          <p:cNvSpPr/>
          <p:nvPr/>
        </p:nvSpPr>
        <p:spPr>
          <a:xfrm>
            <a:off x="15142661" y="1041559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934" name="矩形 933"/>
          <p:cNvSpPr/>
          <p:nvPr/>
        </p:nvSpPr>
        <p:spPr>
          <a:xfrm>
            <a:off x="15870622" y="10412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8621485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70" name="椭圆 369"/>
          <p:cNvSpPr/>
          <p:nvPr/>
        </p:nvSpPr>
        <p:spPr>
          <a:xfrm>
            <a:off x="9945193" y="183448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71" name="直接连接符 370"/>
          <p:cNvCxnSpPr>
            <a:stCxn id="370" idx="0"/>
            <a:endCxn id="369" idx="5"/>
          </p:cNvCxnSpPr>
          <p:nvPr/>
        </p:nvCxnSpPr>
        <p:spPr>
          <a:xfrm flipH="1" flipV="1">
            <a:off x="9079867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70" idx="5"/>
            <a:endCxn id="396" idx="0"/>
          </p:cNvCxnSpPr>
          <p:nvPr/>
        </p:nvCxnSpPr>
        <p:spPr>
          <a:xfrm>
            <a:off x="10403575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69" idx="3"/>
            <a:endCxn id="376" idx="0"/>
          </p:cNvCxnSpPr>
          <p:nvPr/>
        </p:nvCxnSpPr>
        <p:spPr>
          <a:xfrm flipH="1">
            <a:off x="7420405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70" idx="3"/>
            <a:endCxn id="387" idx="0"/>
          </p:cNvCxnSpPr>
          <p:nvPr/>
        </p:nvCxnSpPr>
        <p:spPr>
          <a:xfrm flipH="1">
            <a:off x="9597404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>
            <a:stCxn id="376" idx="3"/>
            <a:endCxn id="382" idx="0"/>
          </p:cNvCxnSpPr>
          <p:nvPr/>
        </p:nvCxnSpPr>
        <p:spPr>
          <a:xfrm flipH="1">
            <a:off x="6591032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7151891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5"/>
            <a:endCxn id="401" idx="0"/>
          </p:cNvCxnSpPr>
          <p:nvPr/>
        </p:nvCxnSpPr>
        <p:spPr>
          <a:xfrm>
            <a:off x="7610273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椭圆 377"/>
          <p:cNvSpPr/>
          <p:nvPr/>
        </p:nvSpPr>
        <p:spPr>
          <a:xfrm>
            <a:off x="7266915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9" name="直接连接符 378"/>
          <p:cNvCxnSpPr>
            <a:stCxn id="378" idx="5"/>
            <a:endCxn id="405" idx="0"/>
          </p:cNvCxnSpPr>
          <p:nvPr/>
        </p:nvCxnSpPr>
        <p:spPr>
          <a:xfrm>
            <a:off x="7725297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>
            <a:stCxn id="378" idx="3"/>
            <a:endCxn id="381" idx="0"/>
          </p:cNvCxnSpPr>
          <p:nvPr/>
        </p:nvCxnSpPr>
        <p:spPr>
          <a:xfrm flipH="1">
            <a:off x="7235460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 380"/>
          <p:cNvSpPr/>
          <p:nvPr/>
        </p:nvSpPr>
        <p:spPr>
          <a:xfrm>
            <a:off x="6988717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2" name="椭圆 381"/>
          <p:cNvSpPr/>
          <p:nvPr/>
        </p:nvSpPr>
        <p:spPr>
          <a:xfrm>
            <a:off x="6322518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3" name="矩形 382"/>
          <p:cNvSpPr/>
          <p:nvPr/>
        </p:nvSpPr>
        <p:spPr>
          <a:xfrm>
            <a:off x="6622520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4" name="直接连接符 383"/>
          <p:cNvCxnSpPr>
            <a:stCxn id="382" idx="5"/>
            <a:endCxn id="383" idx="0"/>
          </p:cNvCxnSpPr>
          <p:nvPr/>
        </p:nvCxnSpPr>
        <p:spPr>
          <a:xfrm>
            <a:off x="6780900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>
            <a:stCxn id="382" idx="3"/>
            <a:endCxn id="386" idx="0"/>
          </p:cNvCxnSpPr>
          <p:nvPr/>
        </p:nvCxnSpPr>
        <p:spPr>
          <a:xfrm flipH="1">
            <a:off x="6286266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039523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7" name="椭圆 386"/>
          <p:cNvSpPr/>
          <p:nvPr/>
        </p:nvSpPr>
        <p:spPr>
          <a:xfrm>
            <a:off x="9328890" y="280826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9647760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88" idx="0"/>
          </p:cNvCxnSpPr>
          <p:nvPr/>
        </p:nvCxnSpPr>
        <p:spPr>
          <a:xfrm>
            <a:off x="9787272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91" idx="0"/>
          </p:cNvCxnSpPr>
          <p:nvPr/>
        </p:nvCxnSpPr>
        <p:spPr>
          <a:xfrm flipH="1">
            <a:off x="9306828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9060085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8431617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3" name="矩形 392"/>
          <p:cNvSpPr/>
          <p:nvPr/>
        </p:nvSpPr>
        <p:spPr>
          <a:xfrm>
            <a:off x="8752708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4" name="直接连接符 393"/>
          <p:cNvCxnSpPr>
            <a:stCxn id="392" idx="5"/>
            <a:endCxn id="393" idx="0"/>
          </p:cNvCxnSpPr>
          <p:nvPr/>
        </p:nvCxnSpPr>
        <p:spPr>
          <a:xfrm>
            <a:off x="8889999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/>
          <p:cNvCxnSpPr>
            <a:stCxn id="392" idx="3"/>
            <a:endCxn id="402" idx="0"/>
          </p:cNvCxnSpPr>
          <p:nvPr/>
        </p:nvCxnSpPr>
        <p:spPr>
          <a:xfrm flipH="1">
            <a:off x="8417826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395"/>
          <p:cNvSpPr/>
          <p:nvPr/>
        </p:nvSpPr>
        <p:spPr>
          <a:xfrm>
            <a:off x="10515117" y="278225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812338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96" idx="5"/>
            <a:endCxn id="397" idx="0"/>
          </p:cNvCxnSpPr>
          <p:nvPr/>
        </p:nvCxnSpPr>
        <p:spPr>
          <a:xfrm>
            <a:off x="10973499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6" idx="3"/>
            <a:endCxn id="411" idx="0"/>
          </p:cNvCxnSpPr>
          <p:nvPr/>
        </p:nvCxnSpPr>
        <p:spPr>
          <a:xfrm flipH="1">
            <a:off x="10476792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椭圆 400"/>
          <p:cNvSpPr/>
          <p:nvPr/>
        </p:nvSpPr>
        <p:spPr>
          <a:xfrm>
            <a:off x="78709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02" name="矩形 401"/>
          <p:cNvSpPr/>
          <p:nvPr/>
        </p:nvSpPr>
        <p:spPr>
          <a:xfrm>
            <a:off x="8171083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3" name="直接连接符 402"/>
          <p:cNvCxnSpPr>
            <a:stCxn id="401" idx="5"/>
            <a:endCxn id="392" idx="0"/>
          </p:cNvCxnSpPr>
          <p:nvPr/>
        </p:nvCxnSpPr>
        <p:spPr>
          <a:xfrm>
            <a:off x="8329352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1" idx="3"/>
            <a:endCxn id="378" idx="0"/>
          </p:cNvCxnSpPr>
          <p:nvPr/>
        </p:nvCxnSpPr>
        <p:spPr>
          <a:xfrm flipH="1">
            <a:off x="7535429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矩形 404"/>
          <p:cNvSpPr/>
          <p:nvPr/>
        </p:nvSpPr>
        <p:spPr>
          <a:xfrm>
            <a:off x="7589458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1" name="椭圆 410"/>
          <p:cNvSpPr/>
          <p:nvPr/>
        </p:nvSpPr>
        <p:spPr>
          <a:xfrm>
            <a:off x="10208278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10536888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4" name="直接连接符 413"/>
          <p:cNvCxnSpPr>
            <a:stCxn id="411" idx="5"/>
            <a:endCxn id="413" idx="0"/>
          </p:cNvCxnSpPr>
          <p:nvPr/>
        </p:nvCxnSpPr>
        <p:spPr>
          <a:xfrm>
            <a:off x="10666660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/>
          <p:cNvCxnSpPr>
            <a:stCxn id="411" idx="3"/>
            <a:endCxn id="416" idx="0"/>
          </p:cNvCxnSpPr>
          <p:nvPr/>
        </p:nvCxnSpPr>
        <p:spPr>
          <a:xfrm flipH="1">
            <a:off x="10202006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9955263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20" name="椭圆 419"/>
          <p:cNvSpPr/>
          <p:nvPr/>
        </p:nvSpPr>
        <p:spPr>
          <a:xfrm>
            <a:off x="16880137" y="85297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21" name="椭圆 420"/>
          <p:cNvSpPr/>
          <p:nvPr/>
        </p:nvSpPr>
        <p:spPr>
          <a:xfrm>
            <a:off x="18203845" y="183448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22" name="直接连接符 421"/>
          <p:cNvCxnSpPr>
            <a:stCxn id="421" idx="0"/>
            <a:endCxn id="420" idx="5"/>
          </p:cNvCxnSpPr>
          <p:nvPr/>
        </p:nvCxnSpPr>
        <p:spPr>
          <a:xfrm flipH="1" flipV="1">
            <a:off x="17338519" y="1311357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21" idx="5"/>
            <a:endCxn id="447" idx="0"/>
          </p:cNvCxnSpPr>
          <p:nvPr/>
        </p:nvCxnSpPr>
        <p:spPr>
          <a:xfrm>
            <a:off x="18662227" y="2292870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20" idx="3"/>
            <a:endCxn id="427" idx="0"/>
          </p:cNvCxnSpPr>
          <p:nvPr/>
        </p:nvCxnSpPr>
        <p:spPr>
          <a:xfrm flipH="1">
            <a:off x="15679057" y="1311357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21" idx="3"/>
            <a:endCxn id="438" idx="0"/>
          </p:cNvCxnSpPr>
          <p:nvPr/>
        </p:nvCxnSpPr>
        <p:spPr>
          <a:xfrm flipH="1">
            <a:off x="17856056" y="2292870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27" idx="3"/>
            <a:endCxn id="433" idx="0"/>
          </p:cNvCxnSpPr>
          <p:nvPr/>
        </p:nvCxnSpPr>
        <p:spPr>
          <a:xfrm flipH="1">
            <a:off x="14849684" y="2265559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椭圆 426"/>
          <p:cNvSpPr/>
          <p:nvPr/>
        </p:nvSpPr>
        <p:spPr>
          <a:xfrm>
            <a:off x="15410543" y="1807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28" name="直接连接符 427"/>
          <p:cNvCxnSpPr>
            <a:stCxn id="427" idx="5"/>
            <a:endCxn id="451" idx="0"/>
          </p:cNvCxnSpPr>
          <p:nvPr/>
        </p:nvCxnSpPr>
        <p:spPr>
          <a:xfrm>
            <a:off x="15868925" y="2265559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15525567" y="366588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30" name="直接连接符 429"/>
          <p:cNvCxnSpPr>
            <a:stCxn id="429" idx="5"/>
            <a:endCxn id="455" idx="0"/>
          </p:cNvCxnSpPr>
          <p:nvPr/>
        </p:nvCxnSpPr>
        <p:spPr>
          <a:xfrm>
            <a:off x="15983949" y="4124264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>
            <a:stCxn id="429" idx="3"/>
            <a:endCxn id="432" idx="0"/>
          </p:cNvCxnSpPr>
          <p:nvPr/>
        </p:nvCxnSpPr>
        <p:spPr>
          <a:xfrm flipH="1">
            <a:off x="15494112" y="4124264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15247369" y="471241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3" name="椭圆 432"/>
          <p:cNvSpPr/>
          <p:nvPr/>
        </p:nvSpPr>
        <p:spPr>
          <a:xfrm>
            <a:off x="14581170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34" name="矩形 433"/>
          <p:cNvSpPr/>
          <p:nvPr/>
        </p:nvSpPr>
        <p:spPr>
          <a:xfrm>
            <a:off x="14881172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35" name="直接连接符 434"/>
          <p:cNvCxnSpPr>
            <a:stCxn id="433" idx="5"/>
            <a:endCxn id="434" idx="0"/>
          </p:cNvCxnSpPr>
          <p:nvPr/>
        </p:nvCxnSpPr>
        <p:spPr>
          <a:xfrm>
            <a:off x="15039552" y="3234776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>
            <a:stCxn id="433" idx="3"/>
            <a:endCxn id="437" idx="0"/>
          </p:cNvCxnSpPr>
          <p:nvPr/>
        </p:nvCxnSpPr>
        <p:spPr>
          <a:xfrm flipH="1">
            <a:off x="14544918" y="3234776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矩形 436"/>
          <p:cNvSpPr/>
          <p:nvPr/>
        </p:nvSpPr>
        <p:spPr>
          <a:xfrm>
            <a:off x="14298175" y="382274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38" name="椭圆 437"/>
          <p:cNvSpPr/>
          <p:nvPr/>
        </p:nvSpPr>
        <p:spPr>
          <a:xfrm>
            <a:off x="17587542" y="280826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9" name="矩形 438"/>
          <p:cNvSpPr/>
          <p:nvPr/>
        </p:nvSpPr>
        <p:spPr>
          <a:xfrm>
            <a:off x="17906412" y="38083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0" name="直接连接符 439"/>
          <p:cNvCxnSpPr>
            <a:stCxn id="438" idx="5"/>
            <a:endCxn id="439" idx="0"/>
          </p:cNvCxnSpPr>
          <p:nvPr/>
        </p:nvCxnSpPr>
        <p:spPr>
          <a:xfrm>
            <a:off x="18045924" y="3266649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38" idx="3"/>
            <a:endCxn id="442" idx="0"/>
          </p:cNvCxnSpPr>
          <p:nvPr/>
        </p:nvCxnSpPr>
        <p:spPr>
          <a:xfrm flipH="1">
            <a:off x="17565480" y="3266649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17318737" y="380608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43" name="椭圆 442"/>
          <p:cNvSpPr/>
          <p:nvPr/>
        </p:nvSpPr>
        <p:spPr>
          <a:xfrm>
            <a:off x="16690269" y="368456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44" name="矩形 443"/>
          <p:cNvSpPr/>
          <p:nvPr/>
        </p:nvSpPr>
        <p:spPr>
          <a:xfrm>
            <a:off x="17011360" y="47075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5" name="直接连接符 444"/>
          <p:cNvCxnSpPr>
            <a:stCxn id="443" idx="5"/>
            <a:endCxn id="444" idx="0"/>
          </p:cNvCxnSpPr>
          <p:nvPr/>
        </p:nvCxnSpPr>
        <p:spPr>
          <a:xfrm>
            <a:off x="17148651" y="4142948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43" idx="3"/>
            <a:endCxn id="452" idx="0"/>
          </p:cNvCxnSpPr>
          <p:nvPr/>
        </p:nvCxnSpPr>
        <p:spPr>
          <a:xfrm flipH="1">
            <a:off x="16676478" y="4142948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椭圆 446"/>
          <p:cNvSpPr/>
          <p:nvPr/>
        </p:nvSpPr>
        <p:spPr>
          <a:xfrm>
            <a:off x="18773769" y="278225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19070990" y="37908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49" name="直接连接符 448"/>
          <p:cNvCxnSpPr>
            <a:stCxn id="447" idx="5"/>
            <a:endCxn id="448" idx="0"/>
          </p:cNvCxnSpPr>
          <p:nvPr/>
        </p:nvCxnSpPr>
        <p:spPr>
          <a:xfrm>
            <a:off x="19232151" y="3240641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>
            <a:stCxn id="447" idx="3"/>
            <a:endCxn id="456" idx="0"/>
          </p:cNvCxnSpPr>
          <p:nvPr/>
        </p:nvCxnSpPr>
        <p:spPr>
          <a:xfrm flipH="1">
            <a:off x="18735444" y="3240641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椭圆 450"/>
          <p:cNvSpPr/>
          <p:nvPr/>
        </p:nvSpPr>
        <p:spPr>
          <a:xfrm>
            <a:off x="16129622" y="277639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52" name="矩形 451"/>
          <p:cNvSpPr/>
          <p:nvPr/>
        </p:nvSpPr>
        <p:spPr>
          <a:xfrm>
            <a:off x="16429735" y="47054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3" name="直接连接符 452"/>
          <p:cNvCxnSpPr>
            <a:stCxn id="451" idx="5"/>
            <a:endCxn id="443" idx="0"/>
          </p:cNvCxnSpPr>
          <p:nvPr/>
        </p:nvCxnSpPr>
        <p:spPr>
          <a:xfrm>
            <a:off x="16588004" y="3234776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53"/>
          <p:cNvCxnSpPr>
            <a:stCxn id="451" idx="3"/>
            <a:endCxn id="429" idx="0"/>
          </p:cNvCxnSpPr>
          <p:nvPr/>
        </p:nvCxnSpPr>
        <p:spPr>
          <a:xfrm flipH="1">
            <a:off x="15794081" y="3234776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矩形 454"/>
          <p:cNvSpPr/>
          <p:nvPr/>
        </p:nvSpPr>
        <p:spPr>
          <a:xfrm>
            <a:off x="15848110" y="47127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56" name="椭圆 455"/>
          <p:cNvSpPr/>
          <p:nvPr/>
        </p:nvSpPr>
        <p:spPr>
          <a:xfrm>
            <a:off x="18466930" y="371041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57" name="矩形 456"/>
          <p:cNvSpPr/>
          <p:nvPr/>
        </p:nvSpPr>
        <p:spPr>
          <a:xfrm>
            <a:off x="18795540" y="473808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58" name="直接连接符 457"/>
          <p:cNvCxnSpPr>
            <a:stCxn id="456" idx="5"/>
            <a:endCxn id="457" idx="0"/>
          </p:cNvCxnSpPr>
          <p:nvPr/>
        </p:nvCxnSpPr>
        <p:spPr>
          <a:xfrm>
            <a:off x="18925312" y="4168796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>
            <a:stCxn id="456" idx="3"/>
            <a:endCxn id="460" idx="0"/>
          </p:cNvCxnSpPr>
          <p:nvPr/>
        </p:nvCxnSpPr>
        <p:spPr>
          <a:xfrm flipH="1">
            <a:off x="18460658" y="4168796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 459"/>
          <p:cNvSpPr/>
          <p:nvPr/>
        </p:nvSpPr>
        <p:spPr>
          <a:xfrm>
            <a:off x="18213915" y="473607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矩形 839"/>
          <p:cNvSpPr/>
          <p:nvPr/>
        </p:nvSpPr>
        <p:spPr>
          <a:xfrm>
            <a:off x="-76698" y="128811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18</a:t>
            </a:r>
            <a:endParaRPr lang="zh-CN" altLang="en-US" dirty="0"/>
          </a:p>
        </p:txBody>
      </p:sp>
      <p:sp>
        <p:nvSpPr>
          <p:cNvPr id="841" name="矩形 840"/>
          <p:cNvSpPr/>
          <p:nvPr/>
        </p:nvSpPr>
        <p:spPr>
          <a:xfrm>
            <a:off x="5254047" y="1571497"/>
            <a:ext cx="1342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将红色</a:t>
            </a:r>
            <a:r>
              <a:rPr lang="en-US" altLang="zh-CN" dirty="0" smtClean="0"/>
              <a:t>18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842" name="直接箭头连接符 841"/>
          <p:cNvCxnSpPr/>
          <p:nvPr/>
        </p:nvCxnSpPr>
        <p:spPr>
          <a:xfrm>
            <a:off x="5145186" y="2291625"/>
            <a:ext cx="1608056" cy="13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矩形 888"/>
          <p:cNvSpPr/>
          <p:nvPr/>
        </p:nvSpPr>
        <p:spPr>
          <a:xfrm>
            <a:off x="10689084" y="-68724"/>
            <a:ext cx="53431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Right-Left</a:t>
            </a:r>
            <a:r>
              <a:rPr lang="zh-CN" altLang="en-US" dirty="0" smtClean="0"/>
              <a:t>规则：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是红色，叔节点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是黑色，</a:t>
            </a:r>
            <a:endParaRPr lang="en-US" altLang="zh-CN" dirty="0" smtClean="0"/>
          </a:p>
          <a:p>
            <a:r>
              <a:rPr lang="zh-CN" altLang="en-US" dirty="0" smtClean="0"/>
              <a:t>并且</a:t>
            </a:r>
            <a:r>
              <a:rPr lang="en-US" altLang="zh-CN" dirty="0" smtClean="0"/>
              <a:t>18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的右孩子，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的左孩子。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进行左旋，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做为当前节点，根据</a:t>
            </a:r>
            <a:r>
              <a:rPr lang="en-US" altLang="zh-CN" dirty="0" smtClean="0"/>
              <a:t>Left-Left</a:t>
            </a:r>
            <a:r>
              <a:rPr lang="zh-CN" altLang="en-US" dirty="0" smtClean="0"/>
              <a:t>规则，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进行右旋，并交换</a:t>
            </a:r>
            <a:endParaRPr lang="en-US" altLang="zh-CN" dirty="0" smtClean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的颜色。</a:t>
            </a:r>
            <a:endParaRPr lang="en-US" altLang="zh-CN" dirty="0" smtClean="0"/>
          </a:p>
          <a:p>
            <a:r>
              <a:rPr lang="zh-CN" altLang="en-US" dirty="0" smtClean="0"/>
              <a:t>①将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左旋，并将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作为当前节点</a:t>
            </a:r>
            <a:endParaRPr lang="en-US" altLang="zh-CN" dirty="0" smtClean="0"/>
          </a:p>
        </p:txBody>
      </p:sp>
      <p:cxnSp>
        <p:nvCxnSpPr>
          <p:cNvPr id="935" name="直接箭头连接符 934"/>
          <p:cNvCxnSpPr/>
          <p:nvPr/>
        </p:nvCxnSpPr>
        <p:spPr>
          <a:xfrm>
            <a:off x="10828870" y="2217828"/>
            <a:ext cx="3923450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矩形 980"/>
          <p:cNvSpPr/>
          <p:nvPr/>
        </p:nvSpPr>
        <p:spPr>
          <a:xfrm>
            <a:off x="18692934" y="1470379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②将</a:t>
            </a:r>
            <a:r>
              <a:rPr lang="zh-CN" altLang="en-US" dirty="0"/>
              <a:t>当前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19</a:t>
            </a:r>
            <a:r>
              <a:rPr lang="zh-CN" altLang="en-US" dirty="0" smtClean="0"/>
              <a:t>进行右旋，</a:t>
            </a:r>
            <a:endParaRPr lang="en-US" altLang="zh-CN" dirty="0" smtClean="0"/>
          </a:p>
          <a:p>
            <a:r>
              <a:rPr lang="zh-CN" altLang="en-US" dirty="0"/>
              <a:t>并</a:t>
            </a:r>
            <a:r>
              <a:rPr lang="zh-CN" altLang="en-US" dirty="0" smtClean="0"/>
              <a:t>交换父节点</a:t>
            </a:r>
            <a:r>
              <a:rPr lang="en-US" altLang="zh-CN" dirty="0" smtClean="0"/>
              <a:t>18</a:t>
            </a:r>
            <a:r>
              <a:rPr lang="zh-CN" altLang="en-US" dirty="0" smtClean="0"/>
              <a:t>和祖父节点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的颜色</a:t>
            </a:r>
            <a:endParaRPr lang="en-US" altLang="zh-CN" dirty="0" smtClean="0"/>
          </a:p>
        </p:txBody>
      </p:sp>
      <p:cxnSp>
        <p:nvCxnSpPr>
          <p:cNvPr id="982" name="直接箭头连接符 981"/>
          <p:cNvCxnSpPr/>
          <p:nvPr/>
        </p:nvCxnSpPr>
        <p:spPr>
          <a:xfrm>
            <a:off x="18964285" y="2217828"/>
            <a:ext cx="3365263" cy="1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2977988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10" name="椭圆 309"/>
          <p:cNvSpPr/>
          <p:nvPr/>
        </p:nvSpPr>
        <p:spPr>
          <a:xfrm>
            <a:off x="4301696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1" name="直接连接符 310"/>
          <p:cNvCxnSpPr>
            <a:stCxn id="310" idx="0"/>
            <a:endCxn id="309" idx="5"/>
          </p:cNvCxnSpPr>
          <p:nvPr/>
        </p:nvCxnSpPr>
        <p:spPr>
          <a:xfrm flipH="1" flipV="1">
            <a:off x="3436370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10" idx="5"/>
            <a:endCxn id="336" idx="0"/>
          </p:cNvCxnSpPr>
          <p:nvPr/>
        </p:nvCxnSpPr>
        <p:spPr>
          <a:xfrm>
            <a:off x="4760078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9" idx="3"/>
            <a:endCxn id="316" idx="0"/>
          </p:cNvCxnSpPr>
          <p:nvPr/>
        </p:nvCxnSpPr>
        <p:spPr>
          <a:xfrm flipH="1">
            <a:off x="1776908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310" idx="3"/>
            <a:endCxn id="327" idx="0"/>
          </p:cNvCxnSpPr>
          <p:nvPr/>
        </p:nvCxnSpPr>
        <p:spPr>
          <a:xfrm flipH="1">
            <a:off x="3953907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316" idx="3"/>
            <a:endCxn id="322" idx="0"/>
          </p:cNvCxnSpPr>
          <p:nvPr/>
        </p:nvCxnSpPr>
        <p:spPr>
          <a:xfrm flipH="1">
            <a:off x="947535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椭圆 315"/>
          <p:cNvSpPr/>
          <p:nvPr/>
        </p:nvSpPr>
        <p:spPr>
          <a:xfrm>
            <a:off x="1508394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17" name="直接连接符 316"/>
          <p:cNvCxnSpPr>
            <a:stCxn id="316" idx="5"/>
            <a:endCxn id="340" idx="0"/>
          </p:cNvCxnSpPr>
          <p:nvPr/>
        </p:nvCxnSpPr>
        <p:spPr>
          <a:xfrm>
            <a:off x="1966776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椭圆 317"/>
          <p:cNvSpPr/>
          <p:nvPr/>
        </p:nvSpPr>
        <p:spPr>
          <a:xfrm>
            <a:off x="1623418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19" name="直接连接符 318"/>
          <p:cNvCxnSpPr>
            <a:stCxn id="318" idx="5"/>
            <a:endCxn id="344" idx="0"/>
          </p:cNvCxnSpPr>
          <p:nvPr/>
        </p:nvCxnSpPr>
        <p:spPr>
          <a:xfrm>
            <a:off x="2081800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18" idx="3"/>
            <a:endCxn id="321" idx="0"/>
          </p:cNvCxnSpPr>
          <p:nvPr/>
        </p:nvCxnSpPr>
        <p:spPr>
          <a:xfrm flipH="1">
            <a:off x="1591963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1345220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2" name="椭圆 321"/>
          <p:cNvSpPr/>
          <p:nvPr/>
        </p:nvSpPr>
        <p:spPr>
          <a:xfrm>
            <a:off x="679021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3" name="矩形 322"/>
          <p:cNvSpPr/>
          <p:nvPr/>
        </p:nvSpPr>
        <p:spPr>
          <a:xfrm>
            <a:off x="979023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2" idx="5"/>
            <a:endCxn id="323" idx="0"/>
          </p:cNvCxnSpPr>
          <p:nvPr/>
        </p:nvCxnSpPr>
        <p:spPr>
          <a:xfrm>
            <a:off x="1137403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22" idx="3"/>
            <a:endCxn id="326" idx="0"/>
          </p:cNvCxnSpPr>
          <p:nvPr/>
        </p:nvCxnSpPr>
        <p:spPr>
          <a:xfrm flipH="1">
            <a:off x="642769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矩形 325"/>
          <p:cNvSpPr/>
          <p:nvPr/>
        </p:nvSpPr>
        <p:spPr>
          <a:xfrm>
            <a:off x="396026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7" name="椭圆 326"/>
          <p:cNvSpPr/>
          <p:nvPr/>
        </p:nvSpPr>
        <p:spPr>
          <a:xfrm>
            <a:off x="3685393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4004263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9" name="直接连接符 328"/>
          <p:cNvCxnSpPr>
            <a:stCxn id="327" idx="5"/>
            <a:endCxn id="328" idx="0"/>
          </p:cNvCxnSpPr>
          <p:nvPr/>
        </p:nvCxnSpPr>
        <p:spPr>
          <a:xfrm>
            <a:off x="4143775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327" idx="3"/>
            <a:endCxn id="331" idx="0"/>
          </p:cNvCxnSpPr>
          <p:nvPr/>
        </p:nvCxnSpPr>
        <p:spPr>
          <a:xfrm flipH="1">
            <a:off x="3663331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/>
          <p:cNvSpPr/>
          <p:nvPr/>
        </p:nvSpPr>
        <p:spPr>
          <a:xfrm>
            <a:off x="3416588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32" name="椭圆 331"/>
          <p:cNvSpPr/>
          <p:nvPr/>
        </p:nvSpPr>
        <p:spPr>
          <a:xfrm>
            <a:off x="2788120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33" name="矩形 332"/>
          <p:cNvSpPr/>
          <p:nvPr/>
        </p:nvSpPr>
        <p:spPr>
          <a:xfrm>
            <a:off x="3109211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4" name="直接连接符 333"/>
          <p:cNvCxnSpPr>
            <a:stCxn id="332" idx="5"/>
            <a:endCxn id="333" idx="0"/>
          </p:cNvCxnSpPr>
          <p:nvPr/>
        </p:nvCxnSpPr>
        <p:spPr>
          <a:xfrm>
            <a:off x="3246502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32" idx="3"/>
            <a:endCxn id="341" idx="0"/>
          </p:cNvCxnSpPr>
          <p:nvPr/>
        </p:nvCxnSpPr>
        <p:spPr>
          <a:xfrm flipH="1">
            <a:off x="2774329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4871620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168841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38" name="直接连接符 337"/>
          <p:cNvCxnSpPr>
            <a:stCxn id="336" idx="5"/>
            <a:endCxn id="337" idx="0"/>
          </p:cNvCxnSpPr>
          <p:nvPr/>
        </p:nvCxnSpPr>
        <p:spPr>
          <a:xfrm>
            <a:off x="5330002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6" idx="3"/>
            <a:endCxn id="345" idx="0"/>
          </p:cNvCxnSpPr>
          <p:nvPr/>
        </p:nvCxnSpPr>
        <p:spPr>
          <a:xfrm flipH="1">
            <a:off x="4833295" y="3115958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椭圆 339"/>
          <p:cNvSpPr/>
          <p:nvPr/>
        </p:nvSpPr>
        <p:spPr>
          <a:xfrm>
            <a:off x="222747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41" name="矩形 340"/>
          <p:cNvSpPr/>
          <p:nvPr/>
        </p:nvSpPr>
        <p:spPr>
          <a:xfrm>
            <a:off x="2527586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2" name="直接连接符 341"/>
          <p:cNvCxnSpPr>
            <a:stCxn id="340" idx="5"/>
            <a:endCxn id="332" idx="0"/>
          </p:cNvCxnSpPr>
          <p:nvPr/>
        </p:nvCxnSpPr>
        <p:spPr>
          <a:xfrm>
            <a:off x="2685855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/>
          <p:cNvCxnSpPr>
            <a:stCxn id="340" idx="3"/>
            <a:endCxn id="318" idx="0"/>
          </p:cNvCxnSpPr>
          <p:nvPr/>
        </p:nvCxnSpPr>
        <p:spPr>
          <a:xfrm flipH="1">
            <a:off x="1891932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矩形 343"/>
          <p:cNvSpPr/>
          <p:nvPr/>
        </p:nvSpPr>
        <p:spPr>
          <a:xfrm>
            <a:off x="1945961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5" name="椭圆 344"/>
          <p:cNvSpPr/>
          <p:nvPr/>
        </p:nvSpPr>
        <p:spPr>
          <a:xfrm>
            <a:off x="4564781" y="358573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4893391" y="46134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7" name="直接连接符 346"/>
          <p:cNvCxnSpPr>
            <a:stCxn id="345" idx="5"/>
            <a:endCxn id="346" idx="0"/>
          </p:cNvCxnSpPr>
          <p:nvPr/>
        </p:nvCxnSpPr>
        <p:spPr>
          <a:xfrm>
            <a:off x="5023163" y="4044113"/>
            <a:ext cx="116971" cy="569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45" idx="3"/>
            <a:endCxn id="349" idx="0"/>
          </p:cNvCxnSpPr>
          <p:nvPr/>
        </p:nvCxnSpPr>
        <p:spPr>
          <a:xfrm flipH="1">
            <a:off x="4558509" y="4044113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4311766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0" name="椭圆 349"/>
          <p:cNvSpPr/>
          <p:nvPr/>
        </p:nvSpPr>
        <p:spPr>
          <a:xfrm>
            <a:off x="8783695" y="7102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1" name="椭圆 350"/>
          <p:cNvSpPr/>
          <p:nvPr/>
        </p:nvSpPr>
        <p:spPr>
          <a:xfrm>
            <a:off x="10107403" y="16917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2" name="直接连接符 351"/>
          <p:cNvCxnSpPr>
            <a:stCxn id="351" idx="0"/>
            <a:endCxn id="350" idx="5"/>
          </p:cNvCxnSpPr>
          <p:nvPr/>
        </p:nvCxnSpPr>
        <p:spPr>
          <a:xfrm flipH="1" flipV="1">
            <a:off x="9242077" y="1168593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51" idx="5"/>
            <a:endCxn id="418" idx="0"/>
          </p:cNvCxnSpPr>
          <p:nvPr/>
        </p:nvCxnSpPr>
        <p:spPr>
          <a:xfrm>
            <a:off x="10565785" y="2150106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0" idx="3"/>
            <a:endCxn id="357" idx="0"/>
          </p:cNvCxnSpPr>
          <p:nvPr/>
        </p:nvCxnSpPr>
        <p:spPr>
          <a:xfrm flipH="1">
            <a:off x="7582615" y="116859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>
            <a:stCxn id="351" idx="3"/>
            <a:endCxn id="368" idx="0"/>
          </p:cNvCxnSpPr>
          <p:nvPr/>
        </p:nvCxnSpPr>
        <p:spPr>
          <a:xfrm flipH="1">
            <a:off x="9759614" y="2150106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/>
          <p:cNvCxnSpPr>
            <a:stCxn id="357" idx="3"/>
            <a:endCxn id="363" idx="0"/>
          </p:cNvCxnSpPr>
          <p:nvPr/>
        </p:nvCxnSpPr>
        <p:spPr>
          <a:xfrm flipH="1">
            <a:off x="6753242" y="212279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椭圆 356"/>
          <p:cNvSpPr/>
          <p:nvPr/>
        </p:nvSpPr>
        <p:spPr>
          <a:xfrm>
            <a:off x="7314101" y="166441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5"/>
            <a:endCxn id="463" idx="0"/>
          </p:cNvCxnSpPr>
          <p:nvPr/>
        </p:nvCxnSpPr>
        <p:spPr>
          <a:xfrm>
            <a:off x="7772483" y="212279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椭圆 358"/>
          <p:cNvSpPr/>
          <p:nvPr/>
        </p:nvSpPr>
        <p:spPr>
          <a:xfrm>
            <a:off x="7429125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0" name="直接连接符 359"/>
          <p:cNvCxnSpPr>
            <a:stCxn id="359" idx="5"/>
            <a:endCxn id="467" idx="0"/>
          </p:cNvCxnSpPr>
          <p:nvPr/>
        </p:nvCxnSpPr>
        <p:spPr>
          <a:xfrm>
            <a:off x="7887507" y="398150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9" idx="3"/>
            <a:endCxn id="362" idx="0"/>
          </p:cNvCxnSpPr>
          <p:nvPr/>
        </p:nvCxnSpPr>
        <p:spPr>
          <a:xfrm flipH="1">
            <a:off x="7397670" y="398150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矩形 361"/>
          <p:cNvSpPr/>
          <p:nvPr/>
        </p:nvSpPr>
        <p:spPr>
          <a:xfrm>
            <a:off x="7150927" y="45696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3" name="椭圆 362"/>
          <p:cNvSpPr/>
          <p:nvPr/>
        </p:nvSpPr>
        <p:spPr>
          <a:xfrm>
            <a:off x="6484728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4" name="矩形 363"/>
          <p:cNvSpPr/>
          <p:nvPr/>
        </p:nvSpPr>
        <p:spPr>
          <a:xfrm>
            <a:off x="6784730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5" name="直接连接符 364"/>
          <p:cNvCxnSpPr>
            <a:stCxn id="363" idx="5"/>
            <a:endCxn id="364" idx="0"/>
          </p:cNvCxnSpPr>
          <p:nvPr/>
        </p:nvCxnSpPr>
        <p:spPr>
          <a:xfrm>
            <a:off x="6943110" y="309201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63" idx="3"/>
            <a:endCxn id="367" idx="0"/>
          </p:cNvCxnSpPr>
          <p:nvPr/>
        </p:nvCxnSpPr>
        <p:spPr>
          <a:xfrm flipH="1">
            <a:off x="6448476" y="309201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/>
          <p:cNvSpPr/>
          <p:nvPr/>
        </p:nvSpPr>
        <p:spPr>
          <a:xfrm>
            <a:off x="6201733" y="367998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8" name="椭圆 367"/>
          <p:cNvSpPr/>
          <p:nvPr/>
        </p:nvSpPr>
        <p:spPr>
          <a:xfrm>
            <a:off x="9491100" y="266550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9809970" y="366557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6" name="直接连接符 405"/>
          <p:cNvCxnSpPr>
            <a:stCxn id="368" idx="5"/>
            <a:endCxn id="400" idx="0"/>
          </p:cNvCxnSpPr>
          <p:nvPr/>
        </p:nvCxnSpPr>
        <p:spPr>
          <a:xfrm>
            <a:off x="9949482" y="312388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68" idx="3"/>
            <a:endCxn id="408" idx="0"/>
          </p:cNvCxnSpPr>
          <p:nvPr/>
        </p:nvCxnSpPr>
        <p:spPr>
          <a:xfrm flipH="1">
            <a:off x="9469038" y="312388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9222295" y="366332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9" name="椭圆 408"/>
          <p:cNvSpPr/>
          <p:nvPr/>
        </p:nvSpPr>
        <p:spPr>
          <a:xfrm>
            <a:off x="8593827" y="35418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10" name="矩形 409"/>
          <p:cNvSpPr/>
          <p:nvPr/>
        </p:nvSpPr>
        <p:spPr>
          <a:xfrm>
            <a:off x="8914918" y="456475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2" name="直接连接符 411"/>
          <p:cNvCxnSpPr>
            <a:stCxn id="409" idx="5"/>
            <a:endCxn id="410" idx="0"/>
          </p:cNvCxnSpPr>
          <p:nvPr/>
        </p:nvCxnSpPr>
        <p:spPr>
          <a:xfrm>
            <a:off x="9052209" y="400018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连接符 416"/>
          <p:cNvCxnSpPr>
            <a:stCxn id="409" idx="3"/>
            <a:endCxn id="464" idx="0"/>
          </p:cNvCxnSpPr>
          <p:nvPr/>
        </p:nvCxnSpPr>
        <p:spPr>
          <a:xfrm flipH="1">
            <a:off x="8580036" y="400018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椭圆 417"/>
          <p:cNvSpPr/>
          <p:nvPr/>
        </p:nvSpPr>
        <p:spPr>
          <a:xfrm>
            <a:off x="10677327" y="263949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10974548" y="36480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1" name="直接连接符 460"/>
          <p:cNvCxnSpPr>
            <a:stCxn id="418" idx="5"/>
            <a:endCxn id="419" idx="0"/>
          </p:cNvCxnSpPr>
          <p:nvPr/>
        </p:nvCxnSpPr>
        <p:spPr>
          <a:xfrm>
            <a:off x="11135709" y="3097877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>
            <a:stCxn id="418" idx="3"/>
            <a:endCxn id="468" idx="0"/>
          </p:cNvCxnSpPr>
          <p:nvPr/>
        </p:nvCxnSpPr>
        <p:spPr>
          <a:xfrm flipH="1">
            <a:off x="10639002" y="3097877"/>
            <a:ext cx="116971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椭圆 462"/>
          <p:cNvSpPr/>
          <p:nvPr/>
        </p:nvSpPr>
        <p:spPr>
          <a:xfrm>
            <a:off x="8033180" y="263363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464" name="矩形 463"/>
          <p:cNvSpPr/>
          <p:nvPr/>
        </p:nvSpPr>
        <p:spPr>
          <a:xfrm>
            <a:off x="8333293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65" name="直接连接符 464"/>
          <p:cNvCxnSpPr>
            <a:stCxn id="463" idx="5"/>
            <a:endCxn id="409" idx="0"/>
          </p:cNvCxnSpPr>
          <p:nvPr/>
        </p:nvCxnSpPr>
        <p:spPr>
          <a:xfrm>
            <a:off x="8491562" y="309201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/>
          <p:cNvCxnSpPr>
            <a:stCxn id="463" idx="3"/>
            <a:endCxn id="359" idx="0"/>
          </p:cNvCxnSpPr>
          <p:nvPr/>
        </p:nvCxnSpPr>
        <p:spPr>
          <a:xfrm flipH="1">
            <a:off x="7697639" y="309201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矩形 466"/>
          <p:cNvSpPr/>
          <p:nvPr/>
        </p:nvSpPr>
        <p:spPr>
          <a:xfrm>
            <a:off x="7751668" y="45699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68" name="椭圆 467"/>
          <p:cNvSpPr/>
          <p:nvPr/>
        </p:nvSpPr>
        <p:spPr>
          <a:xfrm>
            <a:off x="10370488" y="356765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70" name="直接连接符 469"/>
          <p:cNvCxnSpPr>
            <a:stCxn id="468" idx="5"/>
            <a:endCxn id="473" idx="0"/>
          </p:cNvCxnSpPr>
          <p:nvPr/>
        </p:nvCxnSpPr>
        <p:spPr>
          <a:xfrm>
            <a:off x="10828870" y="4026032"/>
            <a:ext cx="129926" cy="469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连接符 470"/>
          <p:cNvCxnSpPr>
            <a:stCxn id="468" idx="3"/>
            <a:endCxn id="472" idx="0"/>
          </p:cNvCxnSpPr>
          <p:nvPr/>
        </p:nvCxnSpPr>
        <p:spPr>
          <a:xfrm flipH="1">
            <a:off x="10364216" y="4026032"/>
            <a:ext cx="84918" cy="567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矩形 471"/>
          <p:cNvSpPr/>
          <p:nvPr/>
        </p:nvSpPr>
        <p:spPr>
          <a:xfrm>
            <a:off x="10117473" y="459330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3" name="椭圆 472"/>
          <p:cNvSpPr/>
          <p:nvPr/>
        </p:nvSpPr>
        <p:spPr>
          <a:xfrm>
            <a:off x="10690282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11023966" y="550897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75" name="直接连接符 474"/>
          <p:cNvCxnSpPr>
            <a:stCxn id="473" idx="5"/>
            <a:endCxn id="474" idx="0"/>
          </p:cNvCxnSpPr>
          <p:nvPr/>
        </p:nvCxnSpPr>
        <p:spPr>
          <a:xfrm>
            <a:off x="11148664" y="4954187"/>
            <a:ext cx="122045" cy="554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连接符 475"/>
          <p:cNvCxnSpPr>
            <a:stCxn id="473" idx="3"/>
            <a:endCxn id="477" idx="0"/>
          </p:cNvCxnSpPr>
          <p:nvPr/>
        </p:nvCxnSpPr>
        <p:spPr>
          <a:xfrm flipH="1">
            <a:off x="10689084" y="4954187"/>
            <a:ext cx="79844" cy="55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 476"/>
          <p:cNvSpPr/>
          <p:nvPr/>
        </p:nvSpPr>
        <p:spPr>
          <a:xfrm>
            <a:off x="10442341" y="550695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78" name="椭圆 477"/>
          <p:cNvSpPr/>
          <p:nvPr/>
        </p:nvSpPr>
        <p:spPr>
          <a:xfrm>
            <a:off x="16847200" y="72829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479" name="椭圆 478"/>
          <p:cNvSpPr/>
          <p:nvPr/>
        </p:nvSpPr>
        <p:spPr>
          <a:xfrm>
            <a:off x="18170908" y="1709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80" name="直接连接符 479"/>
          <p:cNvCxnSpPr>
            <a:stCxn id="479" idx="0"/>
            <a:endCxn id="478" idx="5"/>
          </p:cNvCxnSpPr>
          <p:nvPr/>
        </p:nvCxnSpPr>
        <p:spPr>
          <a:xfrm flipH="1" flipV="1">
            <a:off x="17305582" y="1186674"/>
            <a:ext cx="1133840" cy="523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连接符 480"/>
          <p:cNvCxnSpPr>
            <a:stCxn id="479" idx="5"/>
            <a:endCxn id="505" idx="0"/>
          </p:cNvCxnSpPr>
          <p:nvPr/>
        </p:nvCxnSpPr>
        <p:spPr>
          <a:xfrm>
            <a:off x="18629290" y="2168187"/>
            <a:ext cx="380056" cy="489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连接符 481"/>
          <p:cNvCxnSpPr>
            <a:stCxn id="478" idx="3"/>
            <a:endCxn id="485" idx="0"/>
          </p:cNvCxnSpPr>
          <p:nvPr/>
        </p:nvCxnSpPr>
        <p:spPr>
          <a:xfrm flipH="1">
            <a:off x="15646120" y="1186674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/>
          <p:cNvCxnSpPr>
            <a:stCxn id="479" idx="3"/>
            <a:endCxn id="496" idx="0"/>
          </p:cNvCxnSpPr>
          <p:nvPr/>
        </p:nvCxnSpPr>
        <p:spPr>
          <a:xfrm flipH="1">
            <a:off x="17823119" y="2168187"/>
            <a:ext cx="426435" cy="515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/>
          <p:cNvCxnSpPr>
            <a:stCxn id="485" idx="3"/>
            <a:endCxn id="491" idx="0"/>
          </p:cNvCxnSpPr>
          <p:nvPr/>
        </p:nvCxnSpPr>
        <p:spPr>
          <a:xfrm flipH="1">
            <a:off x="14816747" y="2140876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椭圆 484"/>
          <p:cNvSpPr/>
          <p:nvPr/>
        </p:nvSpPr>
        <p:spPr>
          <a:xfrm>
            <a:off x="15377606" y="168249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486" name="直接连接符 485"/>
          <p:cNvCxnSpPr>
            <a:stCxn id="485" idx="5"/>
            <a:endCxn id="509" idx="0"/>
          </p:cNvCxnSpPr>
          <p:nvPr/>
        </p:nvCxnSpPr>
        <p:spPr>
          <a:xfrm>
            <a:off x="15835988" y="2140876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椭圆 486"/>
          <p:cNvSpPr/>
          <p:nvPr/>
        </p:nvSpPr>
        <p:spPr>
          <a:xfrm>
            <a:off x="15492630" y="354119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488" name="直接连接符 487"/>
          <p:cNvCxnSpPr>
            <a:stCxn id="487" idx="5"/>
            <a:endCxn id="513" idx="0"/>
          </p:cNvCxnSpPr>
          <p:nvPr/>
        </p:nvCxnSpPr>
        <p:spPr>
          <a:xfrm>
            <a:off x="15951012" y="3999581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>
            <a:stCxn id="487" idx="3"/>
            <a:endCxn id="490" idx="0"/>
          </p:cNvCxnSpPr>
          <p:nvPr/>
        </p:nvCxnSpPr>
        <p:spPr>
          <a:xfrm flipH="1">
            <a:off x="15461175" y="3999581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5214432" y="45877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1" name="椭圆 490"/>
          <p:cNvSpPr/>
          <p:nvPr/>
        </p:nvSpPr>
        <p:spPr>
          <a:xfrm>
            <a:off x="14548233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92" name="矩形 491"/>
          <p:cNvSpPr/>
          <p:nvPr/>
        </p:nvSpPr>
        <p:spPr>
          <a:xfrm>
            <a:off x="14848235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3" name="直接连接符 492"/>
          <p:cNvCxnSpPr>
            <a:stCxn id="491" idx="5"/>
            <a:endCxn id="492" idx="0"/>
          </p:cNvCxnSpPr>
          <p:nvPr/>
        </p:nvCxnSpPr>
        <p:spPr>
          <a:xfrm>
            <a:off x="15006615" y="3110093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连接符 493"/>
          <p:cNvCxnSpPr>
            <a:stCxn id="491" idx="3"/>
            <a:endCxn id="495" idx="0"/>
          </p:cNvCxnSpPr>
          <p:nvPr/>
        </p:nvCxnSpPr>
        <p:spPr>
          <a:xfrm flipH="1">
            <a:off x="14511981" y="3110093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/>
          <p:cNvSpPr/>
          <p:nvPr/>
        </p:nvSpPr>
        <p:spPr>
          <a:xfrm>
            <a:off x="14265238" y="36980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96" name="椭圆 495"/>
          <p:cNvSpPr/>
          <p:nvPr/>
        </p:nvSpPr>
        <p:spPr>
          <a:xfrm>
            <a:off x="17554605" y="26835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17873475" y="368366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98" name="直接连接符 497"/>
          <p:cNvCxnSpPr>
            <a:stCxn id="496" idx="5"/>
            <a:endCxn id="497" idx="0"/>
          </p:cNvCxnSpPr>
          <p:nvPr/>
        </p:nvCxnSpPr>
        <p:spPr>
          <a:xfrm>
            <a:off x="18012987" y="3141966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6" idx="3"/>
            <a:endCxn id="500" idx="0"/>
          </p:cNvCxnSpPr>
          <p:nvPr/>
        </p:nvCxnSpPr>
        <p:spPr>
          <a:xfrm flipH="1">
            <a:off x="17532543" y="3141966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17285800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01" name="椭圆 500"/>
          <p:cNvSpPr/>
          <p:nvPr/>
        </p:nvSpPr>
        <p:spPr>
          <a:xfrm>
            <a:off x="16657332" y="35598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02" name="矩形 501"/>
          <p:cNvSpPr/>
          <p:nvPr/>
        </p:nvSpPr>
        <p:spPr>
          <a:xfrm>
            <a:off x="16978423" y="45828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3" name="直接连接符 502"/>
          <p:cNvCxnSpPr>
            <a:stCxn id="501" idx="5"/>
            <a:endCxn id="502" idx="0"/>
          </p:cNvCxnSpPr>
          <p:nvPr/>
        </p:nvCxnSpPr>
        <p:spPr>
          <a:xfrm>
            <a:off x="17115714" y="4018265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501" idx="3"/>
            <a:endCxn id="510" idx="0"/>
          </p:cNvCxnSpPr>
          <p:nvPr/>
        </p:nvCxnSpPr>
        <p:spPr>
          <a:xfrm flipH="1">
            <a:off x="16643541" y="4018265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椭圆 504"/>
          <p:cNvSpPr/>
          <p:nvPr/>
        </p:nvSpPr>
        <p:spPr>
          <a:xfrm>
            <a:off x="18740832" y="265757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06" name="矩形 505"/>
          <p:cNvSpPr/>
          <p:nvPr/>
        </p:nvSpPr>
        <p:spPr>
          <a:xfrm>
            <a:off x="19038053" y="36661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07" name="直接连接符 506"/>
          <p:cNvCxnSpPr>
            <a:stCxn id="505" idx="5"/>
            <a:endCxn id="506" idx="0"/>
          </p:cNvCxnSpPr>
          <p:nvPr/>
        </p:nvCxnSpPr>
        <p:spPr>
          <a:xfrm>
            <a:off x="19199214" y="3115958"/>
            <a:ext cx="85582" cy="550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stCxn id="505" idx="3"/>
            <a:endCxn id="518" idx="0"/>
          </p:cNvCxnSpPr>
          <p:nvPr/>
        </p:nvCxnSpPr>
        <p:spPr>
          <a:xfrm flipH="1">
            <a:off x="18686117" y="3115958"/>
            <a:ext cx="133361" cy="478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椭圆 508"/>
          <p:cNvSpPr/>
          <p:nvPr/>
        </p:nvSpPr>
        <p:spPr>
          <a:xfrm>
            <a:off x="16096685" y="26517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10" name="矩形 509"/>
          <p:cNvSpPr/>
          <p:nvPr/>
        </p:nvSpPr>
        <p:spPr>
          <a:xfrm>
            <a:off x="16396798" y="45808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11" name="直接连接符 510"/>
          <p:cNvCxnSpPr>
            <a:stCxn id="509" idx="5"/>
            <a:endCxn id="501" idx="0"/>
          </p:cNvCxnSpPr>
          <p:nvPr/>
        </p:nvCxnSpPr>
        <p:spPr>
          <a:xfrm>
            <a:off x="16555067" y="3110093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连接符 511"/>
          <p:cNvCxnSpPr>
            <a:stCxn id="509" idx="3"/>
            <a:endCxn id="487" idx="0"/>
          </p:cNvCxnSpPr>
          <p:nvPr/>
        </p:nvCxnSpPr>
        <p:spPr>
          <a:xfrm flipH="1">
            <a:off x="15761144" y="3110093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矩形 512"/>
          <p:cNvSpPr/>
          <p:nvPr/>
        </p:nvSpPr>
        <p:spPr>
          <a:xfrm>
            <a:off x="15815173" y="45880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4" name="椭圆 513"/>
          <p:cNvSpPr/>
          <p:nvPr/>
        </p:nvSpPr>
        <p:spPr>
          <a:xfrm>
            <a:off x="18118283" y="449580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15" name="直接连接符 514"/>
          <p:cNvCxnSpPr>
            <a:stCxn id="514" idx="0"/>
            <a:endCxn id="518" idx="3"/>
          </p:cNvCxnSpPr>
          <p:nvPr/>
        </p:nvCxnSpPr>
        <p:spPr>
          <a:xfrm flipV="1">
            <a:off x="18386797" y="4052563"/>
            <a:ext cx="109452" cy="4432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接连接符 515"/>
          <p:cNvCxnSpPr>
            <a:stCxn id="514" idx="3"/>
            <a:endCxn id="517" idx="0"/>
          </p:cNvCxnSpPr>
          <p:nvPr/>
        </p:nvCxnSpPr>
        <p:spPr>
          <a:xfrm flipH="1">
            <a:off x="18066602" y="4954187"/>
            <a:ext cx="130327" cy="556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/>
          <p:cNvSpPr/>
          <p:nvPr/>
        </p:nvSpPr>
        <p:spPr>
          <a:xfrm>
            <a:off x="17819859" y="551100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18" name="椭圆 517"/>
          <p:cNvSpPr/>
          <p:nvPr/>
        </p:nvSpPr>
        <p:spPr>
          <a:xfrm>
            <a:off x="18417603" y="359418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784374" y="461138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20" name="直接连接符 519"/>
          <p:cNvCxnSpPr>
            <a:stCxn id="518" idx="5"/>
            <a:endCxn id="519" idx="0"/>
          </p:cNvCxnSpPr>
          <p:nvPr/>
        </p:nvCxnSpPr>
        <p:spPr>
          <a:xfrm>
            <a:off x="18875985" y="4052563"/>
            <a:ext cx="155132" cy="558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4" idx="5"/>
            <a:endCxn id="522" idx="0"/>
          </p:cNvCxnSpPr>
          <p:nvPr/>
        </p:nvCxnSpPr>
        <p:spPr>
          <a:xfrm>
            <a:off x="18576665" y="4954187"/>
            <a:ext cx="130143" cy="568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/>
          <p:cNvSpPr/>
          <p:nvPr/>
        </p:nvSpPr>
        <p:spPr>
          <a:xfrm>
            <a:off x="18460065" y="55225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23" name="椭圆 522"/>
          <p:cNvSpPr/>
          <p:nvPr/>
        </p:nvSpPr>
        <p:spPr>
          <a:xfrm>
            <a:off x="24021311" y="71163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24" name="椭圆 523"/>
          <p:cNvSpPr/>
          <p:nvPr/>
        </p:nvSpPr>
        <p:spPr>
          <a:xfrm>
            <a:off x="25501917" y="1754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25" name="直接连接符 524"/>
          <p:cNvCxnSpPr>
            <a:stCxn id="524" idx="0"/>
            <a:endCxn id="523" idx="5"/>
          </p:cNvCxnSpPr>
          <p:nvPr/>
        </p:nvCxnSpPr>
        <p:spPr>
          <a:xfrm flipH="1" flipV="1">
            <a:off x="24479693" y="1170013"/>
            <a:ext cx="1290738" cy="58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>
            <a:stCxn id="524" idx="5"/>
            <a:endCxn id="563" idx="0"/>
          </p:cNvCxnSpPr>
          <p:nvPr/>
        </p:nvCxnSpPr>
        <p:spPr>
          <a:xfrm>
            <a:off x="25960299" y="2212979"/>
            <a:ext cx="479419" cy="4821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>
            <a:stCxn id="523" idx="3"/>
            <a:endCxn id="530" idx="0"/>
          </p:cNvCxnSpPr>
          <p:nvPr/>
        </p:nvCxnSpPr>
        <p:spPr>
          <a:xfrm flipH="1">
            <a:off x="22820231" y="1170013"/>
            <a:ext cx="1279726" cy="495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/>
          <p:cNvCxnSpPr>
            <a:stCxn id="524" idx="3"/>
            <a:endCxn id="541" idx="0"/>
          </p:cNvCxnSpPr>
          <p:nvPr/>
        </p:nvCxnSpPr>
        <p:spPr>
          <a:xfrm flipH="1">
            <a:off x="24997230" y="2212979"/>
            <a:ext cx="583333" cy="453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/>
          <p:cNvCxnSpPr>
            <a:stCxn id="530" idx="3"/>
            <a:endCxn id="536" idx="0"/>
          </p:cNvCxnSpPr>
          <p:nvPr/>
        </p:nvCxnSpPr>
        <p:spPr>
          <a:xfrm flipH="1">
            <a:off x="21990858" y="2124215"/>
            <a:ext cx="639505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椭圆 529"/>
          <p:cNvSpPr/>
          <p:nvPr/>
        </p:nvSpPr>
        <p:spPr>
          <a:xfrm>
            <a:off x="22551717" y="16658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31" name="直接连接符 530"/>
          <p:cNvCxnSpPr>
            <a:stCxn id="530" idx="5"/>
            <a:endCxn id="554" idx="0"/>
          </p:cNvCxnSpPr>
          <p:nvPr/>
        </p:nvCxnSpPr>
        <p:spPr>
          <a:xfrm>
            <a:off x="23010099" y="2124215"/>
            <a:ext cx="529211" cy="51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椭圆 531"/>
          <p:cNvSpPr/>
          <p:nvPr/>
        </p:nvSpPr>
        <p:spPr>
          <a:xfrm>
            <a:off x="22666741" y="352453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533" name="直接连接符 532"/>
          <p:cNvCxnSpPr>
            <a:stCxn id="532" idx="5"/>
            <a:endCxn id="558" idx="0"/>
          </p:cNvCxnSpPr>
          <p:nvPr/>
        </p:nvCxnSpPr>
        <p:spPr>
          <a:xfrm>
            <a:off x="23125123" y="3982920"/>
            <a:ext cx="110904" cy="588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>
            <a:stCxn id="532" idx="3"/>
            <a:endCxn id="535" idx="0"/>
          </p:cNvCxnSpPr>
          <p:nvPr/>
        </p:nvCxnSpPr>
        <p:spPr>
          <a:xfrm flipH="1">
            <a:off x="22635286" y="3982920"/>
            <a:ext cx="110101" cy="588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矩形 534"/>
          <p:cNvSpPr/>
          <p:nvPr/>
        </p:nvSpPr>
        <p:spPr>
          <a:xfrm>
            <a:off x="22388543" y="457106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36" name="椭圆 535"/>
          <p:cNvSpPr/>
          <p:nvPr/>
        </p:nvSpPr>
        <p:spPr>
          <a:xfrm>
            <a:off x="21722344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537" name="矩形 536"/>
          <p:cNvSpPr/>
          <p:nvPr/>
        </p:nvSpPr>
        <p:spPr>
          <a:xfrm>
            <a:off x="22022346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38" name="直接连接符 537"/>
          <p:cNvCxnSpPr>
            <a:stCxn id="536" idx="5"/>
            <a:endCxn id="537" idx="0"/>
          </p:cNvCxnSpPr>
          <p:nvPr/>
        </p:nvCxnSpPr>
        <p:spPr>
          <a:xfrm>
            <a:off x="22180726" y="3093432"/>
            <a:ext cx="88363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>
            <a:stCxn id="536" idx="3"/>
            <a:endCxn id="540" idx="0"/>
          </p:cNvCxnSpPr>
          <p:nvPr/>
        </p:nvCxnSpPr>
        <p:spPr>
          <a:xfrm flipH="1">
            <a:off x="21686092" y="3093432"/>
            <a:ext cx="114898" cy="587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21439349" y="368140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1" name="椭圆 540"/>
          <p:cNvSpPr/>
          <p:nvPr/>
        </p:nvSpPr>
        <p:spPr>
          <a:xfrm>
            <a:off x="24728716" y="266692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2" name="矩形 541"/>
          <p:cNvSpPr/>
          <p:nvPr/>
        </p:nvSpPr>
        <p:spPr>
          <a:xfrm>
            <a:off x="25047586" y="366699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3" name="直接连接符 542"/>
          <p:cNvCxnSpPr>
            <a:stCxn id="541" idx="5"/>
            <a:endCxn id="542" idx="0"/>
          </p:cNvCxnSpPr>
          <p:nvPr/>
        </p:nvCxnSpPr>
        <p:spPr>
          <a:xfrm>
            <a:off x="25187098" y="3125305"/>
            <a:ext cx="107231" cy="54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>
            <a:stCxn id="541" idx="3"/>
            <a:endCxn id="545" idx="0"/>
          </p:cNvCxnSpPr>
          <p:nvPr/>
        </p:nvCxnSpPr>
        <p:spPr>
          <a:xfrm flipH="1">
            <a:off x="24706654" y="3125305"/>
            <a:ext cx="100708" cy="539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24459911" y="36647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46" name="椭圆 545"/>
          <p:cNvSpPr/>
          <p:nvPr/>
        </p:nvSpPr>
        <p:spPr>
          <a:xfrm>
            <a:off x="23831443" y="354322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547" name="矩形 546"/>
          <p:cNvSpPr/>
          <p:nvPr/>
        </p:nvSpPr>
        <p:spPr>
          <a:xfrm>
            <a:off x="24152534" y="456617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48" name="直接连接符 547"/>
          <p:cNvCxnSpPr>
            <a:stCxn id="546" idx="5"/>
            <a:endCxn id="547" idx="0"/>
          </p:cNvCxnSpPr>
          <p:nvPr/>
        </p:nvCxnSpPr>
        <p:spPr>
          <a:xfrm>
            <a:off x="24289825" y="4001604"/>
            <a:ext cx="109452" cy="564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>
            <a:stCxn id="546" idx="3"/>
            <a:endCxn id="555" idx="0"/>
          </p:cNvCxnSpPr>
          <p:nvPr/>
        </p:nvCxnSpPr>
        <p:spPr>
          <a:xfrm flipH="1">
            <a:off x="23817652" y="4001604"/>
            <a:ext cx="92437" cy="562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椭圆 549"/>
          <p:cNvSpPr/>
          <p:nvPr/>
        </p:nvSpPr>
        <p:spPr>
          <a:xfrm>
            <a:off x="26761982" y="352311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27093179" y="454802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2" name="直接连接符 551"/>
          <p:cNvCxnSpPr>
            <a:stCxn id="550" idx="5"/>
            <a:endCxn id="551" idx="0"/>
          </p:cNvCxnSpPr>
          <p:nvPr/>
        </p:nvCxnSpPr>
        <p:spPr>
          <a:xfrm>
            <a:off x="27220364" y="3981500"/>
            <a:ext cx="119558" cy="566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>
            <a:stCxn id="550" idx="0"/>
            <a:endCxn id="563" idx="5"/>
          </p:cNvCxnSpPr>
          <p:nvPr/>
        </p:nvCxnSpPr>
        <p:spPr>
          <a:xfrm flipH="1" flipV="1">
            <a:off x="26629586" y="3153475"/>
            <a:ext cx="400910" cy="36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椭圆 553"/>
          <p:cNvSpPr/>
          <p:nvPr/>
        </p:nvSpPr>
        <p:spPr>
          <a:xfrm>
            <a:off x="23270796" y="26350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555" name="矩形 554"/>
          <p:cNvSpPr/>
          <p:nvPr/>
        </p:nvSpPr>
        <p:spPr>
          <a:xfrm>
            <a:off x="23570909" y="45641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56" name="直接连接符 555"/>
          <p:cNvCxnSpPr>
            <a:stCxn id="554" idx="5"/>
            <a:endCxn id="546" idx="0"/>
          </p:cNvCxnSpPr>
          <p:nvPr/>
        </p:nvCxnSpPr>
        <p:spPr>
          <a:xfrm>
            <a:off x="23729178" y="3093432"/>
            <a:ext cx="370779" cy="449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>
            <a:stCxn id="554" idx="3"/>
            <a:endCxn id="532" idx="0"/>
          </p:cNvCxnSpPr>
          <p:nvPr/>
        </p:nvCxnSpPr>
        <p:spPr>
          <a:xfrm flipH="1">
            <a:off x="22935255" y="3093432"/>
            <a:ext cx="414187" cy="43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矩形 557"/>
          <p:cNvSpPr/>
          <p:nvPr/>
        </p:nvSpPr>
        <p:spPr>
          <a:xfrm>
            <a:off x="22989284" y="457140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59" name="椭圆 558"/>
          <p:cNvSpPr/>
          <p:nvPr/>
        </p:nvSpPr>
        <p:spPr>
          <a:xfrm>
            <a:off x="25612405" y="358448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60" name="直接连接符 559"/>
          <p:cNvCxnSpPr>
            <a:stCxn id="559" idx="0"/>
            <a:endCxn id="563" idx="3"/>
          </p:cNvCxnSpPr>
          <p:nvPr/>
        </p:nvCxnSpPr>
        <p:spPr>
          <a:xfrm flipV="1">
            <a:off x="25880919" y="3153475"/>
            <a:ext cx="368931" cy="43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接连接符 560"/>
          <p:cNvCxnSpPr>
            <a:stCxn id="559" idx="3"/>
            <a:endCxn id="562" idx="0"/>
          </p:cNvCxnSpPr>
          <p:nvPr/>
        </p:nvCxnSpPr>
        <p:spPr>
          <a:xfrm flipH="1">
            <a:off x="25603969" y="4042865"/>
            <a:ext cx="87082" cy="521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矩形 561"/>
          <p:cNvSpPr/>
          <p:nvPr/>
        </p:nvSpPr>
        <p:spPr>
          <a:xfrm>
            <a:off x="25357226" y="456397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63" name="椭圆 562"/>
          <p:cNvSpPr/>
          <p:nvPr/>
        </p:nvSpPr>
        <p:spPr>
          <a:xfrm>
            <a:off x="26171204" y="26950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26492695" y="45565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65" name="直接连接符 564"/>
          <p:cNvCxnSpPr>
            <a:stCxn id="550" idx="3"/>
            <a:endCxn id="564" idx="0"/>
          </p:cNvCxnSpPr>
          <p:nvPr/>
        </p:nvCxnSpPr>
        <p:spPr>
          <a:xfrm flipH="1">
            <a:off x="26739438" y="3981500"/>
            <a:ext cx="101190" cy="57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接连接符 565"/>
          <p:cNvCxnSpPr>
            <a:stCxn id="559" idx="5"/>
            <a:endCxn id="567" idx="0"/>
          </p:cNvCxnSpPr>
          <p:nvPr/>
        </p:nvCxnSpPr>
        <p:spPr>
          <a:xfrm>
            <a:off x="26070787" y="4042865"/>
            <a:ext cx="100417" cy="519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矩形 566"/>
          <p:cNvSpPr/>
          <p:nvPr/>
        </p:nvSpPr>
        <p:spPr>
          <a:xfrm>
            <a:off x="25924461" y="45627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2750385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57" name="椭圆 356"/>
          <p:cNvSpPr/>
          <p:nvPr/>
        </p:nvSpPr>
        <p:spPr>
          <a:xfrm>
            <a:off x="3980518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58" name="直接连接符 357"/>
          <p:cNvCxnSpPr>
            <a:stCxn id="357" idx="0"/>
            <a:endCxn id="356" idx="5"/>
          </p:cNvCxnSpPr>
          <p:nvPr/>
        </p:nvCxnSpPr>
        <p:spPr>
          <a:xfrm flipH="1" flipV="1">
            <a:off x="3208767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5"/>
            <a:endCxn id="396" idx="0"/>
          </p:cNvCxnSpPr>
          <p:nvPr/>
        </p:nvCxnSpPr>
        <p:spPr>
          <a:xfrm>
            <a:off x="4438900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/>
          <p:cNvCxnSpPr>
            <a:stCxn id="356" idx="3"/>
            <a:endCxn id="363" idx="0"/>
          </p:cNvCxnSpPr>
          <p:nvPr/>
        </p:nvCxnSpPr>
        <p:spPr>
          <a:xfrm flipH="1">
            <a:off x="1699586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>
            <a:stCxn id="357" idx="3"/>
            <a:endCxn id="374" idx="0"/>
          </p:cNvCxnSpPr>
          <p:nvPr/>
        </p:nvCxnSpPr>
        <p:spPr>
          <a:xfrm flipH="1">
            <a:off x="3493007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3" idx="3"/>
            <a:endCxn id="369" idx="0"/>
          </p:cNvCxnSpPr>
          <p:nvPr/>
        </p:nvCxnSpPr>
        <p:spPr>
          <a:xfrm flipH="1">
            <a:off x="1030249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/>
          <p:cNvSpPr/>
          <p:nvPr/>
        </p:nvSpPr>
        <p:spPr>
          <a:xfrm>
            <a:off x="1431072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64" name="直接连接符 363"/>
          <p:cNvCxnSpPr>
            <a:stCxn id="363" idx="5"/>
            <a:endCxn id="387" idx="0"/>
          </p:cNvCxnSpPr>
          <p:nvPr/>
        </p:nvCxnSpPr>
        <p:spPr>
          <a:xfrm>
            <a:off x="1889454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椭圆 364"/>
          <p:cNvSpPr/>
          <p:nvPr/>
        </p:nvSpPr>
        <p:spPr>
          <a:xfrm>
            <a:off x="1604388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66" name="直接连接符 365"/>
          <p:cNvCxnSpPr>
            <a:stCxn id="365" idx="4"/>
            <a:endCxn id="391" idx="0"/>
          </p:cNvCxnSpPr>
          <p:nvPr/>
        </p:nvCxnSpPr>
        <p:spPr>
          <a:xfrm flipH="1">
            <a:off x="1869298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365" idx="3"/>
            <a:endCxn id="368" idx="0"/>
          </p:cNvCxnSpPr>
          <p:nvPr/>
        </p:nvCxnSpPr>
        <p:spPr>
          <a:xfrm flipH="1">
            <a:off x="1329003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 367"/>
          <p:cNvSpPr/>
          <p:nvPr/>
        </p:nvSpPr>
        <p:spPr>
          <a:xfrm>
            <a:off x="1082260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9" name="椭圆 368"/>
          <p:cNvSpPr/>
          <p:nvPr/>
        </p:nvSpPr>
        <p:spPr>
          <a:xfrm>
            <a:off x="761735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70" name="矩形 369"/>
          <p:cNvSpPr/>
          <p:nvPr/>
        </p:nvSpPr>
        <p:spPr>
          <a:xfrm>
            <a:off x="10526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1" name="直接连接符 370"/>
          <p:cNvCxnSpPr>
            <a:stCxn id="369" idx="5"/>
            <a:endCxn id="370" idx="0"/>
          </p:cNvCxnSpPr>
          <p:nvPr/>
        </p:nvCxnSpPr>
        <p:spPr>
          <a:xfrm>
            <a:off x="1220117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9" idx="3"/>
            <a:endCxn id="373" idx="0"/>
          </p:cNvCxnSpPr>
          <p:nvPr/>
        </p:nvCxnSpPr>
        <p:spPr>
          <a:xfrm flipH="1">
            <a:off x="745190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矩形 372"/>
          <p:cNvSpPr/>
          <p:nvPr/>
        </p:nvSpPr>
        <p:spPr>
          <a:xfrm>
            <a:off x="49844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4" name="椭圆 373"/>
          <p:cNvSpPr/>
          <p:nvPr/>
        </p:nvSpPr>
        <p:spPr>
          <a:xfrm>
            <a:off x="3224493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3498013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76" name="直接连接符 375"/>
          <p:cNvCxnSpPr>
            <a:stCxn id="374" idx="5"/>
            <a:endCxn id="375" idx="0"/>
          </p:cNvCxnSpPr>
          <p:nvPr/>
        </p:nvCxnSpPr>
        <p:spPr>
          <a:xfrm>
            <a:off x="3682875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stCxn id="374" idx="3"/>
            <a:endCxn id="378" idx="0"/>
          </p:cNvCxnSpPr>
          <p:nvPr/>
        </p:nvCxnSpPr>
        <p:spPr>
          <a:xfrm flipH="1">
            <a:off x="3202960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矩形 377"/>
          <p:cNvSpPr/>
          <p:nvPr/>
        </p:nvSpPr>
        <p:spPr>
          <a:xfrm>
            <a:off x="2956217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79" name="椭圆 378"/>
          <p:cNvSpPr/>
          <p:nvPr/>
        </p:nvSpPr>
        <p:spPr>
          <a:xfrm>
            <a:off x="2265140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80" name="矩形 379"/>
          <p:cNvSpPr/>
          <p:nvPr/>
        </p:nvSpPr>
        <p:spPr>
          <a:xfrm>
            <a:off x="2831479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1" name="直接连接符 380"/>
          <p:cNvCxnSpPr>
            <a:stCxn id="379" idx="5"/>
            <a:endCxn id="380" idx="0"/>
          </p:cNvCxnSpPr>
          <p:nvPr/>
        </p:nvCxnSpPr>
        <p:spPr>
          <a:xfrm>
            <a:off x="2723522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>
            <a:stCxn id="379" idx="4"/>
            <a:endCxn id="388" idx="0"/>
          </p:cNvCxnSpPr>
          <p:nvPr/>
        </p:nvCxnSpPr>
        <p:spPr>
          <a:xfrm flipH="1">
            <a:off x="2511883" y="3949929"/>
            <a:ext cx="21771" cy="437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/>
          <p:cNvSpPr/>
          <p:nvPr/>
        </p:nvSpPr>
        <p:spPr>
          <a:xfrm>
            <a:off x="5163220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4" name="矩形 383"/>
          <p:cNvSpPr/>
          <p:nvPr/>
        </p:nvSpPr>
        <p:spPr>
          <a:xfrm>
            <a:off x="5450638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5" name="直接连接符 384"/>
          <p:cNvCxnSpPr>
            <a:stCxn id="383" idx="5"/>
            <a:endCxn id="384" idx="0"/>
          </p:cNvCxnSpPr>
          <p:nvPr/>
        </p:nvCxnSpPr>
        <p:spPr>
          <a:xfrm>
            <a:off x="5621602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0"/>
            <a:endCxn id="396" idx="5"/>
          </p:cNvCxnSpPr>
          <p:nvPr/>
        </p:nvCxnSpPr>
        <p:spPr>
          <a:xfrm flipH="1" flipV="1">
            <a:off x="5121157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椭圆 386"/>
          <p:cNvSpPr/>
          <p:nvPr/>
        </p:nvSpPr>
        <p:spPr>
          <a:xfrm>
            <a:off x="1963281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2265140" y="438710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9" name="直接连接符 388"/>
          <p:cNvCxnSpPr>
            <a:stCxn id="387" idx="5"/>
            <a:endCxn id="379" idx="0"/>
          </p:cNvCxnSpPr>
          <p:nvPr/>
        </p:nvCxnSpPr>
        <p:spPr>
          <a:xfrm>
            <a:off x="2421663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连接符 389"/>
          <p:cNvCxnSpPr>
            <a:stCxn id="387" idx="3"/>
            <a:endCxn id="365" idx="0"/>
          </p:cNvCxnSpPr>
          <p:nvPr/>
        </p:nvCxnSpPr>
        <p:spPr>
          <a:xfrm flipH="1">
            <a:off x="1872902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162255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2" name="椭圆 391"/>
          <p:cNvSpPr/>
          <p:nvPr/>
        </p:nvSpPr>
        <p:spPr>
          <a:xfrm>
            <a:off x="4090656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93" name="直接连接符 392"/>
          <p:cNvCxnSpPr>
            <a:stCxn id="392" idx="0"/>
            <a:endCxn id="396" idx="3"/>
          </p:cNvCxnSpPr>
          <p:nvPr/>
        </p:nvCxnSpPr>
        <p:spPr>
          <a:xfrm flipV="1">
            <a:off x="4359170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/>
          <p:cNvCxnSpPr>
            <a:stCxn id="392" idx="3"/>
            <a:endCxn id="395" idx="0"/>
          </p:cNvCxnSpPr>
          <p:nvPr/>
        </p:nvCxnSpPr>
        <p:spPr>
          <a:xfrm flipH="1">
            <a:off x="4065170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矩形 394"/>
          <p:cNvSpPr/>
          <p:nvPr/>
        </p:nvSpPr>
        <p:spPr>
          <a:xfrm>
            <a:off x="3818427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6" name="椭圆 395"/>
          <p:cNvSpPr/>
          <p:nvPr/>
        </p:nvSpPr>
        <p:spPr>
          <a:xfrm>
            <a:off x="4662775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4913537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8" name="直接连接符 397"/>
          <p:cNvCxnSpPr>
            <a:stCxn id="383" idx="3"/>
            <a:endCxn id="397" idx="0"/>
          </p:cNvCxnSpPr>
          <p:nvPr/>
        </p:nvCxnSpPr>
        <p:spPr>
          <a:xfrm flipH="1">
            <a:off x="5160280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>
            <a:stCxn id="392" idx="5"/>
            <a:endCxn id="400" idx="0"/>
          </p:cNvCxnSpPr>
          <p:nvPr/>
        </p:nvCxnSpPr>
        <p:spPr>
          <a:xfrm>
            <a:off x="4549038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矩形 399"/>
          <p:cNvSpPr/>
          <p:nvPr/>
        </p:nvSpPr>
        <p:spPr>
          <a:xfrm>
            <a:off x="4370405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1" name="矩形 400"/>
          <p:cNvSpPr/>
          <p:nvPr/>
        </p:nvSpPr>
        <p:spPr>
          <a:xfrm>
            <a:off x="-46229" y="2119383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02" name="矩形 401"/>
          <p:cNvSpPr/>
          <p:nvPr/>
        </p:nvSpPr>
        <p:spPr>
          <a:xfrm>
            <a:off x="4504059" y="1528390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5</a:t>
            </a:r>
            <a:r>
              <a:rPr lang="zh-CN" altLang="en-US" dirty="0" smtClean="0"/>
              <a:t>插入</a:t>
            </a:r>
            <a:r>
              <a:rPr lang="zh-CN" altLang="en-US" dirty="0"/>
              <a:t>指定位置</a:t>
            </a:r>
            <a:endParaRPr lang="en-US" altLang="zh-CN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4636368" y="1971146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507"/>
          <p:cNvCxnSpPr/>
          <p:nvPr/>
        </p:nvCxnSpPr>
        <p:spPr>
          <a:xfrm>
            <a:off x="10079445" y="195250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>
            <a:off x="9964608" y="339341"/>
            <a:ext cx="42290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/>
              <a:t>和</a:t>
            </a:r>
            <a:r>
              <a:rPr lang="zh-CN" altLang="en-US" dirty="0" smtClean="0"/>
              <a:t>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黑色，将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cxnSp>
        <p:nvCxnSpPr>
          <p:cNvPr id="560" name="直接箭头连接符 559"/>
          <p:cNvCxnSpPr/>
          <p:nvPr/>
        </p:nvCxnSpPr>
        <p:spPr>
          <a:xfrm>
            <a:off x="16064500" y="1979557"/>
            <a:ext cx="2168915" cy="84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15961541" y="-71530"/>
            <a:ext cx="434606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12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设为红色，</a:t>
            </a:r>
            <a:endParaRPr lang="en-US" altLang="zh-CN" dirty="0" smtClean="0"/>
          </a:p>
          <a:p>
            <a:r>
              <a:rPr lang="zh-CN" altLang="en-US" dirty="0" smtClean="0"/>
              <a:t>并将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设为当前节点，由于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已经</a:t>
            </a:r>
            <a:endParaRPr lang="en-US" altLang="zh-CN" dirty="0" smtClean="0"/>
          </a:p>
          <a:p>
            <a:r>
              <a:rPr lang="zh-CN" altLang="en-US" dirty="0" smtClean="0"/>
              <a:t>是根节点，所以直接再将</a:t>
            </a:r>
            <a:endParaRPr lang="en-US" altLang="zh-CN" dirty="0" smtClean="0"/>
          </a:p>
          <a:p>
            <a:r>
              <a:rPr lang="zh-CN" altLang="en-US" dirty="0" smtClean="0"/>
              <a:t>其变为黑色</a:t>
            </a:r>
            <a:endParaRPr lang="en-US" altLang="zh-CN" dirty="0" smtClean="0"/>
          </a:p>
        </p:txBody>
      </p:sp>
      <p:sp>
        <p:nvSpPr>
          <p:cNvPr id="275" name="椭圆 274"/>
          <p:cNvSpPr/>
          <p:nvPr/>
        </p:nvSpPr>
        <p:spPr>
          <a:xfrm>
            <a:off x="8234513" y="5345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76" name="椭圆 275"/>
          <p:cNvSpPr/>
          <p:nvPr/>
        </p:nvSpPr>
        <p:spPr>
          <a:xfrm>
            <a:off x="9464646" y="1487726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77" name="直接连接符 276"/>
          <p:cNvCxnSpPr>
            <a:stCxn id="276" idx="0"/>
            <a:endCxn id="275" idx="5"/>
          </p:cNvCxnSpPr>
          <p:nvPr/>
        </p:nvCxnSpPr>
        <p:spPr>
          <a:xfrm flipH="1" flipV="1">
            <a:off x="8692895" y="99296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6" idx="5"/>
            <a:endCxn id="315" idx="0"/>
          </p:cNvCxnSpPr>
          <p:nvPr/>
        </p:nvCxnSpPr>
        <p:spPr>
          <a:xfrm>
            <a:off x="9923028" y="194610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5" idx="3"/>
            <a:endCxn id="282" idx="0"/>
          </p:cNvCxnSpPr>
          <p:nvPr/>
        </p:nvCxnSpPr>
        <p:spPr>
          <a:xfrm flipH="1">
            <a:off x="7183714" y="99296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6" idx="3"/>
            <a:endCxn id="293" idx="0"/>
          </p:cNvCxnSpPr>
          <p:nvPr/>
        </p:nvCxnSpPr>
        <p:spPr>
          <a:xfrm flipH="1">
            <a:off x="8977135" y="194610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82" idx="3"/>
            <a:endCxn id="288" idx="0"/>
          </p:cNvCxnSpPr>
          <p:nvPr/>
        </p:nvCxnSpPr>
        <p:spPr>
          <a:xfrm flipH="1">
            <a:off x="6514377" y="192941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椭圆 281"/>
          <p:cNvSpPr/>
          <p:nvPr/>
        </p:nvSpPr>
        <p:spPr>
          <a:xfrm>
            <a:off x="6915200" y="1471033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83" name="直接连接符 282"/>
          <p:cNvCxnSpPr>
            <a:stCxn id="282" idx="5"/>
            <a:endCxn id="306" idx="0"/>
          </p:cNvCxnSpPr>
          <p:nvPr/>
        </p:nvCxnSpPr>
        <p:spPr>
          <a:xfrm>
            <a:off x="7373582" y="192941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/>
          <p:cNvSpPr/>
          <p:nvPr/>
        </p:nvSpPr>
        <p:spPr>
          <a:xfrm>
            <a:off x="7088516" y="340934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85" name="直接连接符 284"/>
          <p:cNvCxnSpPr>
            <a:stCxn id="284" idx="4"/>
            <a:endCxn id="310" idx="0"/>
          </p:cNvCxnSpPr>
          <p:nvPr/>
        </p:nvCxnSpPr>
        <p:spPr>
          <a:xfrm flipH="1">
            <a:off x="7353426" y="394636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84" idx="3"/>
            <a:endCxn id="287" idx="0"/>
          </p:cNvCxnSpPr>
          <p:nvPr/>
        </p:nvCxnSpPr>
        <p:spPr>
          <a:xfrm flipH="1">
            <a:off x="6813131" y="386772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6566388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88" name="椭圆 287"/>
          <p:cNvSpPr/>
          <p:nvPr/>
        </p:nvSpPr>
        <p:spPr>
          <a:xfrm>
            <a:off x="6245863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9" name="矩形 288"/>
          <p:cNvSpPr/>
          <p:nvPr/>
        </p:nvSpPr>
        <p:spPr>
          <a:xfrm>
            <a:off x="65367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0" name="直接连接符 289"/>
          <p:cNvCxnSpPr>
            <a:stCxn id="288" idx="5"/>
            <a:endCxn id="289" idx="0"/>
          </p:cNvCxnSpPr>
          <p:nvPr/>
        </p:nvCxnSpPr>
        <p:spPr>
          <a:xfrm>
            <a:off x="6704245" y="293275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88" idx="3"/>
            <a:endCxn id="292" idx="0"/>
          </p:cNvCxnSpPr>
          <p:nvPr/>
        </p:nvCxnSpPr>
        <p:spPr>
          <a:xfrm flipH="1">
            <a:off x="6229318" y="293275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 291"/>
          <p:cNvSpPr/>
          <p:nvPr/>
        </p:nvSpPr>
        <p:spPr>
          <a:xfrm>
            <a:off x="598257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3" name="椭圆 292"/>
          <p:cNvSpPr/>
          <p:nvPr/>
        </p:nvSpPr>
        <p:spPr>
          <a:xfrm>
            <a:off x="8708621" y="247550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8982141" y="34914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95" name="直接连接符 294"/>
          <p:cNvCxnSpPr>
            <a:stCxn id="293" idx="5"/>
            <a:endCxn id="294" idx="0"/>
          </p:cNvCxnSpPr>
          <p:nvPr/>
        </p:nvCxnSpPr>
        <p:spPr>
          <a:xfrm>
            <a:off x="9167003" y="293388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93" idx="3"/>
            <a:endCxn id="297" idx="0"/>
          </p:cNvCxnSpPr>
          <p:nvPr/>
        </p:nvCxnSpPr>
        <p:spPr>
          <a:xfrm flipH="1">
            <a:off x="8687088" y="293388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8440345" y="348498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98" name="椭圆 297"/>
          <p:cNvSpPr/>
          <p:nvPr/>
        </p:nvSpPr>
        <p:spPr>
          <a:xfrm>
            <a:off x="7749268" y="341290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99" name="矩形 298"/>
          <p:cNvSpPr/>
          <p:nvPr/>
        </p:nvSpPr>
        <p:spPr>
          <a:xfrm>
            <a:off x="8315607" y="438304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0" name="直接连接符 299"/>
          <p:cNvCxnSpPr>
            <a:stCxn id="298" idx="5"/>
            <a:endCxn id="299" idx="0"/>
          </p:cNvCxnSpPr>
          <p:nvPr/>
        </p:nvCxnSpPr>
        <p:spPr>
          <a:xfrm>
            <a:off x="8207650" y="387128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8" idx="4"/>
            <a:endCxn id="320" idx="0"/>
          </p:cNvCxnSpPr>
          <p:nvPr/>
        </p:nvCxnSpPr>
        <p:spPr>
          <a:xfrm flipH="1">
            <a:off x="7942707" y="394992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椭圆 301"/>
          <p:cNvSpPr/>
          <p:nvPr/>
        </p:nvSpPr>
        <p:spPr>
          <a:xfrm>
            <a:off x="10647348" y="339732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934766" y="438513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4" name="直接连接符 303"/>
          <p:cNvCxnSpPr>
            <a:stCxn id="302" idx="5"/>
            <a:endCxn id="303" idx="0"/>
          </p:cNvCxnSpPr>
          <p:nvPr/>
        </p:nvCxnSpPr>
        <p:spPr>
          <a:xfrm>
            <a:off x="11105730" y="385571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302" idx="0"/>
            <a:endCxn id="315" idx="5"/>
          </p:cNvCxnSpPr>
          <p:nvPr/>
        </p:nvCxnSpPr>
        <p:spPr>
          <a:xfrm flipH="1" flipV="1">
            <a:off x="10605285" y="289817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椭圆 305"/>
          <p:cNvSpPr/>
          <p:nvPr/>
        </p:nvSpPr>
        <p:spPr>
          <a:xfrm>
            <a:off x="7447409" y="247436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08" name="直接连接符 307"/>
          <p:cNvCxnSpPr>
            <a:stCxn id="306" idx="5"/>
            <a:endCxn id="298" idx="0"/>
          </p:cNvCxnSpPr>
          <p:nvPr/>
        </p:nvCxnSpPr>
        <p:spPr>
          <a:xfrm>
            <a:off x="7905791" y="293275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306" idx="3"/>
            <a:endCxn id="284" idx="0"/>
          </p:cNvCxnSpPr>
          <p:nvPr/>
        </p:nvCxnSpPr>
        <p:spPr>
          <a:xfrm flipH="1">
            <a:off x="7357030" y="293275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/>
          <p:cNvSpPr/>
          <p:nvPr/>
        </p:nvSpPr>
        <p:spPr>
          <a:xfrm>
            <a:off x="710668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1" name="椭圆 310"/>
          <p:cNvSpPr/>
          <p:nvPr/>
        </p:nvSpPr>
        <p:spPr>
          <a:xfrm>
            <a:off x="9574784" y="34127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12" name="直接连接符 311"/>
          <p:cNvCxnSpPr>
            <a:stCxn id="311" idx="0"/>
            <a:endCxn id="315" idx="3"/>
          </p:cNvCxnSpPr>
          <p:nvPr/>
        </p:nvCxnSpPr>
        <p:spPr>
          <a:xfrm flipV="1">
            <a:off x="9843298" y="289817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11" idx="3"/>
            <a:endCxn id="314" idx="0"/>
          </p:cNvCxnSpPr>
          <p:nvPr/>
        </p:nvCxnSpPr>
        <p:spPr>
          <a:xfrm flipH="1">
            <a:off x="9549298" y="387110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9302555" y="438303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15" name="椭圆 314"/>
          <p:cNvSpPr/>
          <p:nvPr/>
        </p:nvSpPr>
        <p:spPr>
          <a:xfrm>
            <a:off x="10146903" y="243978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0397665" y="438553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17" name="直接连接符 316"/>
          <p:cNvCxnSpPr>
            <a:stCxn id="302" idx="3"/>
            <a:endCxn id="316" idx="0"/>
          </p:cNvCxnSpPr>
          <p:nvPr/>
        </p:nvCxnSpPr>
        <p:spPr>
          <a:xfrm flipH="1">
            <a:off x="10644408" y="385571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1" idx="5"/>
            <a:endCxn id="319" idx="0"/>
          </p:cNvCxnSpPr>
          <p:nvPr/>
        </p:nvCxnSpPr>
        <p:spPr>
          <a:xfrm>
            <a:off x="10033166" y="387110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/>
          <p:cNvSpPr/>
          <p:nvPr/>
        </p:nvSpPr>
        <p:spPr>
          <a:xfrm>
            <a:off x="9854533" y="43943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0" name="椭圆 319"/>
          <p:cNvSpPr/>
          <p:nvPr/>
        </p:nvSpPr>
        <p:spPr>
          <a:xfrm>
            <a:off x="7674193" y="430202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22" name="直接连接符 321"/>
          <p:cNvCxnSpPr>
            <a:stCxn id="320" idx="3"/>
            <a:endCxn id="323" idx="0"/>
          </p:cNvCxnSpPr>
          <p:nvPr/>
        </p:nvCxnSpPr>
        <p:spPr>
          <a:xfrm flipH="1">
            <a:off x="7659048" y="476040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7412305" y="52811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24" name="直接连接符 323"/>
          <p:cNvCxnSpPr>
            <a:stCxn id="320" idx="5"/>
            <a:endCxn id="325" idx="0"/>
          </p:cNvCxnSpPr>
          <p:nvPr/>
        </p:nvCxnSpPr>
        <p:spPr>
          <a:xfrm>
            <a:off x="8132575" y="476040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 324"/>
          <p:cNvSpPr/>
          <p:nvPr/>
        </p:nvSpPr>
        <p:spPr>
          <a:xfrm>
            <a:off x="7964283" y="529243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28" name="椭圆 327"/>
          <p:cNvSpPr/>
          <p:nvPr/>
        </p:nvSpPr>
        <p:spPr>
          <a:xfrm>
            <a:off x="14134172" y="55957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29" name="椭圆 328"/>
          <p:cNvSpPr/>
          <p:nvPr/>
        </p:nvSpPr>
        <p:spPr>
          <a:xfrm>
            <a:off x="15364305" y="151272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30" name="直接连接符 329"/>
          <p:cNvCxnSpPr>
            <a:stCxn id="329" idx="0"/>
            <a:endCxn id="328" idx="5"/>
          </p:cNvCxnSpPr>
          <p:nvPr/>
        </p:nvCxnSpPr>
        <p:spPr>
          <a:xfrm flipH="1" flipV="1">
            <a:off x="14592554" y="1017960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9" idx="5"/>
            <a:endCxn id="581" idx="0"/>
          </p:cNvCxnSpPr>
          <p:nvPr/>
        </p:nvCxnSpPr>
        <p:spPr>
          <a:xfrm>
            <a:off x="15822687" y="1971103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3"/>
            <a:endCxn id="335" idx="0"/>
          </p:cNvCxnSpPr>
          <p:nvPr/>
        </p:nvCxnSpPr>
        <p:spPr>
          <a:xfrm flipH="1">
            <a:off x="13083373" y="1017960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/>
          <p:cNvCxnSpPr>
            <a:stCxn id="329" idx="3"/>
            <a:endCxn id="346" idx="0"/>
          </p:cNvCxnSpPr>
          <p:nvPr/>
        </p:nvCxnSpPr>
        <p:spPr>
          <a:xfrm flipH="1">
            <a:off x="14876794" y="1971103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35" idx="3"/>
            <a:endCxn id="341" idx="0"/>
          </p:cNvCxnSpPr>
          <p:nvPr/>
        </p:nvCxnSpPr>
        <p:spPr>
          <a:xfrm flipH="1">
            <a:off x="12414036" y="1954410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12814859" y="14960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36" name="直接连接符 335"/>
          <p:cNvCxnSpPr>
            <a:stCxn id="335" idx="5"/>
            <a:endCxn id="573" idx="0"/>
          </p:cNvCxnSpPr>
          <p:nvPr/>
        </p:nvCxnSpPr>
        <p:spPr>
          <a:xfrm>
            <a:off x="13273241" y="1954410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椭圆 336"/>
          <p:cNvSpPr/>
          <p:nvPr/>
        </p:nvSpPr>
        <p:spPr>
          <a:xfrm>
            <a:off x="12988175" y="343433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38" name="直接连接符 337"/>
          <p:cNvCxnSpPr>
            <a:stCxn id="337" idx="4"/>
            <a:endCxn id="576" idx="0"/>
          </p:cNvCxnSpPr>
          <p:nvPr/>
        </p:nvCxnSpPr>
        <p:spPr>
          <a:xfrm flipH="1">
            <a:off x="13253085" y="3971363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37" idx="3"/>
            <a:endCxn id="340" idx="0"/>
          </p:cNvCxnSpPr>
          <p:nvPr/>
        </p:nvCxnSpPr>
        <p:spPr>
          <a:xfrm flipH="1">
            <a:off x="12712790" y="3892717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矩形 339"/>
          <p:cNvSpPr/>
          <p:nvPr/>
        </p:nvSpPr>
        <p:spPr>
          <a:xfrm>
            <a:off x="12466047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1" name="椭圆 340"/>
          <p:cNvSpPr/>
          <p:nvPr/>
        </p:nvSpPr>
        <p:spPr>
          <a:xfrm>
            <a:off x="12145522" y="249936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42" name="矩形 341"/>
          <p:cNvSpPr/>
          <p:nvPr/>
        </p:nvSpPr>
        <p:spPr>
          <a:xfrm>
            <a:off x="124364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3" name="直接连接符 342"/>
          <p:cNvCxnSpPr>
            <a:stCxn id="341" idx="5"/>
            <a:endCxn id="342" idx="0"/>
          </p:cNvCxnSpPr>
          <p:nvPr/>
        </p:nvCxnSpPr>
        <p:spPr>
          <a:xfrm>
            <a:off x="12603904" y="2957746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41" idx="3"/>
            <a:endCxn id="345" idx="0"/>
          </p:cNvCxnSpPr>
          <p:nvPr/>
        </p:nvCxnSpPr>
        <p:spPr>
          <a:xfrm flipH="1">
            <a:off x="12128977" y="2957746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矩形 344"/>
          <p:cNvSpPr/>
          <p:nvPr/>
        </p:nvSpPr>
        <p:spPr>
          <a:xfrm>
            <a:off x="1188223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46" name="椭圆 345"/>
          <p:cNvSpPr/>
          <p:nvPr/>
        </p:nvSpPr>
        <p:spPr>
          <a:xfrm>
            <a:off x="14608280" y="250050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4881800" y="351641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48" name="直接连接符 347"/>
          <p:cNvCxnSpPr>
            <a:stCxn id="346" idx="5"/>
            <a:endCxn id="347" idx="0"/>
          </p:cNvCxnSpPr>
          <p:nvPr/>
        </p:nvCxnSpPr>
        <p:spPr>
          <a:xfrm>
            <a:off x="15066662" y="2958882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46" idx="3"/>
            <a:endCxn id="350" idx="0"/>
          </p:cNvCxnSpPr>
          <p:nvPr/>
        </p:nvCxnSpPr>
        <p:spPr>
          <a:xfrm flipH="1">
            <a:off x="14586747" y="2958882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14340004" y="350997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1" name="椭圆 350"/>
          <p:cNvSpPr/>
          <p:nvPr/>
        </p:nvSpPr>
        <p:spPr>
          <a:xfrm>
            <a:off x="13648927" y="343789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52" name="矩形 351"/>
          <p:cNvSpPr/>
          <p:nvPr/>
        </p:nvSpPr>
        <p:spPr>
          <a:xfrm>
            <a:off x="14215266" y="440804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53" name="直接连接符 352"/>
          <p:cNvCxnSpPr>
            <a:stCxn id="351" idx="5"/>
            <a:endCxn id="352" idx="0"/>
          </p:cNvCxnSpPr>
          <p:nvPr/>
        </p:nvCxnSpPr>
        <p:spPr>
          <a:xfrm>
            <a:off x="14107309" y="3896278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51" idx="4"/>
            <a:endCxn id="586" idx="0"/>
          </p:cNvCxnSpPr>
          <p:nvPr/>
        </p:nvCxnSpPr>
        <p:spPr>
          <a:xfrm flipH="1">
            <a:off x="13842366" y="3974924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16547007" y="342232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6834425" y="441012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71" name="直接连接符 570"/>
          <p:cNvCxnSpPr>
            <a:stCxn id="355" idx="5"/>
            <a:endCxn id="436" idx="0"/>
          </p:cNvCxnSpPr>
          <p:nvPr/>
        </p:nvCxnSpPr>
        <p:spPr>
          <a:xfrm>
            <a:off x="17005389" y="3880706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/>
          <p:cNvCxnSpPr>
            <a:stCxn id="355" idx="0"/>
            <a:endCxn id="581" idx="5"/>
          </p:cNvCxnSpPr>
          <p:nvPr/>
        </p:nvCxnSpPr>
        <p:spPr>
          <a:xfrm flipH="1" flipV="1">
            <a:off x="16504944" y="2923166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椭圆 572"/>
          <p:cNvSpPr/>
          <p:nvPr/>
        </p:nvSpPr>
        <p:spPr>
          <a:xfrm>
            <a:off x="13347068" y="2499364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574" name="直接连接符 573"/>
          <p:cNvCxnSpPr>
            <a:stCxn id="573" idx="5"/>
            <a:endCxn id="351" idx="0"/>
          </p:cNvCxnSpPr>
          <p:nvPr/>
        </p:nvCxnSpPr>
        <p:spPr>
          <a:xfrm>
            <a:off x="13805450" y="2957746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连接符 574"/>
          <p:cNvCxnSpPr>
            <a:stCxn id="573" idx="3"/>
            <a:endCxn id="337" idx="0"/>
          </p:cNvCxnSpPr>
          <p:nvPr/>
        </p:nvCxnSpPr>
        <p:spPr>
          <a:xfrm flipH="1">
            <a:off x="13256689" y="2957746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矩形 575"/>
          <p:cNvSpPr/>
          <p:nvPr/>
        </p:nvSpPr>
        <p:spPr>
          <a:xfrm>
            <a:off x="1300634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77" name="椭圆 576"/>
          <p:cNvSpPr/>
          <p:nvPr/>
        </p:nvSpPr>
        <p:spPr>
          <a:xfrm>
            <a:off x="15474443" y="34377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78" name="直接连接符 577"/>
          <p:cNvCxnSpPr>
            <a:stCxn id="577" idx="0"/>
            <a:endCxn id="581" idx="3"/>
          </p:cNvCxnSpPr>
          <p:nvPr/>
        </p:nvCxnSpPr>
        <p:spPr>
          <a:xfrm flipV="1">
            <a:off x="15742957" y="2923166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连接符 578"/>
          <p:cNvCxnSpPr>
            <a:stCxn id="577" idx="3"/>
            <a:endCxn id="580" idx="0"/>
          </p:cNvCxnSpPr>
          <p:nvPr/>
        </p:nvCxnSpPr>
        <p:spPr>
          <a:xfrm flipH="1">
            <a:off x="15448957" y="3896097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/>
          <p:cNvSpPr/>
          <p:nvPr/>
        </p:nvSpPr>
        <p:spPr>
          <a:xfrm>
            <a:off x="15202214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1" name="椭圆 580"/>
          <p:cNvSpPr/>
          <p:nvPr/>
        </p:nvSpPr>
        <p:spPr>
          <a:xfrm>
            <a:off x="16046562" y="246478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82" name="矩形 581"/>
          <p:cNvSpPr/>
          <p:nvPr/>
        </p:nvSpPr>
        <p:spPr>
          <a:xfrm>
            <a:off x="16297324" y="441052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3" name="直接连接符 582"/>
          <p:cNvCxnSpPr>
            <a:stCxn id="355" idx="3"/>
            <a:endCxn id="582" idx="0"/>
          </p:cNvCxnSpPr>
          <p:nvPr/>
        </p:nvCxnSpPr>
        <p:spPr>
          <a:xfrm flipH="1">
            <a:off x="16544067" y="3880706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>
            <a:stCxn id="577" idx="5"/>
            <a:endCxn id="585" idx="0"/>
          </p:cNvCxnSpPr>
          <p:nvPr/>
        </p:nvCxnSpPr>
        <p:spPr>
          <a:xfrm>
            <a:off x="15932825" y="3896097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矩形 584"/>
          <p:cNvSpPr/>
          <p:nvPr/>
        </p:nvSpPr>
        <p:spPr>
          <a:xfrm>
            <a:off x="15754192" y="441934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86" name="椭圆 585"/>
          <p:cNvSpPr/>
          <p:nvPr/>
        </p:nvSpPr>
        <p:spPr>
          <a:xfrm>
            <a:off x="13573852" y="4327015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587" name="直接连接符 586"/>
          <p:cNvCxnSpPr>
            <a:stCxn id="586" idx="3"/>
            <a:endCxn id="588" idx="0"/>
          </p:cNvCxnSpPr>
          <p:nvPr/>
        </p:nvCxnSpPr>
        <p:spPr>
          <a:xfrm flipH="1">
            <a:off x="13558707" y="4785397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矩形 587"/>
          <p:cNvSpPr/>
          <p:nvPr/>
        </p:nvSpPr>
        <p:spPr>
          <a:xfrm>
            <a:off x="13311964" y="530610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589" name="直接连接符 588"/>
          <p:cNvCxnSpPr>
            <a:stCxn id="586" idx="5"/>
            <a:endCxn id="590" idx="0"/>
          </p:cNvCxnSpPr>
          <p:nvPr/>
        </p:nvCxnSpPr>
        <p:spPr>
          <a:xfrm>
            <a:off x="14032234" y="4785397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矩形 589"/>
          <p:cNvSpPr/>
          <p:nvPr/>
        </p:nvSpPr>
        <p:spPr>
          <a:xfrm>
            <a:off x="13863942" y="531742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591" name="椭圆 590"/>
          <p:cNvSpPr/>
          <p:nvPr/>
        </p:nvSpPr>
        <p:spPr>
          <a:xfrm>
            <a:off x="20004765" y="55956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592" name="椭圆 591"/>
          <p:cNvSpPr/>
          <p:nvPr/>
        </p:nvSpPr>
        <p:spPr>
          <a:xfrm>
            <a:off x="21234898" y="151270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593" name="直接连接符 592"/>
          <p:cNvCxnSpPr>
            <a:stCxn id="592" idx="0"/>
            <a:endCxn id="591" idx="5"/>
          </p:cNvCxnSpPr>
          <p:nvPr/>
        </p:nvCxnSpPr>
        <p:spPr>
          <a:xfrm flipH="1" flipV="1">
            <a:off x="20463147" y="1017947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连接符 593"/>
          <p:cNvCxnSpPr>
            <a:stCxn id="592" idx="5"/>
            <a:endCxn id="630" idx="0"/>
          </p:cNvCxnSpPr>
          <p:nvPr/>
        </p:nvCxnSpPr>
        <p:spPr>
          <a:xfrm>
            <a:off x="21693280" y="1971090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>
            <a:stCxn id="591" idx="3"/>
            <a:endCxn id="598" idx="0"/>
          </p:cNvCxnSpPr>
          <p:nvPr/>
        </p:nvCxnSpPr>
        <p:spPr>
          <a:xfrm flipH="1">
            <a:off x="18953966" y="1017947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92" idx="3"/>
            <a:endCxn id="609" idx="0"/>
          </p:cNvCxnSpPr>
          <p:nvPr/>
        </p:nvCxnSpPr>
        <p:spPr>
          <a:xfrm flipH="1">
            <a:off x="20747387" y="1971090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>
            <a:stCxn id="598" idx="3"/>
            <a:endCxn id="604" idx="0"/>
          </p:cNvCxnSpPr>
          <p:nvPr/>
        </p:nvCxnSpPr>
        <p:spPr>
          <a:xfrm flipH="1">
            <a:off x="18284629" y="1954397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椭圆 597"/>
          <p:cNvSpPr/>
          <p:nvPr/>
        </p:nvSpPr>
        <p:spPr>
          <a:xfrm>
            <a:off x="18685452" y="14960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99" name="直接连接符 598"/>
          <p:cNvCxnSpPr>
            <a:stCxn id="598" idx="5"/>
            <a:endCxn id="622" idx="0"/>
          </p:cNvCxnSpPr>
          <p:nvPr/>
        </p:nvCxnSpPr>
        <p:spPr>
          <a:xfrm>
            <a:off x="19143834" y="1954397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椭圆 599"/>
          <p:cNvSpPr/>
          <p:nvPr/>
        </p:nvSpPr>
        <p:spPr>
          <a:xfrm>
            <a:off x="18858768" y="3434322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601" name="直接连接符 600"/>
          <p:cNvCxnSpPr>
            <a:stCxn id="600" idx="4"/>
            <a:endCxn id="625" idx="0"/>
          </p:cNvCxnSpPr>
          <p:nvPr/>
        </p:nvCxnSpPr>
        <p:spPr>
          <a:xfrm flipH="1">
            <a:off x="19123678" y="3971350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连接符 601"/>
          <p:cNvCxnSpPr>
            <a:stCxn id="600" idx="3"/>
            <a:endCxn id="603" idx="0"/>
          </p:cNvCxnSpPr>
          <p:nvPr/>
        </p:nvCxnSpPr>
        <p:spPr>
          <a:xfrm flipH="1">
            <a:off x="18583383" y="3892704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矩形 602"/>
          <p:cNvSpPr/>
          <p:nvPr/>
        </p:nvSpPr>
        <p:spPr>
          <a:xfrm>
            <a:off x="18336640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4" name="椭圆 603"/>
          <p:cNvSpPr/>
          <p:nvPr/>
        </p:nvSpPr>
        <p:spPr>
          <a:xfrm>
            <a:off x="18016115" y="249935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605" name="矩形 604"/>
          <p:cNvSpPr/>
          <p:nvPr/>
        </p:nvSpPr>
        <p:spPr>
          <a:xfrm>
            <a:off x="183070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06" name="直接连接符 605"/>
          <p:cNvCxnSpPr>
            <a:stCxn id="604" idx="5"/>
            <a:endCxn id="605" idx="0"/>
          </p:cNvCxnSpPr>
          <p:nvPr/>
        </p:nvCxnSpPr>
        <p:spPr>
          <a:xfrm>
            <a:off x="18474497" y="2957733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>
            <a:stCxn id="604" idx="3"/>
            <a:endCxn id="608" idx="0"/>
          </p:cNvCxnSpPr>
          <p:nvPr/>
        </p:nvCxnSpPr>
        <p:spPr>
          <a:xfrm flipH="1">
            <a:off x="17999570" y="2957733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矩形 607"/>
          <p:cNvSpPr/>
          <p:nvPr/>
        </p:nvSpPr>
        <p:spPr>
          <a:xfrm>
            <a:off x="1775282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09" name="椭圆 608"/>
          <p:cNvSpPr/>
          <p:nvPr/>
        </p:nvSpPr>
        <p:spPr>
          <a:xfrm>
            <a:off x="20478873" y="250048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0" name="矩形 609"/>
          <p:cNvSpPr/>
          <p:nvPr/>
        </p:nvSpPr>
        <p:spPr>
          <a:xfrm>
            <a:off x="20752393" y="351639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1" name="直接连接符 610"/>
          <p:cNvCxnSpPr>
            <a:stCxn id="609" idx="5"/>
            <a:endCxn id="610" idx="0"/>
          </p:cNvCxnSpPr>
          <p:nvPr/>
        </p:nvCxnSpPr>
        <p:spPr>
          <a:xfrm>
            <a:off x="20937255" y="2958869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>
            <a:stCxn id="609" idx="3"/>
            <a:endCxn id="613" idx="0"/>
          </p:cNvCxnSpPr>
          <p:nvPr/>
        </p:nvCxnSpPr>
        <p:spPr>
          <a:xfrm flipH="1">
            <a:off x="20457340" y="2958869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矩形 612"/>
          <p:cNvSpPr/>
          <p:nvPr/>
        </p:nvSpPr>
        <p:spPr>
          <a:xfrm>
            <a:off x="20210597" y="35099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14" name="椭圆 613"/>
          <p:cNvSpPr/>
          <p:nvPr/>
        </p:nvSpPr>
        <p:spPr>
          <a:xfrm>
            <a:off x="19519520" y="343788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615" name="矩形 614"/>
          <p:cNvSpPr/>
          <p:nvPr/>
        </p:nvSpPr>
        <p:spPr>
          <a:xfrm>
            <a:off x="20085859" y="440802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16" name="直接连接符 615"/>
          <p:cNvCxnSpPr>
            <a:stCxn id="614" idx="5"/>
            <a:endCxn id="615" idx="0"/>
          </p:cNvCxnSpPr>
          <p:nvPr/>
        </p:nvCxnSpPr>
        <p:spPr>
          <a:xfrm>
            <a:off x="19977902" y="3896265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>
            <a:stCxn id="614" idx="4"/>
            <a:endCxn id="635" idx="0"/>
          </p:cNvCxnSpPr>
          <p:nvPr/>
        </p:nvCxnSpPr>
        <p:spPr>
          <a:xfrm flipH="1">
            <a:off x="19712959" y="3974911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椭圆 617"/>
          <p:cNvSpPr/>
          <p:nvPr/>
        </p:nvSpPr>
        <p:spPr>
          <a:xfrm>
            <a:off x="22417600" y="342231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19" name="矩形 618"/>
          <p:cNvSpPr/>
          <p:nvPr/>
        </p:nvSpPr>
        <p:spPr>
          <a:xfrm>
            <a:off x="22705018" y="4410116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20" name="直接连接符 619"/>
          <p:cNvCxnSpPr>
            <a:stCxn id="618" idx="5"/>
            <a:endCxn id="619" idx="0"/>
          </p:cNvCxnSpPr>
          <p:nvPr/>
        </p:nvCxnSpPr>
        <p:spPr>
          <a:xfrm>
            <a:off x="22875982" y="3880693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618" idx="0"/>
            <a:endCxn id="630" idx="5"/>
          </p:cNvCxnSpPr>
          <p:nvPr/>
        </p:nvCxnSpPr>
        <p:spPr>
          <a:xfrm flipH="1" flipV="1">
            <a:off x="22375537" y="2923153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椭圆 621"/>
          <p:cNvSpPr/>
          <p:nvPr/>
        </p:nvSpPr>
        <p:spPr>
          <a:xfrm>
            <a:off x="19217661" y="2499351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623" name="直接连接符 622"/>
          <p:cNvCxnSpPr>
            <a:stCxn id="622" idx="5"/>
            <a:endCxn id="614" idx="0"/>
          </p:cNvCxnSpPr>
          <p:nvPr/>
        </p:nvCxnSpPr>
        <p:spPr>
          <a:xfrm>
            <a:off x="19676043" y="2957733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>
            <a:stCxn id="622" idx="3"/>
            <a:endCxn id="600" idx="0"/>
          </p:cNvCxnSpPr>
          <p:nvPr/>
        </p:nvCxnSpPr>
        <p:spPr>
          <a:xfrm flipH="1">
            <a:off x="19127282" y="2957733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矩形 624"/>
          <p:cNvSpPr/>
          <p:nvPr/>
        </p:nvSpPr>
        <p:spPr>
          <a:xfrm>
            <a:off x="1887693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26" name="椭圆 625"/>
          <p:cNvSpPr/>
          <p:nvPr/>
        </p:nvSpPr>
        <p:spPr>
          <a:xfrm>
            <a:off x="21345036" y="34377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627" name="直接连接符 626"/>
          <p:cNvCxnSpPr>
            <a:stCxn id="626" idx="0"/>
            <a:endCxn id="630" idx="3"/>
          </p:cNvCxnSpPr>
          <p:nvPr/>
        </p:nvCxnSpPr>
        <p:spPr>
          <a:xfrm flipV="1">
            <a:off x="21613550" y="2923153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连接符 627"/>
          <p:cNvCxnSpPr>
            <a:stCxn id="626" idx="3"/>
            <a:endCxn id="629" idx="0"/>
          </p:cNvCxnSpPr>
          <p:nvPr/>
        </p:nvCxnSpPr>
        <p:spPr>
          <a:xfrm flipH="1">
            <a:off x="21319550" y="3896084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矩形 628"/>
          <p:cNvSpPr/>
          <p:nvPr/>
        </p:nvSpPr>
        <p:spPr>
          <a:xfrm>
            <a:off x="21072807" y="440801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0" name="椭圆 629"/>
          <p:cNvSpPr/>
          <p:nvPr/>
        </p:nvSpPr>
        <p:spPr>
          <a:xfrm>
            <a:off x="21917155" y="246477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631" name="矩形 630"/>
          <p:cNvSpPr/>
          <p:nvPr/>
        </p:nvSpPr>
        <p:spPr>
          <a:xfrm>
            <a:off x="22167917" y="441051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2" name="直接连接符 631"/>
          <p:cNvCxnSpPr>
            <a:stCxn id="618" idx="3"/>
            <a:endCxn id="631" idx="0"/>
          </p:cNvCxnSpPr>
          <p:nvPr/>
        </p:nvCxnSpPr>
        <p:spPr>
          <a:xfrm flipH="1">
            <a:off x="22414660" y="3880693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连接符 632"/>
          <p:cNvCxnSpPr>
            <a:stCxn id="626" idx="5"/>
            <a:endCxn id="634" idx="0"/>
          </p:cNvCxnSpPr>
          <p:nvPr/>
        </p:nvCxnSpPr>
        <p:spPr>
          <a:xfrm>
            <a:off x="21803418" y="3896084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矩形 633"/>
          <p:cNvSpPr/>
          <p:nvPr/>
        </p:nvSpPr>
        <p:spPr>
          <a:xfrm>
            <a:off x="21624785" y="441933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635" name="椭圆 634"/>
          <p:cNvSpPr/>
          <p:nvPr/>
        </p:nvSpPr>
        <p:spPr>
          <a:xfrm>
            <a:off x="19444445" y="4327002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36" name="直接连接符 635"/>
          <p:cNvCxnSpPr>
            <a:stCxn id="635" idx="3"/>
            <a:endCxn id="637" idx="0"/>
          </p:cNvCxnSpPr>
          <p:nvPr/>
        </p:nvCxnSpPr>
        <p:spPr>
          <a:xfrm flipH="1">
            <a:off x="19429300" y="4785384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矩形 636"/>
          <p:cNvSpPr/>
          <p:nvPr/>
        </p:nvSpPr>
        <p:spPr>
          <a:xfrm>
            <a:off x="19182557" y="530609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638" name="直接连接符 637"/>
          <p:cNvCxnSpPr>
            <a:stCxn id="635" idx="5"/>
            <a:endCxn id="639" idx="0"/>
          </p:cNvCxnSpPr>
          <p:nvPr/>
        </p:nvCxnSpPr>
        <p:spPr>
          <a:xfrm>
            <a:off x="19902827" y="4785384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矩形 638"/>
          <p:cNvSpPr/>
          <p:nvPr/>
        </p:nvSpPr>
        <p:spPr>
          <a:xfrm>
            <a:off x="19734535" y="531741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3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矩形 561"/>
          <p:cNvSpPr/>
          <p:nvPr/>
        </p:nvSpPr>
        <p:spPr>
          <a:xfrm>
            <a:off x="-146" y="370306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00" name="矩形 299"/>
          <p:cNvSpPr/>
          <p:nvPr/>
        </p:nvSpPr>
        <p:spPr>
          <a:xfrm>
            <a:off x="4667007" y="1438112"/>
            <a:ext cx="1572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红色</a:t>
            </a:r>
            <a:r>
              <a:rPr lang="en-US" altLang="zh-CN" dirty="0" smtClean="0"/>
              <a:t>14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指定</a:t>
            </a:r>
            <a:r>
              <a:rPr lang="zh-CN" altLang="en-US" dirty="0"/>
              <a:t>位置</a:t>
            </a:r>
            <a:endParaRPr lang="en-US" altLang="zh-CN" dirty="0"/>
          </a:p>
        </p:txBody>
      </p:sp>
      <p:cxnSp>
        <p:nvCxnSpPr>
          <p:cNvPr id="301" name="直接箭头连接符 300"/>
          <p:cNvCxnSpPr/>
          <p:nvPr/>
        </p:nvCxnSpPr>
        <p:spPr>
          <a:xfrm>
            <a:off x="4395856" y="2101683"/>
            <a:ext cx="2104902" cy="3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/>
          <p:nvPr/>
        </p:nvCxnSpPr>
        <p:spPr>
          <a:xfrm>
            <a:off x="9942039" y="2116892"/>
            <a:ext cx="2749136" cy="36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 613"/>
          <p:cNvSpPr/>
          <p:nvPr/>
        </p:nvSpPr>
        <p:spPr>
          <a:xfrm>
            <a:off x="9804240" y="524608"/>
            <a:ext cx="45801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根据插入情形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当前节点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  <a:r>
              <a:rPr lang="zh-CN" altLang="en-US" dirty="0" smtClean="0"/>
              <a:t>是红色，</a:t>
            </a:r>
            <a:endParaRPr lang="en-US" altLang="zh-CN" dirty="0" smtClean="0"/>
          </a:p>
          <a:p>
            <a:r>
              <a:rPr lang="zh-CN" altLang="en-US" dirty="0" smtClean="0"/>
              <a:t>因此需要将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的父节点</a:t>
            </a:r>
            <a:r>
              <a:rPr lang="en-US" altLang="zh-CN" dirty="0" smtClean="0"/>
              <a:t>15</a:t>
            </a:r>
            <a:r>
              <a:rPr lang="zh-CN" altLang="en-US" dirty="0" smtClean="0"/>
              <a:t>和叔节点</a:t>
            </a:r>
            <a:r>
              <a:rPr lang="en-US" altLang="zh-CN" dirty="0" smtClean="0"/>
              <a:t>19</a:t>
            </a:r>
          </a:p>
          <a:p>
            <a:r>
              <a:rPr lang="zh-CN" altLang="en-US" dirty="0" smtClean="0"/>
              <a:t>设为黑色，将</a:t>
            </a:r>
            <a:r>
              <a:rPr lang="en-US" altLang="zh-CN" dirty="0" smtClean="0"/>
              <a:t>14</a:t>
            </a:r>
            <a:r>
              <a:rPr lang="zh-CN" altLang="en-US" dirty="0" smtClean="0"/>
              <a:t>的祖父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</a:t>
            </a:r>
            <a:endParaRPr lang="en-US" altLang="zh-CN" dirty="0" smtClean="0"/>
          </a:p>
          <a:p>
            <a:r>
              <a:rPr lang="zh-CN" altLang="en-US" dirty="0" smtClean="0"/>
              <a:t>红色，并将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设为当前节点</a:t>
            </a:r>
            <a:endParaRPr lang="en-US" altLang="zh-CN" dirty="0" smtClean="0"/>
          </a:p>
        </p:txBody>
      </p:sp>
      <p:sp>
        <p:nvSpPr>
          <p:cNvPr id="162" name="椭圆 161"/>
          <p:cNvSpPr/>
          <p:nvPr/>
        </p:nvSpPr>
        <p:spPr>
          <a:xfrm>
            <a:off x="2461147" y="73159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63" name="椭圆 162"/>
          <p:cNvSpPr/>
          <p:nvPr/>
        </p:nvSpPr>
        <p:spPr>
          <a:xfrm>
            <a:off x="3691280" y="1684736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64" name="直接连接符 163"/>
          <p:cNvCxnSpPr>
            <a:stCxn id="163" idx="0"/>
            <a:endCxn id="162" idx="5"/>
          </p:cNvCxnSpPr>
          <p:nvPr/>
        </p:nvCxnSpPr>
        <p:spPr>
          <a:xfrm flipH="1" flipV="1">
            <a:off x="2919529" y="1189975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3" idx="5"/>
            <a:endCxn id="201" idx="0"/>
          </p:cNvCxnSpPr>
          <p:nvPr/>
        </p:nvCxnSpPr>
        <p:spPr>
          <a:xfrm>
            <a:off x="4149662" y="2143118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2" idx="3"/>
            <a:endCxn id="169" idx="0"/>
          </p:cNvCxnSpPr>
          <p:nvPr/>
        </p:nvCxnSpPr>
        <p:spPr>
          <a:xfrm flipH="1">
            <a:off x="1410348" y="1189975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63" idx="3"/>
            <a:endCxn id="180" idx="0"/>
          </p:cNvCxnSpPr>
          <p:nvPr/>
        </p:nvCxnSpPr>
        <p:spPr>
          <a:xfrm flipH="1">
            <a:off x="3203769" y="2143118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9" idx="3"/>
            <a:endCxn id="175" idx="0"/>
          </p:cNvCxnSpPr>
          <p:nvPr/>
        </p:nvCxnSpPr>
        <p:spPr>
          <a:xfrm flipH="1">
            <a:off x="741011" y="2126425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1141834" y="166804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170" name="直接连接符 169"/>
          <p:cNvCxnSpPr>
            <a:stCxn id="169" idx="5"/>
            <a:endCxn id="193" idx="0"/>
          </p:cNvCxnSpPr>
          <p:nvPr/>
        </p:nvCxnSpPr>
        <p:spPr>
          <a:xfrm>
            <a:off x="1600216" y="2126425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1315150" y="3606350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172" name="直接连接符 171"/>
          <p:cNvCxnSpPr>
            <a:stCxn id="171" idx="4"/>
            <a:endCxn id="196" idx="0"/>
          </p:cNvCxnSpPr>
          <p:nvPr/>
        </p:nvCxnSpPr>
        <p:spPr>
          <a:xfrm flipH="1">
            <a:off x="1580060" y="4143378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71" idx="3"/>
            <a:endCxn id="174" idx="0"/>
          </p:cNvCxnSpPr>
          <p:nvPr/>
        </p:nvCxnSpPr>
        <p:spPr>
          <a:xfrm flipH="1">
            <a:off x="1039765" y="4064732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/>
          <p:cNvSpPr/>
          <p:nvPr/>
        </p:nvSpPr>
        <p:spPr>
          <a:xfrm>
            <a:off x="793022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75" name="椭圆 174"/>
          <p:cNvSpPr/>
          <p:nvPr/>
        </p:nvSpPr>
        <p:spPr>
          <a:xfrm>
            <a:off x="472497" y="267137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176" name="矩形 175"/>
          <p:cNvSpPr/>
          <p:nvPr/>
        </p:nvSpPr>
        <p:spPr>
          <a:xfrm>
            <a:off x="7634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77" name="直接连接符 176"/>
          <p:cNvCxnSpPr>
            <a:stCxn id="175" idx="5"/>
            <a:endCxn id="176" idx="0"/>
          </p:cNvCxnSpPr>
          <p:nvPr/>
        </p:nvCxnSpPr>
        <p:spPr>
          <a:xfrm>
            <a:off x="930879" y="3129761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75" idx="3"/>
            <a:endCxn id="179" idx="0"/>
          </p:cNvCxnSpPr>
          <p:nvPr/>
        </p:nvCxnSpPr>
        <p:spPr>
          <a:xfrm flipH="1">
            <a:off x="455952" y="3129761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20920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0" name="椭圆 179"/>
          <p:cNvSpPr/>
          <p:nvPr/>
        </p:nvSpPr>
        <p:spPr>
          <a:xfrm>
            <a:off x="2935255" y="2672515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208775" y="368842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2" name="直接连接符 181"/>
          <p:cNvCxnSpPr>
            <a:stCxn id="180" idx="5"/>
            <a:endCxn id="181" idx="0"/>
          </p:cNvCxnSpPr>
          <p:nvPr/>
        </p:nvCxnSpPr>
        <p:spPr>
          <a:xfrm>
            <a:off x="3393637" y="3130897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80" idx="3"/>
            <a:endCxn id="184" idx="0"/>
          </p:cNvCxnSpPr>
          <p:nvPr/>
        </p:nvCxnSpPr>
        <p:spPr>
          <a:xfrm flipH="1">
            <a:off x="2913722" y="3130897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2666979" y="368199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85" name="椭圆 184"/>
          <p:cNvSpPr/>
          <p:nvPr/>
        </p:nvSpPr>
        <p:spPr>
          <a:xfrm>
            <a:off x="1975902" y="36099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186" name="矩形 185"/>
          <p:cNvSpPr/>
          <p:nvPr/>
        </p:nvSpPr>
        <p:spPr>
          <a:xfrm>
            <a:off x="2542241" y="4580055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87" name="直接连接符 186"/>
          <p:cNvCxnSpPr>
            <a:stCxn id="185" idx="5"/>
            <a:endCxn id="186" idx="0"/>
          </p:cNvCxnSpPr>
          <p:nvPr/>
        </p:nvCxnSpPr>
        <p:spPr>
          <a:xfrm>
            <a:off x="2434284" y="4068293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85" idx="4"/>
            <a:endCxn id="206" idx="0"/>
          </p:cNvCxnSpPr>
          <p:nvPr/>
        </p:nvCxnSpPr>
        <p:spPr>
          <a:xfrm flipH="1">
            <a:off x="2169341" y="4146939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4873982" y="359433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5161400" y="4582144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191" name="直接连接符 190"/>
          <p:cNvCxnSpPr>
            <a:stCxn id="189" idx="5"/>
            <a:endCxn id="190" idx="0"/>
          </p:cNvCxnSpPr>
          <p:nvPr/>
        </p:nvCxnSpPr>
        <p:spPr>
          <a:xfrm>
            <a:off x="5332364" y="4052721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9" idx="0"/>
            <a:endCxn id="201" idx="5"/>
          </p:cNvCxnSpPr>
          <p:nvPr/>
        </p:nvCxnSpPr>
        <p:spPr>
          <a:xfrm flipH="1" flipV="1">
            <a:off x="4831919" y="3095181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/>
          <p:cNvSpPr/>
          <p:nvPr/>
        </p:nvSpPr>
        <p:spPr>
          <a:xfrm>
            <a:off x="1674043" y="2671379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194" name="直接连接符 193"/>
          <p:cNvCxnSpPr>
            <a:stCxn id="193" idx="5"/>
            <a:endCxn id="185" idx="0"/>
          </p:cNvCxnSpPr>
          <p:nvPr/>
        </p:nvCxnSpPr>
        <p:spPr>
          <a:xfrm>
            <a:off x="2132425" y="3129761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93" idx="3"/>
            <a:endCxn id="171" idx="0"/>
          </p:cNvCxnSpPr>
          <p:nvPr/>
        </p:nvCxnSpPr>
        <p:spPr>
          <a:xfrm flipH="1">
            <a:off x="1583664" y="3129761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/>
          <p:cNvSpPr/>
          <p:nvPr/>
        </p:nvSpPr>
        <p:spPr>
          <a:xfrm>
            <a:off x="133331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197" name="椭圆 196"/>
          <p:cNvSpPr/>
          <p:nvPr/>
        </p:nvSpPr>
        <p:spPr>
          <a:xfrm>
            <a:off x="3801418" y="36097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198" name="直接连接符 197"/>
          <p:cNvCxnSpPr>
            <a:stCxn id="197" idx="0"/>
            <a:endCxn id="201" idx="3"/>
          </p:cNvCxnSpPr>
          <p:nvPr/>
        </p:nvCxnSpPr>
        <p:spPr>
          <a:xfrm flipV="1">
            <a:off x="4069932" y="3095181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7" idx="3"/>
            <a:endCxn id="200" idx="0"/>
          </p:cNvCxnSpPr>
          <p:nvPr/>
        </p:nvCxnSpPr>
        <p:spPr>
          <a:xfrm flipH="1">
            <a:off x="3775932" y="4068112"/>
            <a:ext cx="104132" cy="51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3529189" y="45800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1" name="椭圆 200"/>
          <p:cNvSpPr/>
          <p:nvPr/>
        </p:nvSpPr>
        <p:spPr>
          <a:xfrm>
            <a:off x="4373537" y="263679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24299" y="45825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3" name="直接连接符 202"/>
          <p:cNvCxnSpPr>
            <a:stCxn id="189" idx="3"/>
            <a:endCxn id="202" idx="0"/>
          </p:cNvCxnSpPr>
          <p:nvPr/>
        </p:nvCxnSpPr>
        <p:spPr>
          <a:xfrm flipH="1">
            <a:off x="4871042" y="4052721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97" idx="5"/>
            <a:endCxn id="205" idx="0"/>
          </p:cNvCxnSpPr>
          <p:nvPr/>
        </p:nvCxnSpPr>
        <p:spPr>
          <a:xfrm>
            <a:off x="4259800" y="4068112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081167" y="459136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06" name="椭圆 205"/>
          <p:cNvSpPr/>
          <p:nvPr/>
        </p:nvSpPr>
        <p:spPr>
          <a:xfrm>
            <a:off x="1900827" y="4499030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207" name="直接连接符 206"/>
          <p:cNvCxnSpPr>
            <a:stCxn id="206" idx="3"/>
            <a:endCxn id="208" idx="0"/>
          </p:cNvCxnSpPr>
          <p:nvPr/>
        </p:nvCxnSpPr>
        <p:spPr>
          <a:xfrm flipH="1">
            <a:off x="1885682" y="4957412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 207"/>
          <p:cNvSpPr/>
          <p:nvPr/>
        </p:nvSpPr>
        <p:spPr>
          <a:xfrm>
            <a:off x="1638939" y="5478120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09" name="直接连接符 208"/>
          <p:cNvCxnSpPr>
            <a:stCxn id="206" idx="5"/>
            <a:endCxn id="210" idx="0"/>
          </p:cNvCxnSpPr>
          <p:nvPr/>
        </p:nvCxnSpPr>
        <p:spPr>
          <a:xfrm>
            <a:off x="2359209" y="4957412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2190917" y="54894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12" name="椭圆 211"/>
          <p:cNvSpPr/>
          <p:nvPr/>
        </p:nvSpPr>
        <p:spPr>
          <a:xfrm>
            <a:off x="8012029" y="75301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213" name="椭圆 212"/>
          <p:cNvSpPr/>
          <p:nvPr/>
        </p:nvSpPr>
        <p:spPr>
          <a:xfrm>
            <a:off x="9242162" y="170615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14" name="直接连接符 213"/>
          <p:cNvCxnSpPr>
            <a:stCxn id="213" idx="0"/>
            <a:endCxn id="212" idx="5"/>
          </p:cNvCxnSpPr>
          <p:nvPr/>
        </p:nvCxnSpPr>
        <p:spPr>
          <a:xfrm flipH="1" flipV="1">
            <a:off x="8470411" y="121139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13" idx="5"/>
            <a:endCxn id="289" idx="0"/>
          </p:cNvCxnSpPr>
          <p:nvPr/>
        </p:nvCxnSpPr>
        <p:spPr>
          <a:xfrm>
            <a:off x="9700544" y="216453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12" idx="3"/>
            <a:endCxn id="219" idx="0"/>
          </p:cNvCxnSpPr>
          <p:nvPr/>
        </p:nvCxnSpPr>
        <p:spPr>
          <a:xfrm flipH="1">
            <a:off x="6961230" y="121139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13" idx="3"/>
            <a:endCxn id="230" idx="0"/>
          </p:cNvCxnSpPr>
          <p:nvPr/>
        </p:nvCxnSpPr>
        <p:spPr>
          <a:xfrm flipH="1">
            <a:off x="8754651" y="216453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19" idx="3"/>
            <a:endCxn id="225" idx="0"/>
          </p:cNvCxnSpPr>
          <p:nvPr/>
        </p:nvCxnSpPr>
        <p:spPr>
          <a:xfrm flipH="1">
            <a:off x="6291893" y="214784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6692716" y="168946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220" name="直接连接符 219"/>
          <p:cNvCxnSpPr>
            <a:stCxn id="219" idx="5"/>
            <a:endCxn id="243" idx="0"/>
          </p:cNvCxnSpPr>
          <p:nvPr/>
        </p:nvCxnSpPr>
        <p:spPr>
          <a:xfrm>
            <a:off x="7151098" y="214784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6866032" y="362776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222" name="直接连接符 221"/>
          <p:cNvCxnSpPr>
            <a:stCxn id="221" idx="4"/>
            <a:endCxn id="246" idx="0"/>
          </p:cNvCxnSpPr>
          <p:nvPr/>
        </p:nvCxnSpPr>
        <p:spPr>
          <a:xfrm flipH="1">
            <a:off x="7130942" y="416479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21" idx="3"/>
            <a:endCxn id="224" idx="0"/>
          </p:cNvCxnSpPr>
          <p:nvPr/>
        </p:nvCxnSpPr>
        <p:spPr>
          <a:xfrm flipH="1">
            <a:off x="6590647" y="408615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6343904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25" name="椭圆 224"/>
          <p:cNvSpPr/>
          <p:nvPr/>
        </p:nvSpPr>
        <p:spPr>
          <a:xfrm>
            <a:off x="6023379" y="269279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26" name="矩形 225"/>
          <p:cNvSpPr/>
          <p:nvPr/>
        </p:nvSpPr>
        <p:spPr>
          <a:xfrm>
            <a:off x="63142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27" name="直接连接符 226"/>
          <p:cNvCxnSpPr>
            <a:stCxn id="225" idx="5"/>
            <a:endCxn id="226" idx="0"/>
          </p:cNvCxnSpPr>
          <p:nvPr/>
        </p:nvCxnSpPr>
        <p:spPr>
          <a:xfrm>
            <a:off x="6481761" y="315117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25" idx="3"/>
            <a:endCxn id="229" idx="0"/>
          </p:cNvCxnSpPr>
          <p:nvPr/>
        </p:nvCxnSpPr>
        <p:spPr>
          <a:xfrm flipH="1">
            <a:off x="6006834" y="315117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576009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0" name="椭圆 229"/>
          <p:cNvSpPr/>
          <p:nvPr/>
        </p:nvSpPr>
        <p:spPr>
          <a:xfrm>
            <a:off x="8486137" y="269393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759657" y="370984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2" name="直接连接符 231"/>
          <p:cNvCxnSpPr>
            <a:stCxn id="230" idx="5"/>
            <a:endCxn id="231" idx="0"/>
          </p:cNvCxnSpPr>
          <p:nvPr/>
        </p:nvCxnSpPr>
        <p:spPr>
          <a:xfrm>
            <a:off x="8944519" y="315231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30" idx="3"/>
            <a:endCxn id="234" idx="0"/>
          </p:cNvCxnSpPr>
          <p:nvPr/>
        </p:nvCxnSpPr>
        <p:spPr>
          <a:xfrm flipH="1">
            <a:off x="8464604" y="315231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217861" y="370340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35" name="椭圆 234"/>
          <p:cNvSpPr/>
          <p:nvPr/>
        </p:nvSpPr>
        <p:spPr>
          <a:xfrm>
            <a:off x="7526784" y="363132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236" name="矩形 235"/>
          <p:cNvSpPr/>
          <p:nvPr/>
        </p:nvSpPr>
        <p:spPr>
          <a:xfrm>
            <a:off x="8093123" y="460147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37" name="直接连接符 236"/>
          <p:cNvCxnSpPr>
            <a:stCxn id="235" idx="5"/>
            <a:endCxn id="236" idx="0"/>
          </p:cNvCxnSpPr>
          <p:nvPr/>
        </p:nvCxnSpPr>
        <p:spPr>
          <a:xfrm>
            <a:off x="7985166" y="408971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5" idx="4"/>
            <a:endCxn id="357" idx="0"/>
          </p:cNvCxnSpPr>
          <p:nvPr/>
        </p:nvCxnSpPr>
        <p:spPr>
          <a:xfrm flipH="1">
            <a:off x="7720223" y="416835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10424864" y="361575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0712282" y="460356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241" name="直接连接符 240"/>
          <p:cNvCxnSpPr>
            <a:stCxn id="239" idx="5"/>
            <a:endCxn id="240" idx="0"/>
          </p:cNvCxnSpPr>
          <p:nvPr/>
        </p:nvCxnSpPr>
        <p:spPr>
          <a:xfrm>
            <a:off x="10883246" y="407413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39" idx="0"/>
            <a:endCxn id="289" idx="5"/>
          </p:cNvCxnSpPr>
          <p:nvPr/>
        </p:nvCxnSpPr>
        <p:spPr>
          <a:xfrm flipH="1" flipV="1">
            <a:off x="10382801" y="311659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7224925" y="26927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244" name="直接连接符 243"/>
          <p:cNvCxnSpPr>
            <a:stCxn id="243" idx="5"/>
            <a:endCxn id="235" idx="0"/>
          </p:cNvCxnSpPr>
          <p:nvPr/>
        </p:nvCxnSpPr>
        <p:spPr>
          <a:xfrm>
            <a:off x="7683307" y="315117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43" idx="3"/>
            <a:endCxn id="221" idx="0"/>
          </p:cNvCxnSpPr>
          <p:nvPr/>
        </p:nvCxnSpPr>
        <p:spPr>
          <a:xfrm flipH="1">
            <a:off x="7134546" y="315117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688419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247" name="椭圆 246"/>
          <p:cNvSpPr/>
          <p:nvPr/>
        </p:nvSpPr>
        <p:spPr>
          <a:xfrm>
            <a:off x="9352300" y="36311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248" name="直接连接符 247"/>
          <p:cNvCxnSpPr>
            <a:stCxn id="247" idx="0"/>
            <a:endCxn id="289" idx="3"/>
          </p:cNvCxnSpPr>
          <p:nvPr/>
        </p:nvCxnSpPr>
        <p:spPr>
          <a:xfrm flipV="1">
            <a:off x="9620814" y="311659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7" idx="3"/>
            <a:endCxn id="362" idx="0"/>
          </p:cNvCxnSpPr>
          <p:nvPr/>
        </p:nvCxnSpPr>
        <p:spPr>
          <a:xfrm flipH="1">
            <a:off x="9287885" y="408953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椭圆 288"/>
          <p:cNvSpPr/>
          <p:nvPr/>
        </p:nvSpPr>
        <p:spPr>
          <a:xfrm>
            <a:off x="9924419" y="265821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0175181" y="46039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08" name="直接连接符 307"/>
          <p:cNvCxnSpPr>
            <a:stCxn id="239" idx="3"/>
            <a:endCxn id="303" idx="0"/>
          </p:cNvCxnSpPr>
          <p:nvPr/>
        </p:nvCxnSpPr>
        <p:spPr>
          <a:xfrm flipH="1">
            <a:off x="10421924" y="407413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>
            <a:stCxn id="247" idx="5"/>
            <a:endCxn id="356" idx="0"/>
          </p:cNvCxnSpPr>
          <p:nvPr/>
        </p:nvCxnSpPr>
        <p:spPr>
          <a:xfrm>
            <a:off x="9810682" y="408953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9632049" y="461278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57" name="椭圆 356"/>
          <p:cNvSpPr/>
          <p:nvPr/>
        </p:nvSpPr>
        <p:spPr>
          <a:xfrm>
            <a:off x="7451709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358" name="直接连接符 357"/>
          <p:cNvCxnSpPr>
            <a:stCxn id="357" idx="3"/>
            <a:endCxn id="359" idx="0"/>
          </p:cNvCxnSpPr>
          <p:nvPr/>
        </p:nvCxnSpPr>
        <p:spPr>
          <a:xfrm flipH="1">
            <a:off x="7436564" y="497883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矩形 358"/>
          <p:cNvSpPr/>
          <p:nvPr/>
        </p:nvSpPr>
        <p:spPr>
          <a:xfrm>
            <a:off x="7189821" y="54995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0" name="直接连接符 359"/>
          <p:cNvCxnSpPr>
            <a:stCxn id="357" idx="5"/>
            <a:endCxn id="361" idx="0"/>
          </p:cNvCxnSpPr>
          <p:nvPr/>
        </p:nvCxnSpPr>
        <p:spPr>
          <a:xfrm>
            <a:off x="7910091" y="497883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 360"/>
          <p:cNvSpPr/>
          <p:nvPr/>
        </p:nvSpPr>
        <p:spPr>
          <a:xfrm>
            <a:off x="7741799" y="551085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62" name="椭圆 361"/>
          <p:cNvSpPr/>
          <p:nvPr/>
        </p:nvSpPr>
        <p:spPr>
          <a:xfrm>
            <a:off x="9019371" y="452044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9303666" y="553473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4" name="直接连接符 363"/>
          <p:cNvCxnSpPr>
            <a:stCxn id="362" idx="5"/>
            <a:endCxn id="363" idx="0"/>
          </p:cNvCxnSpPr>
          <p:nvPr/>
        </p:nvCxnSpPr>
        <p:spPr>
          <a:xfrm>
            <a:off x="9477753" y="497883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8766565" y="553513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66" name="直接连接符 365"/>
          <p:cNvCxnSpPr>
            <a:stCxn id="362" idx="3"/>
            <a:endCxn id="365" idx="0"/>
          </p:cNvCxnSpPr>
          <p:nvPr/>
        </p:nvCxnSpPr>
        <p:spPr>
          <a:xfrm flipH="1">
            <a:off x="9013308" y="497883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椭圆 366"/>
          <p:cNvSpPr/>
          <p:nvPr/>
        </p:nvSpPr>
        <p:spPr>
          <a:xfrm>
            <a:off x="14160416" y="78339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368" name="椭圆 367"/>
          <p:cNvSpPr/>
          <p:nvPr/>
        </p:nvSpPr>
        <p:spPr>
          <a:xfrm>
            <a:off x="15390549" y="1736534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12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369" name="直接连接符 368"/>
          <p:cNvCxnSpPr>
            <a:stCxn id="368" idx="0"/>
            <a:endCxn id="367" idx="5"/>
          </p:cNvCxnSpPr>
          <p:nvPr/>
        </p:nvCxnSpPr>
        <p:spPr>
          <a:xfrm flipH="1" flipV="1">
            <a:off x="14618798" y="1241773"/>
            <a:ext cx="1040265" cy="494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68" idx="5"/>
            <a:endCxn id="405" idx="0"/>
          </p:cNvCxnSpPr>
          <p:nvPr/>
        </p:nvCxnSpPr>
        <p:spPr>
          <a:xfrm>
            <a:off x="15848931" y="2194916"/>
            <a:ext cx="492389" cy="493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7" idx="3"/>
            <a:endCxn id="374" idx="0"/>
          </p:cNvCxnSpPr>
          <p:nvPr/>
        </p:nvCxnSpPr>
        <p:spPr>
          <a:xfrm flipH="1">
            <a:off x="13109617" y="1241773"/>
            <a:ext cx="1129445" cy="478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68" idx="3"/>
            <a:endCxn id="385" idx="0"/>
          </p:cNvCxnSpPr>
          <p:nvPr/>
        </p:nvCxnSpPr>
        <p:spPr>
          <a:xfrm flipH="1">
            <a:off x="14903038" y="2194916"/>
            <a:ext cx="566157" cy="529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>
            <a:stCxn id="374" idx="3"/>
            <a:endCxn id="380" idx="0"/>
          </p:cNvCxnSpPr>
          <p:nvPr/>
        </p:nvCxnSpPr>
        <p:spPr>
          <a:xfrm flipH="1">
            <a:off x="12440280" y="2178223"/>
            <a:ext cx="479469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椭圆 373"/>
          <p:cNvSpPr/>
          <p:nvPr/>
        </p:nvSpPr>
        <p:spPr>
          <a:xfrm>
            <a:off x="12841103" y="1719841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375" name="直接连接符 374"/>
          <p:cNvCxnSpPr>
            <a:stCxn id="374" idx="5"/>
            <a:endCxn id="398" idx="0"/>
          </p:cNvCxnSpPr>
          <p:nvPr/>
        </p:nvCxnSpPr>
        <p:spPr>
          <a:xfrm>
            <a:off x="13299485" y="2178223"/>
            <a:ext cx="342341" cy="544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椭圆 375"/>
          <p:cNvSpPr/>
          <p:nvPr/>
        </p:nvSpPr>
        <p:spPr>
          <a:xfrm>
            <a:off x="13014419" y="365814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cxnSp>
        <p:nvCxnSpPr>
          <p:cNvPr id="377" name="直接连接符 376"/>
          <p:cNvCxnSpPr>
            <a:stCxn id="376" idx="4"/>
            <a:endCxn id="401" idx="0"/>
          </p:cNvCxnSpPr>
          <p:nvPr/>
        </p:nvCxnSpPr>
        <p:spPr>
          <a:xfrm flipH="1">
            <a:off x="13279329" y="4195176"/>
            <a:ext cx="3604" cy="44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376" idx="3"/>
            <a:endCxn id="379" idx="0"/>
          </p:cNvCxnSpPr>
          <p:nvPr/>
        </p:nvCxnSpPr>
        <p:spPr>
          <a:xfrm flipH="1">
            <a:off x="12739034" y="4116530"/>
            <a:ext cx="354031" cy="51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矩形 378"/>
          <p:cNvSpPr/>
          <p:nvPr/>
        </p:nvSpPr>
        <p:spPr>
          <a:xfrm>
            <a:off x="12492291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0" name="椭圆 379"/>
          <p:cNvSpPr/>
          <p:nvPr/>
        </p:nvSpPr>
        <p:spPr>
          <a:xfrm>
            <a:off x="12171766" y="272317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81" name="矩形 380"/>
          <p:cNvSpPr/>
          <p:nvPr/>
        </p:nvSpPr>
        <p:spPr>
          <a:xfrm>
            <a:off x="124626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2" name="直接连接符 381"/>
          <p:cNvCxnSpPr>
            <a:stCxn id="380" idx="5"/>
            <a:endCxn id="381" idx="0"/>
          </p:cNvCxnSpPr>
          <p:nvPr/>
        </p:nvCxnSpPr>
        <p:spPr>
          <a:xfrm>
            <a:off x="12630148" y="3181559"/>
            <a:ext cx="79273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80" idx="3"/>
            <a:endCxn id="384" idx="0"/>
          </p:cNvCxnSpPr>
          <p:nvPr/>
        </p:nvCxnSpPr>
        <p:spPr>
          <a:xfrm flipH="1">
            <a:off x="12155221" y="3181559"/>
            <a:ext cx="95191" cy="552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矩形 383"/>
          <p:cNvSpPr/>
          <p:nvPr/>
        </p:nvSpPr>
        <p:spPr>
          <a:xfrm>
            <a:off x="1190847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85" name="椭圆 384"/>
          <p:cNvSpPr/>
          <p:nvPr/>
        </p:nvSpPr>
        <p:spPr>
          <a:xfrm>
            <a:off x="14634524" y="2724313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6" name="矩形 385"/>
          <p:cNvSpPr/>
          <p:nvPr/>
        </p:nvSpPr>
        <p:spPr>
          <a:xfrm>
            <a:off x="14908044" y="374022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87" name="直接连接符 386"/>
          <p:cNvCxnSpPr>
            <a:stCxn id="385" idx="5"/>
            <a:endCxn id="386" idx="0"/>
          </p:cNvCxnSpPr>
          <p:nvPr/>
        </p:nvCxnSpPr>
        <p:spPr>
          <a:xfrm>
            <a:off x="15092906" y="3182695"/>
            <a:ext cx="61881" cy="557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387"/>
          <p:cNvCxnSpPr>
            <a:stCxn id="385" idx="3"/>
            <a:endCxn id="389" idx="0"/>
          </p:cNvCxnSpPr>
          <p:nvPr/>
        </p:nvCxnSpPr>
        <p:spPr>
          <a:xfrm flipH="1">
            <a:off x="14612991" y="3182695"/>
            <a:ext cx="100179" cy="55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/>
          <p:cNvSpPr/>
          <p:nvPr/>
        </p:nvSpPr>
        <p:spPr>
          <a:xfrm>
            <a:off x="14366248" y="373378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390" name="椭圆 389"/>
          <p:cNvSpPr/>
          <p:nvPr/>
        </p:nvSpPr>
        <p:spPr>
          <a:xfrm>
            <a:off x="13675171" y="3661709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391" name="矩形 390"/>
          <p:cNvSpPr/>
          <p:nvPr/>
        </p:nvSpPr>
        <p:spPr>
          <a:xfrm>
            <a:off x="14241510" y="4631853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2" name="直接连接符 391"/>
          <p:cNvCxnSpPr>
            <a:stCxn id="390" idx="5"/>
            <a:endCxn id="391" idx="0"/>
          </p:cNvCxnSpPr>
          <p:nvPr/>
        </p:nvCxnSpPr>
        <p:spPr>
          <a:xfrm>
            <a:off x="14133553" y="4120091"/>
            <a:ext cx="354700" cy="511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>
            <a:stCxn id="390" idx="4"/>
            <a:endCxn id="410" idx="0"/>
          </p:cNvCxnSpPr>
          <p:nvPr/>
        </p:nvCxnSpPr>
        <p:spPr>
          <a:xfrm flipH="1">
            <a:off x="13868610" y="4198737"/>
            <a:ext cx="75075" cy="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/>
          <p:cNvSpPr/>
          <p:nvPr/>
        </p:nvSpPr>
        <p:spPr>
          <a:xfrm>
            <a:off x="16573251" y="3646137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19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6860669" y="4633942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396" name="直接连接符 395"/>
          <p:cNvCxnSpPr>
            <a:stCxn id="394" idx="5"/>
            <a:endCxn id="395" idx="0"/>
          </p:cNvCxnSpPr>
          <p:nvPr/>
        </p:nvCxnSpPr>
        <p:spPr>
          <a:xfrm>
            <a:off x="17031633" y="4104519"/>
            <a:ext cx="75779" cy="529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>
            <a:stCxn id="394" idx="0"/>
            <a:endCxn id="405" idx="5"/>
          </p:cNvCxnSpPr>
          <p:nvPr/>
        </p:nvCxnSpPr>
        <p:spPr>
          <a:xfrm flipH="1" flipV="1">
            <a:off x="16531188" y="3146979"/>
            <a:ext cx="310577" cy="49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椭圆 397"/>
          <p:cNvSpPr/>
          <p:nvPr/>
        </p:nvSpPr>
        <p:spPr>
          <a:xfrm>
            <a:off x="13373312" y="272317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cxnSp>
        <p:nvCxnSpPr>
          <p:cNvPr id="399" name="直接连接符 398"/>
          <p:cNvCxnSpPr>
            <a:stCxn id="398" idx="5"/>
            <a:endCxn id="390" idx="0"/>
          </p:cNvCxnSpPr>
          <p:nvPr/>
        </p:nvCxnSpPr>
        <p:spPr>
          <a:xfrm>
            <a:off x="13831694" y="3181559"/>
            <a:ext cx="111991" cy="480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/>
          <p:cNvCxnSpPr>
            <a:stCxn id="398" idx="3"/>
            <a:endCxn id="376" idx="0"/>
          </p:cNvCxnSpPr>
          <p:nvPr/>
        </p:nvCxnSpPr>
        <p:spPr>
          <a:xfrm flipH="1">
            <a:off x="13282933" y="3181559"/>
            <a:ext cx="169025" cy="47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1303258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02" name="椭圆 401"/>
          <p:cNvSpPr/>
          <p:nvPr/>
        </p:nvSpPr>
        <p:spPr>
          <a:xfrm>
            <a:off x="15500687" y="3661528"/>
            <a:ext cx="537028" cy="53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15</a:t>
            </a:r>
            <a:endParaRPr lang="zh-CN" altLang="en-US" sz="1400" b="1" dirty="0">
              <a:latin typeface="+mn-ea"/>
            </a:endParaRPr>
          </a:p>
        </p:txBody>
      </p:sp>
      <p:cxnSp>
        <p:nvCxnSpPr>
          <p:cNvPr id="403" name="直接连接符 402"/>
          <p:cNvCxnSpPr>
            <a:stCxn id="402" idx="0"/>
            <a:endCxn id="405" idx="3"/>
          </p:cNvCxnSpPr>
          <p:nvPr/>
        </p:nvCxnSpPr>
        <p:spPr>
          <a:xfrm flipV="1">
            <a:off x="15769201" y="3146979"/>
            <a:ext cx="382251" cy="514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402" idx="3"/>
            <a:endCxn id="415" idx="0"/>
          </p:cNvCxnSpPr>
          <p:nvPr/>
        </p:nvCxnSpPr>
        <p:spPr>
          <a:xfrm flipH="1">
            <a:off x="15436272" y="4119910"/>
            <a:ext cx="143061" cy="43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椭圆 404"/>
          <p:cNvSpPr/>
          <p:nvPr/>
        </p:nvSpPr>
        <p:spPr>
          <a:xfrm>
            <a:off x="16072806" y="2688597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18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06" name="矩形 405"/>
          <p:cNvSpPr/>
          <p:nvPr/>
        </p:nvSpPr>
        <p:spPr>
          <a:xfrm>
            <a:off x="16323568" y="463434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07" name="直接连接符 406"/>
          <p:cNvCxnSpPr>
            <a:stCxn id="394" idx="3"/>
            <a:endCxn id="406" idx="0"/>
          </p:cNvCxnSpPr>
          <p:nvPr/>
        </p:nvCxnSpPr>
        <p:spPr>
          <a:xfrm flipH="1">
            <a:off x="16570311" y="4104519"/>
            <a:ext cx="81586" cy="529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402" idx="5"/>
            <a:endCxn id="409" idx="0"/>
          </p:cNvCxnSpPr>
          <p:nvPr/>
        </p:nvCxnSpPr>
        <p:spPr>
          <a:xfrm>
            <a:off x="15959069" y="4119910"/>
            <a:ext cx="68110" cy="523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矩形 408"/>
          <p:cNvSpPr/>
          <p:nvPr/>
        </p:nvSpPr>
        <p:spPr>
          <a:xfrm>
            <a:off x="15780436" y="4643161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0" name="椭圆 409"/>
          <p:cNvSpPr/>
          <p:nvPr/>
        </p:nvSpPr>
        <p:spPr>
          <a:xfrm>
            <a:off x="13600096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411" name="直接连接符 410"/>
          <p:cNvCxnSpPr>
            <a:stCxn id="410" idx="3"/>
            <a:endCxn id="412" idx="0"/>
          </p:cNvCxnSpPr>
          <p:nvPr/>
        </p:nvCxnSpPr>
        <p:spPr>
          <a:xfrm flipH="1">
            <a:off x="13584951" y="5009210"/>
            <a:ext cx="93791" cy="520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/>
          <p:cNvSpPr/>
          <p:nvPr/>
        </p:nvSpPr>
        <p:spPr>
          <a:xfrm>
            <a:off x="13338208" y="55299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3" name="直接连接符 412"/>
          <p:cNvCxnSpPr>
            <a:stCxn id="410" idx="5"/>
            <a:endCxn id="414" idx="0"/>
          </p:cNvCxnSpPr>
          <p:nvPr/>
        </p:nvCxnSpPr>
        <p:spPr>
          <a:xfrm>
            <a:off x="14058478" y="5009210"/>
            <a:ext cx="78451" cy="532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/>
        </p:nvSpPr>
        <p:spPr>
          <a:xfrm>
            <a:off x="13890186" y="5541239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sp>
        <p:nvSpPr>
          <p:cNvPr id="415" name="椭圆 414"/>
          <p:cNvSpPr/>
          <p:nvPr/>
        </p:nvSpPr>
        <p:spPr>
          <a:xfrm>
            <a:off x="15167758" y="4550828"/>
            <a:ext cx="537028" cy="537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+mn-ea"/>
              </a:rPr>
              <a:t>14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15452053" y="5565118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7" name="直接连接符 416"/>
          <p:cNvCxnSpPr>
            <a:stCxn id="415" idx="5"/>
            <a:endCxn id="416" idx="0"/>
          </p:cNvCxnSpPr>
          <p:nvPr/>
        </p:nvCxnSpPr>
        <p:spPr>
          <a:xfrm>
            <a:off x="15626140" y="5009210"/>
            <a:ext cx="72656" cy="555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14914952" y="5565517"/>
            <a:ext cx="493486" cy="352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NIL</a:t>
            </a:r>
            <a:endParaRPr lang="zh-CN" altLang="en-US" dirty="0"/>
          </a:p>
        </p:txBody>
      </p:sp>
      <p:cxnSp>
        <p:nvCxnSpPr>
          <p:cNvPr id="419" name="直接连接符 418"/>
          <p:cNvCxnSpPr>
            <a:stCxn id="415" idx="3"/>
            <a:endCxn id="418" idx="0"/>
          </p:cNvCxnSpPr>
          <p:nvPr/>
        </p:nvCxnSpPr>
        <p:spPr>
          <a:xfrm flipH="1">
            <a:off x="15161695" y="5009210"/>
            <a:ext cx="84709" cy="556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5100</Words>
  <Application>Microsoft Office PowerPoint</Application>
  <PresentationFormat>宽屏</PresentationFormat>
  <Paragraphs>2440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Haobinbin</dc:creator>
  <cp:lastModifiedBy>Haobinbin</cp:lastModifiedBy>
  <cp:revision>318</cp:revision>
  <dcterms:created xsi:type="dcterms:W3CDTF">2018-07-25T15:00:21Z</dcterms:created>
  <dcterms:modified xsi:type="dcterms:W3CDTF">2018-07-30T16:11:19Z</dcterms:modified>
</cp:coreProperties>
</file>