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57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00" autoAdjust="0"/>
    <p:restoredTop sz="90270" autoAdjust="0"/>
  </p:normalViewPr>
  <p:slideViewPr>
    <p:cSldViewPr snapToGrid="0">
      <p:cViewPr varScale="1">
        <p:scale>
          <a:sx n="67" d="100"/>
          <a:sy n="67" d="100"/>
        </p:scale>
        <p:origin x="12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5FDAB-64D9-4F32-BEFE-479E89231271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F412F-9F49-45A8-BF05-2D18EADF5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88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493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017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48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319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79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593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778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999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617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770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162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03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661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04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748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2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6566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7232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964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2567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3344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432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22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410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085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81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251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00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2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98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9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35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21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5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3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67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6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0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23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04813-5363-4108-BEF5-059BABF313EC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20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xiaojun111111/article/details/5189848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jianshu.com/p/ad5d65e7ce62" TargetMode="External"/><Relationship Id="rId5" Type="http://schemas.openxmlformats.org/officeDocument/2006/relationships/hyperlink" Target="https://blog.csdn.net/lm2009200/article/details/70162811" TargetMode="External"/><Relationship Id="rId4" Type="http://schemas.openxmlformats.org/officeDocument/2006/relationships/hyperlink" Target="https://blog.csdn.net/SprintMan/article/details/68925857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 125"/>
          <p:cNvSpPr/>
          <p:nvPr/>
        </p:nvSpPr>
        <p:spPr>
          <a:xfrm>
            <a:off x="327677" y="-1549578"/>
            <a:ext cx="1338828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红黑树特性</a:t>
            </a:r>
            <a:endParaRPr lang="en-US" altLang="zh-CN" dirty="0" smtClean="0"/>
          </a:p>
        </p:txBody>
      </p:sp>
      <p:sp>
        <p:nvSpPr>
          <p:cNvPr id="127" name="矩形 126"/>
          <p:cNvSpPr/>
          <p:nvPr/>
        </p:nvSpPr>
        <p:spPr>
          <a:xfrm>
            <a:off x="327677" y="-1196546"/>
            <a:ext cx="399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、每个节点要么是黑色，要么是红色</a:t>
            </a:r>
            <a:endParaRPr lang="en-US" altLang="zh-CN" dirty="0" smtClean="0"/>
          </a:p>
        </p:txBody>
      </p:sp>
      <p:sp>
        <p:nvSpPr>
          <p:cNvPr id="128" name="矩形 127"/>
          <p:cNvSpPr/>
          <p:nvPr/>
        </p:nvSpPr>
        <p:spPr>
          <a:xfrm>
            <a:off x="327677" y="-820738"/>
            <a:ext cx="21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、根节点是黑色的</a:t>
            </a:r>
            <a:endParaRPr lang="en-US" altLang="zh-CN" dirty="0" smtClean="0"/>
          </a:p>
        </p:txBody>
      </p:sp>
      <p:sp>
        <p:nvSpPr>
          <p:cNvPr id="129" name="矩形 128"/>
          <p:cNvSpPr/>
          <p:nvPr/>
        </p:nvSpPr>
        <p:spPr>
          <a:xfrm>
            <a:off x="327677" y="-451406"/>
            <a:ext cx="5149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、每个叶子节点是黑色的（叶子节点是空节点）</a:t>
            </a:r>
            <a:endParaRPr lang="en-US" altLang="zh-CN" dirty="0" smtClean="0"/>
          </a:p>
        </p:txBody>
      </p:sp>
      <p:sp>
        <p:nvSpPr>
          <p:cNvPr id="130" name="矩形 129"/>
          <p:cNvSpPr/>
          <p:nvPr/>
        </p:nvSpPr>
        <p:spPr>
          <a:xfrm>
            <a:off x="327677" y="-86986"/>
            <a:ext cx="553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、如果一个节点是红色，那它的子节点一定是黑色</a:t>
            </a:r>
            <a:endParaRPr lang="en-US" altLang="zh-CN" dirty="0" smtClean="0"/>
          </a:p>
        </p:txBody>
      </p:sp>
      <p:sp>
        <p:nvSpPr>
          <p:cNvPr id="131" name="矩形 130"/>
          <p:cNvSpPr/>
          <p:nvPr/>
        </p:nvSpPr>
        <p:spPr>
          <a:xfrm>
            <a:off x="327677" y="277434"/>
            <a:ext cx="768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、从任意一个节点到其叶子节点的所有路径中，所包含的黑节点数量相同</a:t>
            </a:r>
            <a:endParaRPr lang="en-US" altLang="zh-CN" dirty="0" smtClean="0"/>
          </a:p>
        </p:txBody>
      </p:sp>
      <p:sp>
        <p:nvSpPr>
          <p:cNvPr id="132" name="矩形 131"/>
          <p:cNvSpPr/>
          <p:nvPr/>
        </p:nvSpPr>
        <p:spPr>
          <a:xfrm>
            <a:off x="327677" y="751471"/>
            <a:ext cx="2379177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红黑树插入的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种情形</a:t>
            </a:r>
            <a:endParaRPr lang="en-US" altLang="zh-CN" dirty="0" smtClean="0"/>
          </a:p>
        </p:txBody>
      </p:sp>
      <p:sp>
        <p:nvSpPr>
          <p:cNvPr id="133" name="矩形 132"/>
          <p:cNvSpPr/>
          <p:nvPr/>
        </p:nvSpPr>
        <p:spPr>
          <a:xfrm>
            <a:off x="327677" y="1093225"/>
            <a:ext cx="6995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、新节点位于根节点，其没有父节点：将该节点直接设为黑色即可</a:t>
            </a:r>
            <a:endParaRPr lang="en-US" altLang="zh-CN" dirty="0" smtClean="0"/>
          </a:p>
        </p:txBody>
      </p:sp>
      <p:sp>
        <p:nvSpPr>
          <p:cNvPr id="134" name="矩形 133"/>
          <p:cNvSpPr/>
          <p:nvPr/>
        </p:nvSpPr>
        <p:spPr>
          <a:xfrm>
            <a:off x="327677" y="1469033"/>
            <a:ext cx="6534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、新节点的父节点已然是黑色：不用动，这已然是一颗红黑树</a:t>
            </a:r>
            <a:endParaRPr lang="en-US" altLang="zh-CN" dirty="0" smtClean="0"/>
          </a:p>
        </p:txBody>
      </p:sp>
      <p:sp>
        <p:nvSpPr>
          <p:cNvPr id="135" name="矩形 134"/>
          <p:cNvSpPr/>
          <p:nvPr/>
        </p:nvSpPr>
        <p:spPr>
          <a:xfrm>
            <a:off x="327677" y="1838365"/>
            <a:ext cx="14549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、父节点和叔节点都是红色：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将父节点和叔节点设为黑色</a:t>
            </a:r>
            <a:r>
              <a:rPr lang="en-US" altLang="zh-CN" dirty="0" smtClean="0"/>
              <a:t>;b.</a:t>
            </a:r>
            <a:r>
              <a:rPr lang="zh-CN" altLang="en-US" dirty="0" smtClean="0"/>
              <a:t>将祖父节点设为红色</a:t>
            </a:r>
            <a:r>
              <a:rPr lang="en-US" altLang="zh-CN" dirty="0" smtClean="0"/>
              <a:t>;c.</a:t>
            </a:r>
            <a:r>
              <a:rPr lang="zh-CN" altLang="en-US" dirty="0" smtClean="0"/>
              <a:t>将祖父节点设为当前节点，并继续对新当前节点进行操作</a:t>
            </a:r>
            <a:endParaRPr lang="en-US" altLang="zh-CN" dirty="0" smtClean="0"/>
          </a:p>
        </p:txBody>
      </p:sp>
      <p:sp>
        <p:nvSpPr>
          <p:cNvPr id="138" name="矩形 137"/>
          <p:cNvSpPr/>
          <p:nvPr/>
        </p:nvSpPr>
        <p:spPr>
          <a:xfrm>
            <a:off x="8016000" y="783200"/>
            <a:ext cx="1107996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插入规则</a:t>
            </a:r>
            <a:endParaRPr lang="en-US" altLang="zh-CN" dirty="0" smtClean="0"/>
          </a:p>
        </p:txBody>
      </p:sp>
      <p:sp>
        <p:nvSpPr>
          <p:cNvPr id="139" name="矩形 138"/>
          <p:cNvSpPr/>
          <p:nvPr/>
        </p:nvSpPr>
        <p:spPr>
          <a:xfrm>
            <a:off x="8016000" y="116475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新插入的节点都为红色</a:t>
            </a:r>
            <a:endParaRPr lang="en-US" altLang="zh-CN" dirty="0" smtClean="0"/>
          </a:p>
        </p:txBody>
      </p:sp>
      <p:sp>
        <p:nvSpPr>
          <p:cNvPr id="140" name="矩形 139"/>
          <p:cNvSpPr/>
          <p:nvPr/>
        </p:nvSpPr>
        <p:spPr>
          <a:xfrm>
            <a:off x="67958" y="8301561"/>
            <a:ext cx="122087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rgbClr val="0000FF"/>
                </a:solidFill>
              </a:rPr>
              <a:t>插入节点的顺序：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12   1   9   2   0   11   7   19   4   15   18   5   14   13   10   16   6   3   8   17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67958" y="6571536"/>
            <a:ext cx="605172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hlinkClick r:id="rId3"/>
              </a:rPr>
              <a:t>https://blog.csdn.net/xiaojun111111/article/details/51898486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blog.csdn.net/SprintMan/article/details/68925857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blog.csdn.net/lm2009200/article/details/70162811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https://</a:t>
            </a:r>
            <a:r>
              <a:rPr lang="en-US" altLang="zh-CN" dirty="0" smtClean="0">
                <a:hlinkClick r:id="rId6"/>
              </a:rPr>
              <a:t>www.jianshu.com/p/ad5d65e7ce62</a:t>
            </a:r>
            <a:endParaRPr lang="en-US" altLang="zh-CN" dirty="0" smtClean="0"/>
          </a:p>
          <a:p>
            <a:r>
              <a:rPr lang="en-US" altLang="zh-CN" dirty="0"/>
              <a:t>https://www.cnblogs.com/George1994/p/6934930.html</a:t>
            </a:r>
            <a:endParaRPr lang="en-US" altLang="zh-CN" dirty="0" smtClean="0"/>
          </a:p>
          <a:p>
            <a:r>
              <a:rPr lang="en-US" altLang="zh-CN" dirty="0"/>
              <a:t>https://blog.csdn.net/qq_37169817/article/details/78880110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7677" y="2207697"/>
            <a:ext cx="1449749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、父节点是红色，叔节点是黑色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当前节点是父亲的左</a:t>
            </a:r>
            <a:r>
              <a:rPr lang="zh-CN" altLang="en-US" dirty="0"/>
              <a:t>孩子</a:t>
            </a:r>
            <a:r>
              <a:rPr lang="zh-CN" altLang="en-US" dirty="0" smtClean="0"/>
              <a:t>，</a:t>
            </a:r>
            <a:r>
              <a:rPr lang="zh-CN" altLang="en-US" dirty="0"/>
              <a:t>父亲是祖父的左孩子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Left-Left</a:t>
            </a:r>
            <a:r>
              <a:rPr lang="zh-CN" altLang="en-US" dirty="0" smtClean="0"/>
              <a:t>）：    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将祖父节点右旋</a:t>
            </a:r>
            <a:r>
              <a:rPr lang="en-US" altLang="zh-CN" dirty="0" smtClean="0"/>
              <a:t>;b.</a:t>
            </a:r>
            <a:r>
              <a:rPr lang="zh-CN" altLang="en-US" dirty="0"/>
              <a:t>交换父节点和祖父节点的</a:t>
            </a:r>
            <a:r>
              <a:rPr lang="zh-CN" altLang="en-US" dirty="0" smtClean="0"/>
              <a:t>颜色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当前节点是父亲的右</a:t>
            </a:r>
            <a:r>
              <a:rPr lang="zh-CN" altLang="en-US" dirty="0" smtClean="0"/>
              <a:t>孩子，父亲是祖父的左孩子（</a:t>
            </a:r>
            <a:r>
              <a:rPr lang="en-US" altLang="zh-CN" dirty="0" smtClean="0"/>
              <a:t>Right-Left</a:t>
            </a:r>
            <a:r>
              <a:rPr lang="zh-CN" altLang="en-US" dirty="0" smtClean="0"/>
              <a:t>）：  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将父节点左旋，并将父节点作为当前节点</a:t>
            </a:r>
            <a:r>
              <a:rPr lang="en-US" altLang="zh-CN" dirty="0" smtClean="0"/>
              <a:t>; b.</a:t>
            </a:r>
            <a:r>
              <a:rPr lang="zh-CN" altLang="en-US" dirty="0"/>
              <a:t>然后</a:t>
            </a:r>
            <a:r>
              <a:rPr lang="zh-CN" altLang="en-US" dirty="0" smtClean="0"/>
              <a:t>再使用</a:t>
            </a:r>
            <a:r>
              <a:rPr lang="en-US" altLang="zh-CN" dirty="0" smtClean="0"/>
              <a:t>Left </a:t>
            </a:r>
            <a:r>
              <a:rPr lang="en-US" altLang="zh-CN" dirty="0" err="1" smtClean="0"/>
              <a:t>Left</a:t>
            </a:r>
            <a:r>
              <a:rPr lang="zh-CN" altLang="en-US" dirty="0" smtClean="0"/>
              <a:t>情形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当前节点是父亲的右</a:t>
            </a:r>
            <a:r>
              <a:rPr lang="zh-CN" altLang="en-US" dirty="0" smtClean="0"/>
              <a:t>孩子，父亲是祖父的右孩子（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将祖父节点左旋</a:t>
            </a:r>
            <a:r>
              <a:rPr lang="en-US" altLang="zh-CN" dirty="0" smtClean="0"/>
              <a:t>;b.</a:t>
            </a:r>
            <a:r>
              <a:rPr lang="zh-CN" altLang="en-US" dirty="0" smtClean="0"/>
              <a:t>交换父节点和祖父节点的颜色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当前节点是父亲的左</a:t>
            </a:r>
            <a:r>
              <a:rPr lang="zh-CN" altLang="en-US" dirty="0" smtClean="0"/>
              <a:t>孩子，父亲是祖父的右孩子（</a:t>
            </a:r>
            <a:r>
              <a:rPr lang="en-US" altLang="zh-CN" dirty="0" smtClean="0"/>
              <a:t>Left-Right</a:t>
            </a:r>
            <a:r>
              <a:rPr lang="zh-CN" altLang="en-US" dirty="0" smtClean="0"/>
              <a:t>）：  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将父节点</a:t>
            </a:r>
            <a:r>
              <a:rPr lang="zh-CN" altLang="en-US" dirty="0"/>
              <a:t>右旋，并将父节点作为当前节点</a:t>
            </a:r>
            <a:r>
              <a:rPr lang="en-US" altLang="zh-CN" dirty="0" smtClean="0"/>
              <a:t>; b.</a:t>
            </a:r>
            <a:r>
              <a:rPr lang="zh-CN" altLang="en-US" dirty="0" smtClean="0"/>
              <a:t>然后再使用</a:t>
            </a:r>
            <a:r>
              <a:rPr lang="en-US" altLang="zh-CN" dirty="0" smtClean="0"/>
              <a:t>Right </a:t>
            </a:r>
            <a:r>
              <a:rPr lang="en-US" altLang="zh-CN" dirty="0" err="1" smtClean="0"/>
              <a:t>Right</a:t>
            </a:r>
            <a:r>
              <a:rPr lang="zh-CN" altLang="en-US" dirty="0" smtClean="0"/>
              <a:t>情形</a:t>
            </a:r>
            <a:endParaRPr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327677" y="3780432"/>
            <a:ext cx="2379177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红黑树</a:t>
            </a:r>
            <a:r>
              <a:rPr lang="zh-CN" altLang="en-US" dirty="0"/>
              <a:t>删除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种情形</a:t>
            </a:r>
            <a:endParaRPr lang="en-US" altLang="zh-CN" dirty="0" smtClean="0"/>
          </a:p>
        </p:txBody>
      </p:sp>
      <p:sp>
        <p:nvSpPr>
          <p:cNvPr id="19" name="矩形 18"/>
          <p:cNvSpPr/>
          <p:nvPr/>
        </p:nvSpPr>
        <p:spPr>
          <a:xfrm>
            <a:off x="327677" y="4239549"/>
            <a:ext cx="5379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、删除节点的左右子节点均为空，则将其直接删除</a:t>
            </a:r>
            <a:endParaRPr lang="en-US" altLang="zh-CN" dirty="0" smtClean="0"/>
          </a:p>
        </p:txBody>
      </p:sp>
      <p:sp>
        <p:nvSpPr>
          <p:cNvPr id="20" name="矩形 19"/>
          <p:cNvSpPr/>
          <p:nvPr/>
        </p:nvSpPr>
        <p:spPr>
          <a:xfrm>
            <a:off x="327676" y="4657573"/>
            <a:ext cx="907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、删除节点的左右子节点其中一个为空，则将存在的那一个子节点直接替换掉删除节点</a:t>
            </a:r>
            <a:endParaRPr lang="en-US" altLang="zh-CN" dirty="0" smtClean="0"/>
          </a:p>
        </p:txBody>
      </p:sp>
      <p:sp>
        <p:nvSpPr>
          <p:cNvPr id="21" name="矩形 20"/>
          <p:cNvSpPr/>
          <p:nvPr/>
        </p:nvSpPr>
        <p:spPr>
          <a:xfrm>
            <a:off x="327676" y="5056904"/>
            <a:ext cx="1386148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、删除节点的左右子节点均不为空，首先选择该节点的替代节点，替代节点可以是左子树中的最大值，也可以是右子树中的最小值。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接着将替代节点替换掉删除节点，并分情况进行左右旋转使其保持一颗红黑树。子情况有：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替代节点成为新的根节点（即删除的是根节点）：不管替代节点原先的身份是左子树的最大值还是右子树的最小值，也不管替代节点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原先的颜色是黑色还是红色，都不会影响红黑树的结构和特性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替换节点的兄弟节点为红色：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将兄弟节点变黑色</a:t>
            </a:r>
            <a:r>
              <a:rPr lang="en-US" altLang="zh-CN" dirty="0" smtClean="0"/>
              <a:t>;b.</a:t>
            </a:r>
            <a:r>
              <a:rPr lang="zh-CN" altLang="en-US" dirty="0" smtClean="0"/>
              <a:t>将父节点变红色</a:t>
            </a:r>
            <a:r>
              <a:rPr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9602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矩形 561"/>
          <p:cNvSpPr/>
          <p:nvPr/>
        </p:nvSpPr>
        <p:spPr>
          <a:xfrm>
            <a:off x="195911" y="42269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29" name="矩形 228"/>
          <p:cNvSpPr/>
          <p:nvPr/>
        </p:nvSpPr>
        <p:spPr>
          <a:xfrm>
            <a:off x="4400434" y="1330616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13</a:t>
            </a:r>
            <a:r>
              <a:rPr lang="zh-CN" altLang="en-US" dirty="0" smtClean="0"/>
              <a:t>插入</a:t>
            </a:r>
            <a:r>
              <a:rPr lang="zh-CN" altLang="en-US" dirty="0"/>
              <a:t>指定位置</a:t>
            </a:r>
            <a:endParaRPr lang="en-US" altLang="zh-CN" dirty="0"/>
          </a:p>
        </p:txBody>
      </p:sp>
      <p:cxnSp>
        <p:nvCxnSpPr>
          <p:cNvPr id="230" name="直接箭头连接符 229"/>
          <p:cNvCxnSpPr/>
          <p:nvPr/>
        </p:nvCxnSpPr>
        <p:spPr>
          <a:xfrm>
            <a:off x="4532743" y="1773372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矩形 388"/>
          <p:cNvSpPr/>
          <p:nvPr/>
        </p:nvSpPr>
        <p:spPr>
          <a:xfrm>
            <a:off x="9503754" y="-70166"/>
            <a:ext cx="534312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Left-Left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13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的左孩子，</a:t>
            </a:r>
            <a:r>
              <a:rPr lang="en-US" altLang="zh-CN" dirty="0" smtClean="0"/>
              <a:t>14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的左孩子，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将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和祖父</a:t>
            </a:r>
            <a:r>
              <a:rPr lang="en-US" altLang="zh-CN" dirty="0" smtClean="0"/>
              <a:t>15</a:t>
            </a:r>
            <a:r>
              <a:rPr lang="zh-CN" altLang="en-US" dirty="0" smtClean="0"/>
              <a:t>颜色互换</a:t>
            </a:r>
            <a:endParaRPr lang="en-US" altLang="zh-CN" dirty="0" smtClean="0"/>
          </a:p>
        </p:txBody>
      </p:sp>
      <p:cxnSp>
        <p:nvCxnSpPr>
          <p:cNvPr id="390" name="直接箭头连接符 389"/>
          <p:cNvCxnSpPr/>
          <p:nvPr/>
        </p:nvCxnSpPr>
        <p:spPr>
          <a:xfrm>
            <a:off x="10067347" y="1657715"/>
            <a:ext cx="2696477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椭圆 226"/>
          <p:cNvSpPr/>
          <p:nvPr/>
        </p:nvSpPr>
        <p:spPr>
          <a:xfrm>
            <a:off x="2641291" y="4958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28" name="椭圆 227"/>
          <p:cNvSpPr/>
          <p:nvPr/>
        </p:nvSpPr>
        <p:spPr>
          <a:xfrm>
            <a:off x="3871424" y="14490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51" name="直接连接符 250"/>
          <p:cNvCxnSpPr>
            <a:stCxn id="228" idx="0"/>
            <a:endCxn id="227" idx="5"/>
          </p:cNvCxnSpPr>
          <p:nvPr/>
        </p:nvCxnSpPr>
        <p:spPr>
          <a:xfrm flipH="1" flipV="1">
            <a:off x="3099673" y="954260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228" idx="5"/>
            <a:endCxn id="287" idx="0"/>
          </p:cNvCxnSpPr>
          <p:nvPr/>
        </p:nvCxnSpPr>
        <p:spPr>
          <a:xfrm>
            <a:off x="4329806" y="1907403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27" idx="3"/>
            <a:endCxn id="256" idx="0"/>
          </p:cNvCxnSpPr>
          <p:nvPr/>
        </p:nvCxnSpPr>
        <p:spPr>
          <a:xfrm flipH="1">
            <a:off x="1590492" y="954260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28" idx="3"/>
            <a:endCxn id="267" idx="0"/>
          </p:cNvCxnSpPr>
          <p:nvPr/>
        </p:nvCxnSpPr>
        <p:spPr>
          <a:xfrm flipH="1">
            <a:off x="3383913" y="1907403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56" idx="3"/>
            <a:endCxn id="262" idx="0"/>
          </p:cNvCxnSpPr>
          <p:nvPr/>
        </p:nvCxnSpPr>
        <p:spPr>
          <a:xfrm flipH="1">
            <a:off x="921155" y="1890710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椭圆 255"/>
          <p:cNvSpPr/>
          <p:nvPr/>
        </p:nvSpPr>
        <p:spPr>
          <a:xfrm>
            <a:off x="1321978" y="14323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57" name="直接连接符 256"/>
          <p:cNvCxnSpPr>
            <a:stCxn id="256" idx="5"/>
            <a:endCxn id="280" idx="0"/>
          </p:cNvCxnSpPr>
          <p:nvPr/>
        </p:nvCxnSpPr>
        <p:spPr>
          <a:xfrm>
            <a:off x="1780360" y="1890710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椭圆 257"/>
          <p:cNvSpPr/>
          <p:nvPr/>
        </p:nvSpPr>
        <p:spPr>
          <a:xfrm>
            <a:off x="1495294" y="33706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59" name="直接连接符 258"/>
          <p:cNvCxnSpPr>
            <a:stCxn id="258" idx="4"/>
            <a:endCxn id="283" idx="0"/>
          </p:cNvCxnSpPr>
          <p:nvPr/>
        </p:nvCxnSpPr>
        <p:spPr>
          <a:xfrm flipH="1">
            <a:off x="1760204" y="3907663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58" idx="3"/>
            <a:endCxn id="261" idx="0"/>
          </p:cNvCxnSpPr>
          <p:nvPr/>
        </p:nvCxnSpPr>
        <p:spPr>
          <a:xfrm flipH="1">
            <a:off x="1219909" y="3829017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矩形 260"/>
          <p:cNvSpPr/>
          <p:nvPr/>
        </p:nvSpPr>
        <p:spPr>
          <a:xfrm>
            <a:off x="973166" y="43443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2" name="椭圆 261"/>
          <p:cNvSpPr/>
          <p:nvPr/>
        </p:nvSpPr>
        <p:spPr>
          <a:xfrm>
            <a:off x="652641" y="24356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63" name="矩形 262"/>
          <p:cNvSpPr/>
          <p:nvPr/>
        </p:nvSpPr>
        <p:spPr>
          <a:xfrm>
            <a:off x="943553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4" name="直接连接符 263"/>
          <p:cNvCxnSpPr>
            <a:stCxn id="262" idx="5"/>
            <a:endCxn id="263" idx="0"/>
          </p:cNvCxnSpPr>
          <p:nvPr/>
        </p:nvCxnSpPr>
        <p:spPr>
          <a:xfrm>
            <a:off x="1111023" y="2894046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2" idx="3"/>
            <a:endCxn id="266" idx="0"/>
          </p:cNvCxnSpPr>
          <p:nvPr/>
        </p:nvCxnSpPr>
        <p:spPr>
          <a:xfrm flipH="1">
            <a:off x="636096" y="2894046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矩形 265"/>
          <p:cNvSpPr/>
          <p:nvPr/>
        </p:nvSpPr>
        <p:spPr>
          <a:xfrm>
            <a:off x="389353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7" name="椭圆 266"/>
          <p:cNvSpPr/>
          <p:nvPr/>
        </p:nvSpPr>
        <p:spPr>
          <a:xfrm>
            <a:off x="3115399" y="24368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68" name="矩形 267"/>
          <p:cNvSpPr/>
          <p:nvPr/>
        </p:nvSpPr>
        <p:spPr>
          <a:xfrm>
            <a:off x="3388919" y="34527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9" name="直接连接符 268"/>
          <p:cNvCxnSpPr>
            <a:stCxn id="267" idx="5"/>
            <a:endCxn id="268" idx="0"/>
          </p:cNvCxnSpPr>
          <p:nvPr/>
        </p:nvCxnSpPr>
        <p:spPr>
          <a:xfrm>
            <a:off x="3573781" y="2895182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>
            <a:stCxn id="267" idx="3"/>
            <a:endCxn id="271" idx="0"/>
          </p:cNvCxnSpPr>
          <p:nvPr/>
        </p:nvCxnSpPr>
        <p:spPr>
          <a:xfrm flipH="1">
            <a:off x="3093866" y="2895182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矩形 270"/>
          <p:cNvSpPr/>
          <p:nvPr/>
        </p:nvSpPr>
        <p:spPr>
          <a:xfrm>
            <a:off x="2847123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2" name="椭圆 271"/>
          <p:cNvSpPr/>
          <p:nvPr/>
        </p:nvSpPr>
        <p:spPr>
          <a:xfrm>
            <a:off x="2156046" y="33741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73" name="矩形 272"/>
          <p:cNvSpPr/>
          <p:nvPr/>
        </p:nvSpPr>
        <p:spPr>
          <a:xfrm>
            <a:off x="2722385" y="43443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4" name="直接连接符 273"/>
          <p:cNvCxnSpPr>
            <a:stCxn id="272" idx="5"/>
            <a:endCxn id="273" idx="0"/>
          </p:cNvCxnSpPr>
          <p:nvPr/>
        </p:nvCxnSpPr>
        <p:spPr>
          <a:xfrm>
            <a:off x="2614428" y="3832578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272" idx="4"/>
            <a:endCxn id="293" idx="0"/>
          </p:cNvCxnSpPr>
          <p:nvPr/>
        </p:nvCxnSpPr>
        <p:spPr>
          <a:xfrm flipH="1">
            <a:off x="2349485" y="3911224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椭圆 275"/>
          <p:cNvSpPr/>
          <p:nvPr/>
        </p:nvSpPr>
        <p:spPr>
          <a:xfrm>
            <a:off x="5054126" y="33586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5341544" y="43464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8" name="直接连接符 277"/>
          <p:cNvCxnSpPr>
            <a:stCxn id="276" idx="5"/>
            <a:endCxn id="277" idx="0"/>
          </p:cNvCxnSpPr>
          <p:nvPr/>
        </p:nvCxnSpPr>
        <p:spPr>
          <a:xfrm>
            <a:off x="5512508" y="3817006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76" idx="0"/>
            <a:endCxn id="287" idx="5"/>
          </p:cNvCxnSpPr>
          <p:nvPr/>
        </p:nvCxnSpPr>
        <p:spPr>
          <a:xfrm flipH="1" flipV="1">
            <a:off x="5012063" y="2859466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椭圆 279"/>
          <p:cNvSpPr/>
          <p:nvPr/>
        </p:nvSpPr>
        <p:spPr>
          <a:xfrm>
            <a:off x="1854187" y="243566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81" name="直接连接符 280"/>
          <p:cNvCxnSpPr>
            <a:stCxn id="280" idx="5"/>
            <a:endCxn id="272" idx="0"/>
          </p:cNvCxnSpPr>
          <p:nvPr/>
        </p:nvCxnSpPr>
        <p:spPr>
          <a:xfrm>
            <a:off x="2312569" y="2894046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80" idx="3"/>
            <a:endCxn id="258" idx="0"/>
          </p:cNvCxnSpPr>
          <p:nvPr/>
        </p:nvCxnSpPr>
        <p:spPr>
          <a:xfrm flipH="1">
            <a:off x="1763808" y="2894046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矩形 282"/>
          <p:cNvSpPr/>
          <p:nvPr/>
        </p:nvSpPr>
        <p:spPr>
          <a:xfrm>
            <a:off x="1513461" y="4355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4" name="椭圆 283"/>
          <p:cNvSpPr/>
          <p:nvPr/>
        </p:nvSpPr>
        <p:spPr>
          <a:xfrm>
            <a:off x="3981562" y="33740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5" name="直接连接符 284"/>
          <p:cNvCxnSpPr>
            <a:stCxn id="284" idx="0"/>
            <a:endCxn id="287" idx="3"/>
          </p:cNvCxnSpPr>
          <p:nvPr/>
        </p:nvCxnSpPr>
        <p:spPr>
          <a:xfrm flipV="1">
            <a:off x="4250076" y="2859466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84" idx="3"/>
            <a:endCxn id="298" idx="0"/>
          </p:cNvCxnSpPr>
          <p:nvPr/>
        </p:nvCxnSpPr>
        <p:spPr>
          <a:xfrm flipH="1">
            <a:off x="3917147" y="3832397"/>
            <a:ext cx="143061" cy="43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椭圆 286"/>
          <p:cNvSpPr/>
          <p:nvPr/>
        </p:nvSpPr>
        <p:spPr>
          <a:xfrm>
            <a:off x="4553681" y="24010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88" name="矩形 287"/>
          <p:cNvSpPr/>
          <p:nvPr/>
        </p:nvSpPr>
        <p:spPr>
          <a:xfrm>
            <a:off x="4804443" y="43468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0" name="直接连接符 289"/>
          <p:cNvCxnSpPr>
            <a:stCxn id="276" idx="3"/>
            <a:endCxn id="288" idx="0"/>
          </p:cNvCxnSpPr>
          <p:nvPr/>
        </p:nvCxnSpPr>
        <p:spPr>
          <a:xfrm flipH="1">
            <a:off x="5051186" y="3817006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84" idx="5"/>
            <a:endCxn id="292" idx="0"/>
          </p:cNvCxnSpPr>
          <p:nvPr/>
        </p:nvCxnSpPr>
        <p:spPr>
          <a:xfrm>
            <a:off x="4439944" y="3832397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矩形 291"/>
          <p:cNvSpPr/>
          <p:nvPr/>
        </p:nvSpPr>
        <p:spPr>
          <a:xfrm>
            <a:off x="4261311" y="4355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3" name="椭圆 292"/>
          <p:cNvSpPr/>
          <p:nvPr/>
        </p:nvSpPr>
        <p:spPr>
          <a:xfrm>
            <a:off x="2080971" y="42633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294" name="直接连接符 293"/>
          <p:cNvCxnSpPr>
            <a:stCxn id="293" idx="3"/>
            <a:endCxn id="295" idx="0"/>
          </p:cNvCxnSpPr>
          <p:nvPr/>
        </p:nvCxnSpPr>
        <p:spPr>
          <a:xfrm flipH="1">
            <a:off x="2065826" y="4721697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矩形 294"/>
          <p:cNvSpPr/>
          <p:nvPr/>
        </p:nvSpPr>
        <p:spPr>
          <a:xfrm>
            <a:off x="1819083" y="52424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6" name="直接连接符 295"/>
          <p:cNvCxnSpPr>
            <a:stCxn id="293" idx="5"/>
            <a:endCxn id="297" idx="0"/>
          </p:cNvCxnSpPr>
          <p:nvPr/>
        </p:nvCxnSpPr>
        <p:spPr>
          <a:xfrm>
            <a:off x="2539353" y="4721697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矩形 296"/>
          <p:cNvSpPr/>
          <p:nvPr/>
        </p:nvSpPr>
        <p:spPr>
          <a:xfrm>
            <a:off x="2371061" y="52537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8" name="椭圆 297"/>
          <p:cNvSpPr/>
          <p:nvPr/>
        </p:nvSpPr>
        <p:spPr>
          <a:xfrm>
            <a:off x="3648633" y="42633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9" name="矩形 298"/>
          <p:cNvSpPr/>
          <p:nvPr/>
        </p:nvSpPr>
        <p:spPr>
          <a:xfrm>
            <a:off x="3932928" y="52776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0" name="直接连接符 299"/>
          <p:cNvCxnSpPr>
            <a:stCxn id="298" idx="5"/>
            <a:endCxn id="299" idx="0"/>
          </p:cNvCxnSpPr>
          <p:nvPr/>
        </p:nvCxnSpPr>
        <p:spPr>
          <a:xfrm>
            <a:off x="4107015" y="4721697"/>
            <a:ext cx="72656" cy="555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矩形 300"/>
          <p:cNvSpPr/>
          <p:nvPr/>
        </p:nvSpPr>
        <p:spPr>
          <a:xfrm>
            <a:off x="3395827" y="52780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2" name="直接连接符 301"/>
          <p:cNvCxnSpPr>
            <a:stCxn id="298" idx="3"/>
            <a:endCxn id="301" idx="0"/>
          </p:cNvCxnSpPr>
          <p:nvPr/>
        </p:nvCxnSpPr>
        <p:spPr>
          <a:xfrm flipH="1">
            <a:off x="3642570" y="4721697"/>
            <a:ext cx="84709" cy="556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椭圆 303"/>
          <p:cNvSpPr/>
          <p:nvPr/>
        </p:nvSpPr>
        <p:spPr>
          <a:xfrm>
            <a:off x="8221847" y="4958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05" name="椭圆 304"/>
          <p:cNvSpPr/>
          <p:nvPr/>
        </p:nvSpPr>
        <p:spPr>
          <a:xfrm>
            <a:off x="9451980" y="14490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6" name="直接连接符 305"/>
          <p:cNvCxnSpPr>
            <a:stCxn id="305" idx="0"/>
            <a:endCxn id="304" idx="5"/>
          </p:cNvCxnSpPr>
          <p:nvPr/>
        </p:nvCxnSpPr>
        <p:spPr>
          <a:xfrm flipH="1" flipV="1">
            <a:off x="8680229" y="954260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305" idx="5"/>
            <a:endCxn id="425" idx="0"/>
          </p:cNvCxnSpPr>
          <p:nvPr/>
        </p:nvCxnSpPr>
        <p:spPr>
          <a:xfrm>
            <a:off x="9910362" y="1907403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04" idx="3"/>
            <a:endCxn id="394" idx="0"/>
          </p:cNvCxnSpPr>
          <p:nvPr/>
        </p:nvCxnSpPr>
        <p:spPr>
          <a:xfrm flipH="1">
            <a:off x="7171048" y="954260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391"/>
          <p:cNvCxnSpPr>
            <a:stCxn id="305" idx="3"/>
            <a:endCxn id="405" idx="0"/>
          </p:cNvCxnSpPr>
          <p:nvPr/>
        </p:nvCxnSpPr>
        <p:spPr>
          <a:xfrm flipH="1">
            <a:off x="8964469" y="1907403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连接符 392"/>
          <p:cNvCxnSpPr>
            <a:stCxn id="394" idx="3"/>
            <a:endCxn id="400" idx="0"/>
          </p:cNvCxnSpPr>
          <p:nvPr/>
        </p:nvCxnSpPr>
        <p:spPr>
          <a:xfrm flipH="1">
            <a:off x="6501711" y="1890710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椭圆 393"/>
          <p:cNvSpPr/>
          <p:nvPr/>
        </p:nvSpPr>
        <p:spPr>
          <a:xfrm>
            <a:off x="6902534" y="14323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95" name="直接连接符 394"/>
          <p:cNvCxnSpPr>
            <a:stCxn id="394" idx="5"/>
            <a:endCxn id="418" idx="0"/>
          </p:cNvCxnSpPr>
          <p:nvPr/>
        </p:nvCxnSpPr>
        <p:spPr>
          <a:xfrm>
            <a:off x="7360916" y="1890710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椭圆 395"/>
          <p:cNvSpPr/>
          <p:nvPr/>
        </p:nvSpPr>
        <p:spPr>
          <a:xfrm>
            <a:off x="7075850" y="33706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97" name="直接连接符 396"/>
          <p:cNvCxnSpPr>
            <a:stCxn id="396" idx="4"/>
            <a:endCxn id="421" idx="0"/>
          </p:cNvCxnSpPr>
          <p:nvPr/>
        </p:nvCxnSpPr>
        <p:spPr>
          <a:xfrm flipH="1">
            <a:off x="7340760" y="3907663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397"/>
          <p:cNvCxnSpPr>
            <a:stCxn id="396" idx="3"/>
            <a:endCxn id="399" idx="0"/>
          </p:cNvCxnSpPr>
          <p:nvPr/>
        </p:nvCxnSpPr>
        <p:spPr>
          <a:xfrm flipH="1">
            <a:off x="6800465" y="3829017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矩形 398"/>
          <p:cNvSpPr/>
          <p:nvPr/>
        </p:nvSpPr>
        <p:spPr>
          <a:xfrm>
            <a:off x="6553722" y="43443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0" name="椭圆 399"/>
          <p:cNvSpPr/>
          <p:nvPr/>
        </p:nvSpPr>
        <p:spPr>
          <a:xfrm>
            <a:off x="6233197" y="24356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01" name="矩形 400"/>
          <p:cNvSpPr/>
          <p:nvPr/>
        </p:nvSpPr>
        <p:spPr>
          <a:xfrm>
            <a:off x="6524109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2" name="直接连接符 401"/>
          <p:cNvCxnSpPr>
            <a:stCxn id="400" idx="5"/>
            <a:endCxn id="401" idx="0"/>
          </p:cNvCxnSpPr>
          <p:nvPr/>
        </p:nvCxnSpPr>
        <p:spPr>
          <a:xfrm>
            <a:off x="6691579" y="2894046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>
            <a:stCxn id="400" idx="3"/>
            <a:endCxn id="404" idx="0"/>
          </p:cNvCxnSpPr>
          <p:nvPr/>
        </p:nvCxnSpPr>
        <p:spPr>
          <a:xfrm flipH="1">
            <a:off x="6216652" y="2894046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矩形 403"/>
          <p:cNvSpPr/>
          <p:nvPr/>
        </p:nvSpPr>
        <p:spPr>
          <a:xfrm>
            <a:off x="5969909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5" name="椭圆 404"/>
          <p:cNvSpPr/>
          <p:nvPr/>
        </p:nvSpPr>
        <p:spPr>
          <a:xfrm>
            <a:off x="8695955" y="24368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06" name="矩形 405"/>
          <p:cNvSpPr/>
          <p:nvPr/>
        </p:nvSpPr>
        <p:spPr>
          <a:xfrm>
            <a:off x="8969475" y="34527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7" name="直接连接符 406"/>
          <p:cNvCxnSpPr>
            <a:stCxn id="405" idx="5"/>
            <a:endCxn id="406" idx="0"/>
          </p:cNvCxnSpPr>
          <p:nvPr/>
        </p:nvCxnSpPr>
        <p:spPr>
          <a:xfrm>
            <a:off x="9154337" y="2895182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405" idx="3"/>
            <a:endCxn id="409" idx="0"/>
          </p:cNvCxnSpPr>
          <p:nvPr/>
        </p:nvCxnSpPr>
        <p:spPr>
          <a:xfrm flipH="1">
            <a:off x="8674422" y="2895182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矩形 408"/>
          <p:cNvSpPr/>
          <p:nvPr/>
        </p:nvSpPr>
        <p:spPr>
          <a:xfrm>
            <a:off x="8427679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0" name="椭圆 409"/>
          <p:cNvSpPr/>
          <p:nvPr/>
        </p:nvSpPr>
        <p:spPr>
          <a:xfrm>
            <a:off x="7736602" y="33741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11" name="矩形 410"/>
          <p:cNvSpPr/>
          <p:nvPr/>
        </p:nvSpPr>
        <p:spPr>
          <a:xfrm>
            <a:off x="8302941" y="43443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2" name="直接连接符 411"/>
          <p:cNvCxnSpPr>
            <a:stCxn id="410" idx="5"/>
            <a:endCxn id="411" idx="0"/>
          </p:cNvCxnSpPr>
          <p:nvPr/>
        </p:nvCxnSpPr>
        <p:spPr>
          <a:xfrm>
            <a:off x="8194984" y="3832578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/>
          <p:cNvCxnSpPr>
            <a:stCxn id="410" idx="4"/>
            <a:endCxn id="430" idx="0"/>
          </p:cNvCxnSpPr>
          <p:nvPr/>
        </p:nvCxnSpPr>
        <p:spPr>
          <a:xfrm flipH="1">
            <a:off x="7930041" y="3911224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椭圆 413"/>
          <p:cNvSpPr/>
          <p:nvPr/>
        </p:nvSpPr>
        <p:spPr>
          <a:xfrm>
            <a:off x="10634682" y="33586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5" name="矩形 414"/>
          <p:cNvSpPr/>
          <p:nvPr/>
        </p:nvSpPr>
        <p:spPr>
          <a:xfrm>
            <a:off x="10922100" y="43464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6" name="直接连接符 415"/>
          <p:cNvCxnSpPr>
            <a:stCxn id="414" idx="5"/>
            <a:endCxn id="415" idx="0"/>
          </p:cNvCxnSpPr>
          <p:nvPr/>
        </p:nvCxnSpPr>
        <p:spPr>
          <a:xfrm>
            <a:off x="11093064" y="3817006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连接符 416"/>
          <p:cNvCxnSpPr>
            <a:stCxn id="414" idx="0"/>
            <a:endCxn id="425" idx="5"/>
          </p:cNvCxnSpPr>
          <p:nvPr/>
        </p:nvCxnSpPr>
        <p:spPr>
          <a:xfrm flipH="1" flipV="1">
            <a:off x="10592619" y="2859466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椭圆 417"/>
          <p:cNvSpPr/>
          <p:nvPr/>
        </p:nvSpPr>
        <p:spPr>
          <a:xfrm>
            <a:off x="7434743" y="243566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19" name="直接连接符 418"/>
          <p:cNvCxnSpPr>
            <a:stCxn id="418" idx="5"/>
            <a:endCxn id="410" idx="0"/>
          </p:cNvCxnSpPr>
          <p:nvPr/>
        </p:nvCxnSpPr>
        <p:spPr>
          <a:xfrm>
            <a:off x="7893125" y="2894046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连接符 419"/>
          <p:cNvCxnSpPr>
            <a:stCxn id="418" idx="3"/>
            <a:endCxn id="396" idx="0"/>
          </p:cNvCxnSpPr>
          <p:nvPr/>
        </p:nvCxnSpPr>
        <p:spPr>
          <a:xfrm flipH="1">
            <a:off x="7344364" y="2894046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矩形 420"/>
          <p:cNvSpPr/>
          <p:nvPr/>
        </p:nvSpPr>
        <p:spPr>
          <a:xfrm>
            <a:off x="7094017" y="4355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2" name="椭圆 421"/>
          <p:cNvSpPr/>
          <p:nvPr/>
        </p:nvSpPr>
        <p:spPr>
          <a:xfrm>
            <a:off x="9562118" y="33740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3" name="直接连接符 422"/>
          <p:cNvCxnSpPr>
            <a:stCxn id="422" idx="0"/>
            <a:endCxn id="425" idx="3"/>
          </p:cNvCxnSpPr>
          <p:nvPr/>
        </p:nvCxnSpPr>
        <p:spPr>
          <a:xfrm flipV="1">
            <a:off x="9830632" y="2859466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>
            <a:stCxn id="422" idx="3"/>
            <a:endCxn id="435" idx="0"/>
          </p:cNvCxnSpPr>
          <p:nvPr/>
        </p:nvCxnSpPr>
        <p:spPr>
          <a:xfrm flipH="1">
            <a:off x="9497703" y="3832397"/>
            <a:ext cx="143061" cy="43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椭圆 424"/>
          <p:cNvSpPr/>
          <p:nvPr/>
        </p:nvSpPr>
        <p:spPr>
          <a:xfrm>
            <a:off x="10134237" y="24010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6" name="矩形 425"/>
          <p:cNvSpPr/>
          <p:nvPr/>
        </p:nvSpPr>
        <p:spPr>
          <a:xfrm>
            <a:off x="10384999" y="43468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7" name="直接连接符 426"/>
          <p:cNvCxnSpPr>
            <a:stCxn id="414" idx="3"/>
            <a:endCxn id="426" idx="0"/>
          </p:cNvCxnSpPr>
          <p:nvPr/>
        </p:nvCxnSpPr>
        <p:spPr>
          <a:xfrm flipH="1">
            <a:off x="10631742" y="3817006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22" idx="5"/>
            <a:endCxn id="429" idx="0"/>
          </p:cNvCxnSpPr>
          <p:nvPr/>
        </p:nvCxnSpPr>
        <p:spPr>
          <a:xfrm>
            <a:off x="10020500" y="3832397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矩形 428"/>
          <p:cNvSpPr/>
          <p:nvPr/>
        </p:nvSpPr>
        <p:spPr>
          <a:xfrm>
            <a:off x="9841867" y="4355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0" name="椭圆 429"/>
          <p:cNvSpPr/>
          <p:nvPr/>
        </p:nvSpPr>
        <p:spPr>
          <a:xfrm>
            <a:off x="7661527" y="42633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431" name="直接连接符 430"/>
          <p:cNvCxnSpPr>
            <a:stCxn id="430" idx="3"/>
            <a:endCxn id="432" idx="0"/>
          </p:cNvCxnSpPr>
          <p:nvPr/>
        </p:nvCxnSpPr>
        <p:spPr>
          <a:xfrm flipH="1">
            <a:off x="7646382" y="4721697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矩形 431"/>
          <p:cNvSpPr/>
          <p:nvPr/>
        </p:nvSpPr>
        <p:spPr>
          <a:xfrm>
            <a:off x="7399639" y="52424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3" name="直接连接符 432"/>
          <p:cNvCxnSpPr>
            <a:stCxn id="430" idx="5"/>
            <a:endCxn id="434" idx="0"/>
          </p:cNvCxnSpPr>
          <p:nvPr/>
        </p:nvCxnSpPr>
        <p:spPr>
          <a:xfrm>
            <a:off x="8119909" y="4721697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矩形 433"/>
          <p:cNvSpPr/>
          <p:nvPr/>
        </p:nvSpPr>
        <p:spPr>
          <a:xfrm>
            <a:off x="7951617" y="52537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5" name="椭圆 434"/>
          <p:cNvSpPr/>
          <p:nvPr/>
        </p:nvSpPr>
        <p:spPr>
          <a:xfrm>
            <a:off x="9229189" y="42633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7" name="矩形 436"/>
          <p:cNvSpPr/>
          <p:nvPr/>
        </p:nvSpPr>
        <p:spPr>
          <a:xfrm>
            <a:off x="9513484" y="52776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8" name="直接连接符 437"/>
          <p:cNvCxnSpPr>
            <a:stCxn id="435" idx="5"/>
            <a:endCxn id="437" idx="0"/>
          </p:cNvCxnSpPr>
          <p:nvPr/>
        </p:nvCxnSpPr>
        <p:spPr>
          <a:xfrm>
            <a:off x="9687571" y="4721697"/>
            <a:ext cx="72656" cy="555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连接符 439"/>
          <p:cNvCxnSpPr>
            <a:stCxn id="435" idx="3"/>
            <a:endCxn id="441" idx="0"/>
          </p:cNvCxnSpPr>
          <p:nvPr/>
        </p:nvCxnSpPr>
        <p:spPr>
          <a:xfrm flipH="1">
            <a:off x="9179234" y="4721697"/>
            <a:ext cx="128601" cy="503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椭圆 440"/>
          <p:cNvSpPr/>
          <p:nvPr/>
        </p:nvSpPr>
        <p:spPr>
          <a:xfrm>
            <a:off x="8910720" y="52247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2" name="矩形 441"/>
          <p:cNvSpPr/>
          <p:nvPr/>
        </p:nvSpPr>
        <p:spPr>
          <a:xfrm>
            <a:off x="9201005" y="62264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3" name="直接连接符 442"/>
          <p:cNvCxnSpPr>
            <a:stCxn id="441" idx="5"/>
            <a:endCxn id="442" idx="0"/>
          </p:cNvCxnSpPr>
          <p:nvPr/>
        </p:nvCxnSpPr>
        <p:spPr>
          <a:xfrm>
            <a:off x="9369102" y="5683122"/>
            <a:ext cx="78646" cy="5433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矩形 443"/>
          <p:cNvSpPr/>
          <p:nvPr/>
        </p:nvSpPr>
        <p:spPr>
          <a:xfrm>
            <a:off x="8663904" y="62268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5" name="直接连接符 444"/>
          <p:cNvCxnSpPr>
            <a:stCxn id="441" idx="3"/>
            <a:endCxn id="444" idx="0"/>
          </p:cNvCxnSpPr>
          <p:nvPr/>
        </p:nvCxnSpPr>
        <p:spPr>
          <a:xfrm flipH="1">
            <a:off x="8910647" y="5683122"/>
            <a:ext cx="78719" cy="5437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椭圆 445"/>
          <p:cNvSpPr/>
          <p:nvPr/>
        </p:nvSpPr>
        <p:spPr>
          <a:xfrm>
            <a:off x="14124202" y="5208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47" name="椭圆 446"/>
          <p:cNvSpPr/>
          <p:nvPr/>
        </p:nvSpPr>
        <p:spPr>
          <a:xfrm>
            <a:off x="15354335" y="14740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8" name="直接连接符 447"/>
          <p:cNvCxnSpPr>
            <a:stCxn id="447" idx="0"/>
            <a:endCxn id="446" idx="5"/>
          </p:cNvCxnSpPr>
          <p:nvPr/>
        </p:nvCxnSpPr>
        <p:spPr>
          <a:xfrm flipH="1" flipV="1">
            <a:off x="14582584" y="979255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连接符 448"/>
          <p:cNvCxnSpPr>
            <a:stCxn id="447" idx="5"/>
            <a:endCxn id="487" idx="0"/>
          </p:cNvCxnSpPr>
          <p:nvPr/>
        </p:nvCxnSpPr>
        <p:spPr>
          <a:xfrm>
            <a:off x="15812717" y="1932398"/>
            <a:ext cx="760903" cy="528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连接符 450"/>
          <p:cNvCxnSpPr>
            <a:stCxn id="446" idx="3"/>
            <a:endCxn id="454" idx="0"/>
          </p:cNvCxnSpPr>
          <p:nvPr/>
        </p:nvCxnSpPr>
        <p:spPr>
          <a:xfrm flipH="1">
            <a:off x="13073403" y="979255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接连接符 451"/>
          <p:cNvCxnSpPr>
            <a:stCxn id="447" idx="3"/>
            <a:endCxn id="467" idx="0"/>
          </p:cNvCxnSpPr>
          <p:nvPr/>
        </p:nvCxnSpPr>
        <p:spPr>
          <a:xfrm flipH="1">
            <a:off x="14866824" y="1932398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接连接符 452"/>
          <p:cNvCxnSpPr>
            <a:stCxn id="454" idx="3"/>
            <a:endCxn id="462" idx="0"/>
          </p:cNvCxnSpPr>
          <p:nvPr/>
        </p:nvCxnSpPr>
        <p:spPr>
          <a:xfrm flipH="1">
            <a:off x="12404066" y="1915705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椭圆 453"/>
          <p:cNvSpPr/>
          <p:nvPr/>
        </p:nvSpPr>
        <p:spPr>
          <a:xfrm>
            <a:off x="12804889" y="14573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57" name="直接连接符 456"/>
          <p:cNvCxnSpPr>
            <a:stCxn id="454" idx="5"/>
            <a:endCxn id="480" idx="0"/>
          </p:cNvCxnSpPr>
          <p:nvPr/>
        </p:nvCxnSpPr>
        <p:spPr>
          <a:xfrm>
            <a:off x="13263271" y="1915705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椭圆 457"/>
          <p:cNvSpPr/>
          <p:nvPr/>
        </p:nvSpPr>
        <p:spPr>
          <a:xfrm>
            <a:off x="12978205" y="33956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59" name="直接连接符 458"/>
          <p:cNvCxnSpPr>
            <a:stCxn id="458" idx="4"/>
            <a:endCxn id="483" idx="0"/>
          </p:cNvCxnSpPr>
          <p:nvPr/>
        </p:nvCxnSpPr>
        <p:spPr>
          <a:xfrm flipH="1">
            <a:off x="13243115" y="3932658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接连接符 459"/>
          <p:cNvCxnSpPr>
            <a:stCxn id="458" idx="3"/>
            <a:endCxn id="461" idx="0"/>
          </p:cNvCxnSpPr>
          <p:nvPr/>
        </p:nvCxnSpPr>
        <p:spPr>
          <a:xfrm flipH="1">
            <a:off x="12702820" y="3854012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矩形 460"/>
          <p:cNvSpPr/>
          <p:nvPr/>
        </p:nvSpPr>
        <p:spPr>
          <a:xfrm>
            <a:off x="12456077" y="43693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2" name="椭圆 461"/>
          <p:cNvSpPr/>
          <p:nvPr/>
        </p:nvSpPr>
        <p:spPr>
          <a:xfrm>
            <a:off x="12135552" y="24606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63" name="矩形 462"/>
          <p:cNvSpPr/>
          <p:nvPr/>
        </p:nvSpPr>
        <p:spPr>
          <a:xfrm>
            <a:off x="12426464" y="3471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4" name="直接连接符 463"/>
          <p:cNvCxnSpPr>
            <a:stCxn id="462" idx="5"/>
            <a:endCxn id="463" idx="0"/>
          </p:cNvCxnSpPr>
          <p:nvPr/>
        </p:nvCxnSpPr>
        <p:spPr>
          <a:xfrm>
            <a:off x="12593934" y="2919041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接连接符 464"/>
          <p:cNvCxnSpPr>
            <a:stCxn id="462" idx="3"/>
            <a:endCxn id="466" idx="0"/>
          </p:cNvCxnSpPr>
          <p:nvPr/>
        </p:nvCxnSpPr>
        <p:spPr>
          <a:xfrm flipH="1">
            <a:off x="12119007" y="2919041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矩形 465"/>
          <p:cNvSpPr/>
          <p:nvPr/>
        </p:nvSpPr>
        <p:spPr>
          <a:xfrm>
            <a:off x="11872264" y="3471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7" name="椭圆 466"/>
          <p:cNvSpPr/>
          <p:nvPr/>
        </p:nvSpPr>
        <p:spPr>
          <a:xfrm>
            <a:off x="14598310" y="24617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68" name="矩形 467"/>
          <p:cNvSpPr/>
          <p:nvPr/>
        </p:nvSpPr>
        <p:spPr>
          <a:xfrm>
            <a:off x="14871830" y="34777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9" name="直接连接符 468"/>
          <p:cNvCxnSpPr>
            <a:stCxn id="467" idx="5"/>
            <a:endCxn id="468" idx="0"/>
          </p:cNvCxnSpPr>
          <p:nvPr/>
        </p:nvCxnSpPr>
        <p:spPr>
          <a:xfrm>
            <a:off x="15056692" y="2920177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接连接符 469"/>
          <p:cNvCxnSpPr>
            <a:stCxn id="467" idx="3"/>
            <a:endCxn id="471" idx="0"/>
          </p:cNvCxnSpPr>
          <p:nvPr/>
        </p:nvCxnSpPr>
        <p:spPr>
          <a:xfrm flipH="1">
            <a:off x="14576777" y="2920177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矩形 470"/>
          <p:cNvSpPr/>
          <p:nvPr/>
        </p:nvSpPr>
        <p:spPr>
          <a:xfrm>
            <a:off x="14330034" y="3471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2" name="椭圆 471"/>
          <p:cNvSpPr/>
          <p:nvPr/>
        </p:nvSpPr>
        <p:spPr>
          <a:xfrm>
            <a:off x="13638957" y="339919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73" name="矩形 472"/>
          <p:cNvSpPr/>
          <p:nvPr/>
        </p:nvSpPr>
        <p:spPr>
          <a:xfrm>
            <a:off x="14205296" y="43693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4" name="直接连接符 473"/>
          <p:cNvCxnSpPr>
            <a:stCxn id="472" idx="5"/>
            <a:endCxn id="473" idx="0"/>
          </p:cNvCxnSpPr>
          <p:nvPr/>
        </p:nvCxnSpPr>
        <p:spPr>
          <a:xfrm>
            <a:off x="14097339" y="3857573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接连接符 474"/>
          <p:cNvCxnSpPr>
            <a:stCxn id="472" idx="4"/>
            <a:endCxn id="492" idx="0"/>
          </p:cNvCxnSpPr>
          <p:nvPr/>
        </p:nvCxnSpPr>
        <p:spPr>
          <a:xfrm flipH="1">
            <a:off x="13832396" y="3936219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椭圆 475"/>
          <p:cNvSpPr/>
          <p:nvPr/>
        </p:nvSpPr>
        <p:spPr>
          <a:xfrm>
            <a:off x="17023727" y="33836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77" name="矩形 476"/>
          <p:cNvSpPr/>
          <p:nvPr/>
        </p:nvSpPr>
        <p:spPr>
          <a:xfrm>
            <a:off x="17311145" y="43714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8" name="直接连接符 477"/>
          <p:cNvCxnSpPr>
            <a:stCxn id="476" idx="5"/>
            <a:endCxn id="477" idx="0"/>
          </p:cNvCxnSpPr>
          <p:nvPr/>
        </p:nvCxnSpPr>
        <p:spPr>
          <a:xfrm>
            <a:off x="17482109" y="3842001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接连接符 478"/>
          <p:cNvCxnSpPr>
            <a:stCxn id="476" idx="0"/>
            <a:endCxn id="487" idx="5"/>
          </p:cNvCxnSpPr>
          <p:nvPr/>
        </p:nvCxnSpPr>
        <p:spPr>
          <a:xfrm flipH="1" flipV="1">
            <a:off x="16763488" y="2919041"/>
            <a:ext cx="528753" cy="46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椭圆 479"/>
          <p:cNvSpPr/>
          <p:nvPr/>
        </p:nvSpPr>
        <p:spPr>
          <a:xfrm>
            <a:off x="13337098" y="24606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81" name="直接连接符 480"/>
          <p:cNvCxnSpPr>
            <a:stCxn id="480" idx="5"/>
            <a:endCxn id="472" idx="0"/>
          </p:cNvCxnSpPr>
          <p:nvPr/>
        </p:nvCxnSpPr>
        <p:spPr>
          <a:xfrm>
            <a:off x="13795480" y="2919041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连接符 481"/>
          <p:cNvCxnSpPr>
            <a:stCxn id="480" idx="3"/>
            <a:endCxn id="458" idx="0"/>
          </p:cNvCxnSpPr>
          <p:nvPr/>
        </p:nvCxnSpPr>
        <p:spPr>
          <a:xfrm flipH="1">
            <a:off x="13246719" y="2919041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矩形 482"/>
          <p:cNvSpPr/>
          <p:nvPr/>
        </p:nvSpPr>
        <p:spPr>
          <a:xfrm>
            <a:off x="12996372" y="43806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4" name="椭圆 483"/>
          <p:cNvSpPr/>
          <p:nvPr/>
        </p:nvSpPr>
        <p:spPr>
          <a:xfrm>
            <a:off x="16115238" y="42923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5" name="直接连接符 484"/>
          <p:cNvCxnSpPr>
            <a:stCxn id="497" idx="0"/>
            <a:endCxn id="487" idx="3"/>
          </p:cNvCxnSpPr>
          <p:nvPr/>
        </p:nvCxnSpPr>
        <p:spPr>
          <a:xfrm flipV="1">
            <a:off x="15846724" y="2919041"/>
            <a:ext cx="537028" cy="451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接连接符 485"/>
          <p:cNvCxnSpPr>
            <a:stCxn id="484" idx="0"/>
            <a:endCxn id="497" idx="5"/>
          </p:cNvCxnSpPr>
          <p:nvPr/>
        </p:nvCxnSpPr>
        <p:spPr>
          <a:xfrm flipH="1" flipV="1">
            <a:off x="16036592" y="3829017"/>
            <a:ext cx="347160" cy="4633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椭圆 486"/>
          <p:cNvSpPr/>
          <p:nvPr/>
        </p:nvSpPr>
        <p:spPr>
          <a:xfrm>
            <a:off x="16305106" y="24606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88" name="矩形 487"/>
          <p:cNvSpPr/>
          <p:nvPr/>
        </p:nvSpPr>
        <p:spPr>
          <a:xfrm>
            <a:off x="16774044" y="43718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89" name="直接连接符 488"/>
          <p:cNvCxnSpPr>
            <a:stCxn id="476" idx="3"/>
            <a:endCxn id="488" idx="0"/>
          </p:cNvCxnSpPr>
          <p:nvPr/>
        </p:nvCxnSpPr>
        <p:spPr>
          <a:xfrm flipH="1">
            <a:off x="17020787" y="3842001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连接符 489"/>
          <p:cNvCxnSpPr>
            <a:stCxn id="484" idx="5"/>
            <a:endCxn id="491" idx="0"/>
          </p:cNvCxnSpPr>
          <p:nvPr/>
        </p:nvCxnSpPr>
        <p:spPr>
          <a:xfrm>
            <a:off x="16573620" y="4750766"/>
            <a:ext cx="93209" cy="5268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矩形 490"/>
          <p:cNvSpPr/>
          <p:nvPr/>
        </p:nvSpPr>
        <p:spPr>
          <a:xfrm>
            <a:off x="16420086" y="52776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2" name="椭圆 491"/>
          <p:cNvSpPr/>
          <p:nvPr/>
        </p:nvSpPr>
        <p:spPr>
          <a:xfrm>
            <a:off x="13563882" y="42883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493" name="直接连接符 492"/>
          <p:cNvCxnSpPr>
            <a:stCxn id="492" idx="3"/>
            <a:endCxn id="494" idx="0"/>
          </p:cNvCxnSpPr>
          <p:nvPr/>
        </p:nvCxnSpPr>
        <p:spPr>
          <a:xfrm flipH="1">
            <a:off x="13548737" y="4746692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矩形 493"/>
          <p:cNvSpPr/>
          <p:nvPr/>
        </p:nvSpPr>
        <p:spPr>
          <a:xfrm>
            <a:off x="13301994" y="52674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95" name="直接连接符 494"/>
          <p:cNvCxnSpPr>
            <a:stCxn id="492" idx="5"/>
            <a:endCxn id="496" idx="0"/>
          </p:cNvCxnSpPr>
          <p:nvPr/>
        </p:nvCxnSpPr>
        <p:spPr>
          <a:xfrm>
            <a:off x="14022264" y="4746692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矩形 495"/>
          <p:cNvSpPr/>
          <p:nvPr/>
        </p:nvSpPr>
        <p:spPr>
          <a:xfrm>
            <a:off x="13853972" y="52787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7" name="椭圆 496"/>
          <p:cNvSpPr/>
          <p:nvPr/>
        </p:nvSpPr>
        <p:spPr>
          <a:xfrm>
            <a:off x="15578210" y="33706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98" name="矩形 497"/>
          <p:cNvSpPr/>
          <p:nvPr/>
        </p:nvSpPr>
        <p:spPr>
          <a:xfrm>
            <a:off x="15868495" y="52860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99" name="直接连接符 498"/>
          <p:cNvCxnSpPr>
            <a:stCxn id="484" idx="3"/>
            <a:endCxn id="498" idx="0"/>
          </p:cNvCxnSpPr>
          <p:nvPr/>
        </p:nvCxnSpPr>
        <p:spPr>
          <a:xfrm flipH="1">
            <a:off x="16115238" y="4750766"/>
            <a:ext cx="78646" cy="53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接连接符 499"/>
          <p:cNvCxnSpPr>
            <a:stCxn id="497" idx="3"/>
            <a:endCxn id="501" idx="0"/>
          </p:cNvCxnSpPr>
          <p:nvPr/>
        </p:nvCxnSpPr>
        <p:spPr>
          <a:xfrm flipH="1">
            <a:off x="15267628" y="3829017"/>
            <a:ext cx="389228" cy="45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椭圆 500"/>
          <p:cNvSpPr/>
          <p:nvPr/>
        </p:nvSpPr>
        <p:spPr>
          <a:xfrm>
            <a:off x="14999114" y="42883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02" name="矩形 501"/>
          <p:cNvSpPr/>
          <p:nvPr/>
        </p:nvSpPr>
        <p:spPr>
          <a:xfrm>
            <a:off x="15294737" y="5278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3" name="直接连接符 502"/>
          <p:cNvCxnSpPr>
            <a:stCxn id="501" idx="5"/>
            <a:endCxn id="502" idx="0"/>
          </p:cNvCxnSpPr>
          <p:nvPr/>
        </p:nvCxnSpPr>
        <p:spPr>
          <a:xfrm>
            <a:off x="15457496" y="4746692"/>
            <a:ext cx="83984" cy="531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矩形 503"/>
          <p:cNvSpPr/>
          <p:nvPr/>
        </p:nvSpPr>
        <p:spPr>
          <a:xfrm>
            <a:off x="14734316" y="52776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5" name="直接连接符 504"/>
          <p:cNvCxnSpPr>
            <a:stCxn id="501" idx="3"/>
            <a:endCxn id="504" idx="0"/>
          </p:cNvCxnSpPr>
          <p:nvPr/>
        </p:nvCxnSpPr>
        <p:spPr>
          <a:xfrm flipH="1">
            <a:off x="14981059" y="4746692"/>
            <a:ext cx="96701" cy="530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矩形 561"/>
          <p:cNvSpPr/>
          <p:nvPr/>
        </p:nvSpPr>
        <p:spPr>
          <a:xfrm>
            <a:off x="249644" y="295761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65" name="矩形 464"/>
          <p:cNvSpPr/>
          <p:nvPr/>
        </p:nvSpPr>
        <p:spPr>
          <a:xfrm>
            <a:off x="4718074" y="1128719"/>
            <a:ext cx="2727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10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位置，</a:t>
            </a:r>
            <a:endParaRPr lang="en-US" altLang="zh-CN" dirty="0" smtClean="0"/>
          </a:p>
          <a:p>
            <a:r>
              <a:rPr lang="zh-CN" altLang="en-US" dirty="0" smtClean="0"/>
              <a:t>已然是一颗红黑树</a:t>
            </a:r>
            <a:endParaRPr lang="en-US" altLang="zh-CN" dirty="0"/>
          </a:p>
        </p:txBody>
      </p:sp>
      <p:cxnSp>
        <p:nvCxnSpPr>
          <p:cNvPr id="466" name="直接箭头连接符 465"/>
          <p:cNvCxnSpPr/>
          <p:nvPr/>
        </p:nvCxnSpPr>
        <p:spPr>
          <a:xfrm>
            <a:off x="4818023" y="1929193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椭圆 122"/>
          <p:cNvSpPr/>
          <p:nvPr/>
        </p:nvSpPr>
        <p:spPr>
          <a:xfrm>
            <a:off x="2695024" y="5700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24" name="椭圆 123"/>
          <p:cNvSpPr/>
          <p:nvPr/>
        </p:nvSpPr>
        <p:spPr>
          <a:xfrm>
            <a:off x="3925157" y="1523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25" name="直接连接符 124"/>
          <p:cNvCxnSpPr>
            <a:stCxn id="124" idx="0"/>
            <a:endCxn id="123" idx="5"/>
          </p:cNvCxnSpPr>
          <p:nvPr/>
        </p:nvCxnSpPr>
        <p:spPr>
          <a:xfrm flipH="1" flipV="1">
            <a:off x="3153406" y="1028468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124" idx="5"/>
            <a:endCxn id="161" idx="0"/>
          </p:cNvCxnSpPr>
          <p:nvPr/>
        </p:nvCxnSpPr>
        <p:spPr>
          <a:xfrm>
            <a:off x="4383539" y="1981611"/>
            <a:ext cx="760903" cy="528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23" idx="3"/>
            <a:endCxn id="130" idx="0"/>
          </p:cNvCxnSpPr>
          <p:nvPr/>
        </p:nvCxnSpPr>
        <p:spPr>
          <a:xfrm flipH="1">
            <a:off x="1644225" y="1028468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124" idx="3"/>
            <a:endCxn id="141" idx="0"/>
          </p:cNvCxnSpPr>
          <p:nvPr/>
        </p:nvCxnSpPr>
        <p:spPr>
          <a:xfrm flipH="1">
            <a:off x="3437646" y="1981611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30" idx="3"/>
            <a:endCxn id="136" idx="0"/>
          </p:cNvCxnSpPr>
          <p:nvPr/>
        </p:nvCxnSpPr>
        <p:spPr>
          <a:xfrm flipH="1">
            <a:off x="974888" y="1964918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1375711" y="15065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31" name="直接连接符 130"/>
          <p:cNvCxnSpPr>
            <a:stCxn id="130" idx="5"/>
            <a:endCxn id="154" idx="0"/>
          </p:cNvCxnSpPr>
          <p:nvPr/>
        </p:nvCxnSpPr>
        <p:spPr>
          <a:xfrm>
            <a:off x="1834093" y="1964918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1549027" y="34448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33" name="直接连接符 132"/>
          <p:cNvCxnSpPr>
            <a:stCxn id="132" idx="4"/>
            <a:endCxn id="157" idx="0"/>
          </p:cNvCxnSpPr>
          <p:nvPr/>
        </p:nvCxnSpPr>
        <p:spPr>
          <a:xfrm flipH="1">
            <a:off x="1813937" y="3981871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32" idx="3"/>
            <a:endCxn id="135" idx="0"/>
          </p:cNvCxnSpPr>
          <p:nvPr/>
        </p:nvCxnSpPr>
        <p:spPr>
          <a:xfrm flipH="1">
            <a:off x="1273642" y="3903225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1026899" y="44185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6" name="椭圆 135"/>
          <p:cNvSpPr/>
          <p:nvPr/>
        </p:nvSpPr>
        <p:spPr>
          <a:xfrm>
            <a:off x="706374" y="25098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37" name="矩形 136"/>
          <p:cNvSpPr/>
          <p:nvPr/>
        </p:nvSpPr>
        <p:spPr>
          <a:xfrm>
            <a:off x="997286" y="35204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38" name="直接连接符 137"/>
          <p:cNvCxnSpPr>
            <a:stCxn id="136" idx="5"/>
            <a:endCxn id="137" idx="0"/>
          </p:cNvCxnSpPr>
          <p:nvPr/>
        </p:nvCxnSpPr>
        <p:spPr>
          <a:xfrm>
            <a:off x="1164756" y="2968254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36" idx="3"/>
            <a:endCxn id="140" idx="0"/>
          </p:cNvCxnSpPr>
          <p:nvPr/>
        </p:nvCxnSpPr>
        <p:spPr>
          <a:xfrm flipH="1">
            <a:off x="689829" y="2968254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443086" y="35204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1" name="椭圆 140"/>
          <p:cNvSpPr/>
          <p:nvPr/>
        </p:nvSpPr>
        <p:spPr>
          <a:xfrm>
            <a:off x="3169132" y="25110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442652" y="35269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3" name="直接连接符 142"/>
          <p:cNvCxnSpPr>
            <a:stCxn id="141" idx="5"/>
            <a:endCxn id="142" idx="0"/>
          </p:cNvCxnSpPr>
          <p:nvPr/>
        </p:nvCxnSpPr>
        <p:spPr>
          <a:xfrm>
            <a:off x="3627514" y="2969390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41" idx="3"/>
            <a:endCxn id="145" idx="0"/>
          </p:cNvCxnSpPr>
          <p:nvPr/>
        </p:nvCxnSpPr>
        <p:spPr>
          <a:xfrm flipH="1">
            <a:off x="3147599" y="2969390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2900856" y="35204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6" name="椭圆 145"/>
          <p:cNvSpPr/>
          <p:nvPr/>
        </p:nvSpPr>
        <p:spPr>
          <a:xfrm>
            <a:off x="2209779" y="34484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47" name="矩形 146"/>
          <p:cNvSpPr/>
          <p:nvPr/>
        </p:nvSpPr>
        <p:spPr>
          <a:xfrm>
            <a:off x="2776118" y="44185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8" name="直接连接符 147"/>
          <p:cNvCxnSpPr>
            <a:stCxn id="146" idx="5"/>
            <a:endCxn id="147" idx="0"/>
          </p:cNvCxnSpPr>
          <p:nvPr/>
        </p:nvCxnSpPr>
        <p:spPr>
          <a:xfrm>
            <a:off x="2668161" y="3906786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46" idx="4"/>
            <a:endCxn id="166" idx="0"/>
          </p:cNvCxnSpPr>
          <p:nvPr/>
        </p:nvCxnSpPr>
        <p:spPr>
          <a:xfrm flipH="1">
            <a:off x="2403218" y="3985432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5594549" y="34328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5881967" y="44206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2" name="直接连接符 151"/>
          <p:cNvCxnSpPr>
            <a:stCxn id="150" idx="5"/>
            <a:endCxn id="151" idx="0"/>
          </p:cNvCxnSpPr>
          <p:nvPr/>
        </p:nvCxnSpPr>
        <p:spPr>
          <a:xfrm>
            <a:off x="6052931" y="3891214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50" idx="0"/>
            <a:endCxn id="161" idx="5"/>
          </p:cNvCxnSpPr>
          <p:nvPr/>
        </p:nvCxnSpPr>
        <p:spPr>
          <a:xfrm flipH="1" flipV="1">
            <a:off x="5334310" y="2968254"/>
            <a:ext cx="528753" cy="46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>
            <a:off x="1907920" y="25098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55" name="直接连接符 154"/>
          <p:cNvCxnSpPr>
            <a:stCxn id="154" idx="5"/>
            <a:endCxn id="146" idx="0"/>
          </p:cNvCxnSpPr>
          <p:nvPr/>
        </p:nvCxnSpPr>
        <p:spPr>
          <a:xfrm>
            <a:off x="2366302" y="2968254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4" idx="3"/>
            <a:endCxn id="132" idx="0"/>
          </p:cNvCxnSpPr>
          <p:nvPr/>
        </p:nvCxnSpPr>
        <p:spPr>
          <a:xfrm flipH="1">
            <a:off x="1817541" y="2968254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1567194" y="44298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8" name="椭圆 157"/>
          <p:cNvSpPr/>
          <p:nvPr/>
        </p:nvSpPr>
        <p:spPr>
          <a:xfrm>
            <a:off x="4686060" y="43415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59" name="直接连接符 158"/>
          <p:cNvCxnSpPr>
            <a:stCxn id="171" idx="0"/>
            <a:endCxn id="161" idx="3"/>
          </p:cNvCxnSpPr>
          <p:nvPr/>
        </p:nvCxnSpPr>
        <p:spPr>
          <a:xfrm flipV="1">
            <a:off x="4417546" y="2968254"/>
            <a:ext cx="537028" cy="451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8" idx="0"/>
            <a:endCxn id="171" idx="5"/>
          </p:cNvCxnSpPr>
          <p:nvPr/>
        </p:nvCxnSpPr>
        <p:spPr>
          <a:xfrm flipH="1" flipV="1">
            <a:off x="4607414" y="3878230"/>
            <a:ext cx="347160" cy="4633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4875928" y="25098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5344866" y="44210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3" name="直接连接符 162"/>
          <p:cNvCxnSpPr>
            <a:stCxn id="150" idx="3"/>
            <a:endCxn id="162" idx="0"/>
          </p:cNvCxnSpPr>
          <p:nvPr/>
        </p:nvCxnSpPr>
        <p:spPr>
          <a:xfrm flipH="1">
            <a:off x="5591609" y="3891214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58" idx="5"/>
            <a:endCxn id="165" idx="0"/>
          </p:cNvCxnSpPr>
          <p:nvPr/>
        </p:nvCxnSpPr>
        <p:spPr>
          <a:xfrm>
            <a:off x="5144442" y="4799979"/>
            <a:ext cx="93209" cy="5268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/>
          <p:cNvSpPr/>
          <p:nvPr/>
        </p:nvSpPr>
        <p:spPr>
          <a:xfrm>
            <a:off x="4990908" y="53268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6" name="椭圆 165"/>
          <p:cNvSpPr/>
          <p:nvPr/>
        </p:nvSpPr>
        <p:spPr>
          <a:xfrm>
            <a:off x="2134704" y="433752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167" name="直接连接符 166"/>
          <p:cNvCxnSpPr>
            <a:stCxn id="166" idx="3"/>
            <a:endCxn id="168" idx="0"/>
          </p:cNvCxnSpPr>
          <p:nvPr/>
        </p:nvCxnSpPr>
        <p:spPr>
          <a:xfrm flipH="1">
            <a:off x="2119559" y="4795905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1872816" y="53166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9" name="直接连接符 168"/>
          <p:cNvCxnSpPr>
            <a:stCxn id="166" idx="5"/>
            <a:endCxn id="170" idx="0"/>
          </p:cNvCxnSpPr>
          <p:nvPr/>
        </p:nvCxnSpPr>
        <p:spPr>
          <a:xfrm>
            <a:off x="2593086" y="4795905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2424794" y="53279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1" name="椭圆 170"/>
          <p:cNvSpPr/>
          <p:nvPr/>
        </p:nvSpPr>
        <p:spPr>
          <a:xfrm>
            <a:off x="4149032" y="34198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4439317" y="5335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3" name="直接连接符 172"/>
          <p:cNvCxnSpPr>
            <a:stCxn id="158" idx="3"/>
            <a:endCxn id="172" idx="0"/>
          </p:cNvCxnSpPr>
          <p:nvPr/>
        </p:nvCxnSpPr>
        <p:spPr>
          <a:xfrm flipH="1">
            <a:off x="4686060" y="4799979"/>
            <a:ext cx="78646" cy="53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71" idx="3"/>
            <a:endCxn id="175" idx="0"/>
          </p:cNvCxnSpPr>
          <p:nvPr/>
        </p:nvCxnSpPr>
        <p:spPr>
          <a:xfrm flipH="1">
            <a:off x="3838450" y="3878230"/>
            <a:ext cx="389228" cy="45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>
            <a:off x="3569936" y="433752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3865559" y="53273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7" name="直接连接符 176"/>
          <p:cNvCxnSpPr>
            <a:stCxn id="175" idx="5"/>
            <a:endCxn id="176" idx="0"/>
          </p:cNvCxnSpPr>
          <p:nvPr/>
        </p:nvCxnSpPr>
        <p:spPr>
          <a:xfrm>
            <a:off x="4028318" y="4795905"/>
            <a:ext cx="83984" cy="531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 177"/>
          <p:cNvSpPr/>
          <p:nvPr/>
        </p:nvSpPr>
        <p:spPr>
          <a:xfrm>
            <a:off x="3305138" y="53268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9" name="直接连接符 178"/>
          <p:cNvCxnSpPr>
            <a:stCxn id="175" idx="3"/>
            <a:endCxn id="178" idx="0"/>
          </p:cNvCxnSpPr>
          <p:nvPr/>
        </p:nvCxnSpPr>
        <p:spPr>
          <a:xfrm flipH="1">
            <a:off x="3551881" y="4795905"/>
            <a:ext cx="96701" cy="530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椭圆 179"/>
          <p:cNvSpPr/>
          <p:nvPr/>
        </p:nvSpPr>
        <p:spPr>
          <a:xfrm>
            <a:off x="9221204" y="6043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81" name="椭圆 180"/>
          <p:cNvSpPr/>
          <p:nvPr/>
        </p:nvSpPr>
        <p:spPr>
          <a:xfrm>
            <a:off x="10941782" y="1523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82" name="直接连接符 181"/>
          <p:cNvCxnSpPr>
            <a:stCxn id="181" idx="0"/>
            <a:endCxn id="180" idx="5"/>
          </p:cNvCxnSpPr>
          <p:nvPr/>
        </p:nvCxnSpPr>
        <p:spPr>
          <a:xfrm flipH="1" flipV="1">
            <a:off x="9679586" y="1062763"/>
            <a:ext cx="1530710" cy="460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81" idx="5"/>
            <a:endCxn id="218" idx="0"/>
          </p:cNvCxnSpPr>
          <p:nvPr/>
        </p:nvCxnSpPr>
        <p:spPr>
          <a:xfrm>
            <a:off x="11400164" y="1981611"/>
            <a:ext cx="828802" cy="528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0" idx="3"/>
            <a:endCxn id="187" idx="0"/>
          </p:cNvCxnSpPr>
          <p:nvPr/>
        </p:nvCxnSpPr>
        <p:spPr>
          <a:xfrm flipH="1">
            <a:off x="7770104" y="1062763"/>
            <a:ext cx="1529746" cy="443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81" idx="3"/>
            <a:endCxn id="198" idx="0"/>
          </p:cNvCxnSpPr>
          <p:nvPr/>
        </p:nvCxnSpPr>
        <p:spPr>
          <a:xfrm flipH="1">
            <a:off x="10273396" y="1981611"/>
            <a:ext cx="747032" cy="528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187" idx="3"/>
            <a:endCxn id="193" idx="0"/>
          </p:cNvCxnSpPr>
          <p:nvPr/>
        </p:nvCxnSpPr>
        <p:spPr>
          <a:xfrm flipH="1">
            <a:off x="7100767" y="1964918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/>
          <p:cNvSpPr/>
          <p:nvPr/>
        </p:nvSpPr>
        <p:spPr>
          <a:xfrm>
            <a:off x="7501590" y="15065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88" name="直接连接符 187"/>
          <p:cNvCxnSpPr>
            <a:stCxn id="187" idx="5"/>
            <a:endCxn id="211" idx="0"/>
          </p:cNvCxnSpPr>
          <p:nvPr/>
        </p:nvCxnSpPr>
        <p:spPr>
          <a:xfrm>
            <a:off x="7959972" y="1964918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椭圆 188"/>
          <p:cNvSpPr/>
          <p:nvPr/>
        </p:nvSpPr>
        <p:spPr>
          <a:xfrm>
            <a:off x="7674906" y="34448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90" name="直接连接符 189"/>
          <p:cNvCxnSpPr>
            <a:stCxn id="189" idx="4"/>
            <a:endCxn id="214" idx="0"/>
          </p:cNvCxnSpPr>
          <p:nvPr/>
        </p:nvCxnSpPr>
        <p:spPr>
          <a:xfrm flipH="1">
            <a:off x="7939816" y="3981871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89" idx="3"/>
            <a:endCxn id="192" idx="0"/>
          </p:cNvCxnSpPr>
          <p:nvPr/>
        </p:nvCxnSpPr>
        <p:spPr>
          <a:xfrm flipH="1">
            <a:off x="7399521" y="3903225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/>
          <p:cNvSpPr/>
          <p:nvPr/>
        </p:nvSpPr>
        <p:spPr>
          <a:xfrm>
            <a:off x="7152778" y="44185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3" name="椭圆 192"/>
          <p:cNvSpPr/>
          <p:nvPr/>
        </p:nvSpPr>
        <p:spPr>
          <a:xfrm>
            <a:off x="6832253" y="25098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94" name="矩形 193"/>
          <p:cNvSpPr/>
          <p:nvPr/>
        </p:nvSpPr>
        <p:spPr>
          <a:xfrm>
            <a:off x="7123165" y="35204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5" name="直接连接符 194"/>
          <p:cNvCxnSpPr>
            <a:stCxn id="193" idx="5"/>
            <a:endCxn id="194" idx="0"/>
          </p:cNvCxnSpPr>
          <p:nvPr/>
        </p:nvCxnSpPr>
        <p:spPr>
          <a:xfrm>
            <a:off x="7290635" y="2968254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93" idx="3"/>
            <a:endCxn id="197" idx="0"/>
          </p:cNvCxnSpPr>
          <p:nvPr/>
        </p:nvCxnSpPr>
        <p:spPr>
          <a:xfrm flipH="1">
            <a:off x="6815708" y="2968254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6568965" y="35204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8" name="椭圆 197"/>
          <p:cNvSpPr/>
          <p:nvPr/>
        </p:nvSpPr>
        <p:spPr>
          <a:xfrm>
            <a:off x="10004882" y="25098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10319550" y="34767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0" name="直接连接符 199"/>
          <p:cNvCxnSpPr>
            <a:stCxn id="198" idx="5"/>
            <a:endCxn id="199" idx="0"/>
          </p:cNvCxnSpPr>
          <p:nvPr/>
        </p:nvCxnSpPr>
        <p:spPr>
          <a:xfrm>
            <a:off x="10463264" y="2968254"/>
            <a:ext cx="103029" cy="508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98" idx="3"/>
            <a:endCxn id="241" idx="0"/>
          </p:cNvCxnSpPr>
          <p:nvPr/>
        </p:nvCxnSpPr>
        <p:spPr>
          <a:xfrm flipH="1">
            <a:off x="9986285" y="2968254"/>
            <a:ext cx="97243" cy="430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/>
          <p:cNvSpPr/>
          <p:nvPr/>
        </p:nvSpPr>
        <p:spPr>
          <a:xfrm>
            <a:off x="8335658" y="34484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04" name="矩形 203"/>
          <p:cNvSpPr/>
          <p:nvPr/>
        </p:nvSpPr>
        <p:spPr>
          <a:xfrm>
            <a:off x="8901997" y="44185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5" name="直接连接符 204"/>
          <p:cNvCxnSpPr>
            <a:stCxn id="203" idx="5"/>
            <a:endCxn id="204" idx="0"/>
          </p:cNvCxnSpPr>
          <p:nvPr/>
        </p:nvCxnSpPr>
        <p:spPr>
          <a:xfrm>
            <a:off x="8794040" y="3906786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203" idx="4"/>
            <a:endCxn id="223" idx="0"/>
          </p:cNvCxnSpPr>
          <p:nvPr/>
        </p:nvCxnSpPr>
        <p:spPr>
          <a:xfrm flipH="1">
            <a:off x="8529097" y="3985432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/>
          <p:cNvSpPr/>
          <p:nvPr/>
        </p:nvSpPr>
        <p:spPr>
          <a:xfrm>
            <a:off x="12679073" y="34328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12966491" y="44206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9" name="直接连接符 208"/>
          <p:cNvCxnSpPr>
            <a:stCxn id="207" idx="5"/>
            <a:endCxn id="208" idx="0"/>
          </p:cNvCxnSpPr>
          <p:nvPr/>
        </p:nvCxnSpPr>
        <p:spPr>
          <a:xfrm>
            <a:off x="13137455" y="3891214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207" idx="0"/>
            <a:endCxn id="218" idx="5"/>
          </p:cNvCxnSpPr>
          <p:nvPr/>
        </p:nvCxnSpPr>
        <p:spPr>
          <a:xfrm flipH="1" flipV="1">
            <a:off x="12418834" y="2968254"/>
            <a:ext cx="528753" cy="46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/>
          <p:cNvSpPr/>
          <p:nvPr/>
        </p:nvSpPr>
        <p:spPr>
          <a:xfrm>
            <a:off x="8033799" y="25098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12" name="直接连接符 211"/>
          <p:cNvCxnSpPr>
            <a:stCxn id="211" idx="5"/>
            <a:endCxn id="203" idx="0"/>
          </p:cNvCxnSpPr>
          <p:nvPr/>
        </p:nvCxnSpPr>
        <p:spPr>
          <a:xfrm>
            <a:off x="8492181" y="2968254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11" idx="3"/>
            <a:endCxn id="189" idx="0"/>
          </p:cNvCxnSpPr>
          <p:nvPr/>
        </p:nvCxnSpPr>
        <p:spPr>
          <a:xfrm flipH="1">
            <a:off x="7943420" y="2968254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/>
          <p:cNvSpPr/>
          <p:nvPr/>
        </p:nvSpPr>
        <p:spPr>
          <a:xfrm>
            <a:off x="7693073" y="44298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5" name="椭圆 214"/>
          <p:cNvSpPr/>
          <p:nvPr/>
        </p:nvSpPr>
        <p:spPr>
          <a:xfrm>
            <a:off x="11770584" y="43415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6" name="直接连接符 215"/>
          <p:cNvCxnSpPr>
            <a:stCxn id="228" idx="0"/>
            <a:endCxn id="218" idx="3"/>
          </p:cNvCxnSpPr>
          <p:nvPr/>
        </p:nvCxnSpPr>
        <p:spPr>
          <a:xfrm flipV="1">
            <a:off x="11502070" y="2968254"/>
            <a:ext cx="537028" cy="451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5" idx="0"/>
            <a:endCxn id="228" idx="5"/>
          </p:cNvCxnSpPr>
          <p:nvPr/>
        </p:nvCxnSpPr>
        <p:spPr>
          <a:xfrm flipH="1" flipV="1">
            <a:off x="11691938" y="3878230"/>
            <a:ext cx="347160" cy="4633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椭圆 217"/>
          <p:cNvSpPr/>
          <p:nvPr/>
        </p:nvSpPr>
        <p:spPr>
          <a:xfrm>
            <a:off x="11960452" y="25098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2429390" y="44210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0" name="直接连接符 219"/>
          <p:cNvCxnSpPr>
            <a:stCxn id="207" idx="3"/>
            <a:endCxn id="219" idx="0"/>
          </p:cNvCxnSpPr>
          <p:nvPr/>
        </p:nvCxnSpPr>
        <p:spPr>
          <a:xfrm flipH="1">
            <a:off x="12676133" y="3891214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215" idx="5"/>
            <a:endCxn id="222" idx="0"/>
          </p:cNvCxnSpPr>
          <p:nvPr/>
        </p:nvCxnSpPr>
        <p:spPr>
          <a:xfrm>
            <a:off x="12228966" y="4799979"/>
            <a:ext cx="93209" cy="5268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矩形 221"/>
          <p:cNvSpPr/>
          <p:nvPr/>
        </p:nvSpPr>
        <p:spPr>
          <a:xfrm>
            <a:off x="12075432" y="53268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3" name="椭圆 222"/>
          <p:cNvSpPr/>
          <p:nvPr/>
        </p:nvSpPr>
        <p:spPr>
          <a:xfrm>
            <a:off x="8260583" y="433752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224" name="直接连接符 223"/>
          <p:cNvCxnSpPr>
            <a:stCxn id="223" idx="3"/>
            <a:endCxn id="225" idx="0"/>
          </p:cNvCxnSpPr>
          <p:nvPr/>
        </p:nvCxnSpPr>
        <p:spPr>
          <a:xfrm flipH="1">
            <a:off x="8245438" y="4795905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矩形 224"/>
          <p:cNvSpPr/>
          <p:nvPr/>
        </p:nvSpPr>
        <p:spPr>
          <a:xfrm>
            <a:off x="7998695" y="53166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6" name="直接连接符 225"/>
          <p:cNvCxnSpPr>
            <a:stCxn id="223" idx="5"/>
            <a:endCxn id="227" idx="0"/>
          </p:cNvCxnSpPr>
          <p:nvPr/>
        </p:nvCxnSpPr>
        <p:spPr>
          <a:xfrm>
            <a:off x="8718965" y="4795905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8550673" y="53279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8" name="椭圆 227"/>
          <p:cNvSpPr/>
          <p:nvPr/>
        </p:nvSpPr>
        <p:spPr>
          <a:xfrm>
            <a:off x="11233556" y="34198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1523841" y="5335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0" name="直接连接符 229"/>
          <p:cNvCxnSpPr>
            <a:stCxn id="215" idx="3"/>
            <a:endCxn id="229" idx="0"/>
          </p:cNvCxnSpPr>
          <p:nvPr/>
        </p:nvCxnSpPr>
        <p:spPr>
          <a:xfrm flipH="1">
            <a:off x="11770584" y="4799979"/>
            <a:ext cx="78646" cy="53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8" idx="3"/>
            <a:endCxn id="232" idx="0"/>
          </p:cNvCxnSpPr>
          <p:nvPr/>
        </p:nvCxnSpPr>
        <p:spPr>
          <a:xfrm flipH="1">
            <a:off x="10922974" y="3878230"/>
            <a:ext cx="389228" cy="45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椭圆 231"/>
          <p:cNvSpPr/>
          <p:nvPr/>
        </p:nvSpPr>
        <p:spPr>
          <a:xfrm>
            <a:off x="10654460" y="433752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10950083" y="53273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4" name="直接连接符 233"/>
          <p:cNvCxnSpPr>
            <a:stCxn id="232" idx="5"/>
            <a:endCxn id="233" idx="0"/>
          </p:cNvCxnSpPr>
          <p:nvPr/>
        </p:nvCxnSpPr>
        <p:spPr>
          <a:xfrm>
            <a:off x="11112842" y="4795905"/>
            <a:ext cx="83984" cy="531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矩形 234"/>
          <p:cNvSpPr/>
          <p:nvPr/>
        </p:nvSpPr>
        <p:spPr>
          <a:xfrm>
            <a:off x="10389662" y="53268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6" name="直接连接符 235"/>
          <p:cNvCxnSpPr>
            <a:stCxn id="232" idx="3"/>
            <a:endCxn id="235" idx="0"/>
          </p:cNvCxnSpPr>
          <p:nvPr/>
        </p:nvCxnSpPr>
        <p:spPr>
          <a:xfrm flipH="1">
            <a:off x="10636405" y="4795905"/>
            <a:ext cx="96701" cy="530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椭圆 240"/>
          <p:cNvSpPr/>
          <p:nvPr/>
        </p:nvSpPr>
        <p:spPr>
          <a:xfrm>
            <a:off x="9717771" y="339884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43" name="直接连接符 242"/>
          <p:cNvCxnSpPr>
            <a:stCxn id="241" idx="3"/>
            <a:endCxn id="244" idx="0"/>
          </p:cNvCxnSpPr>
          <p:nvPr/>
        </p:nvCxnSpPr>
        <p:spPr>
          <a:xfrm flipH="1">
            <a:off x="9694241" y="3857226"/>
            <a:ext cx="102176" cy="56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 243"/>
          <p:cNvSpPr/>
          <p:nvPr/>
        </p:nvSpPr>
        <p:spPr>
          <a:xfrm>
            <a:off x="9447498" y="44196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5" name="直接连接符 244"/>
          <p:cNvCxnSpPr>
            <a:stCxn id="241" idx="5"/>
            <a:endCxn id="246" idx="0"/>
          </p:cNvCxnSpPr>
          <p:nvPr/>
        </p:nvCxnSpPr>
        <p:spPr>
          <a:xfrm>
            <a:off x="10176153" y="3857226"/>
            <a:ext cx="70066" cy="5737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/>
          <p:cNvSpPr/>
          <p:nvPr/>
        </p:nvSpPr>
        <p:spPr>
          <a:xfrm>
            <a:off x="9999476" y="443094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5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椭圆 255"/>
          <p:cNvSpPr/>
          <p:nvPr/>
        </p:nvSpPr>
        <p:spPr>
          <a:xfrm>
            <a:off x="4129468" y="2721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57" name="椭圆 256"/>
          <p:cNvSpPr/>
          <p:nvPr/>
        </p:nvSpPr>
        <p:spPr>
          <a:xfrm>
            <a:off x="6101579" y="13946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58" name="直接连接符 257"/>
          <p:cNvCxnSpPr>
            <a:stCxn id="257" idx="0"/>
            <a:endCxn id="256" idx="5"/>
          </p:cNvCxnSpPr>
          <p:nvPr/>
        </p:nvCxnSpPr>
        <p:spPr>
          <a:xfrm flipH="1" flipV="1">
            <a:off x="4587850" y="730526"/>
            <a:ext cx="1782243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257" idx="5"/>
            <a:endCxn id="294" idx="0"/>
          </p:cNvCxnSpPr>
          <p:nvPr/>
        </p:nvCxnSpPr>
        <p:spPr>
          <a:xfrm>
            <a:off x="6559961" y="1853042"/>
            <a:ext cx="78008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56" idx="3"/>
            <a:endCxn id="263" idx="0"/>
          </p:cNvCxnSpPr>
          <p:nvPr/>
        </p:nvCxnSpPr>
        <p:spPr>
          <a:xfrm flipH="1">
            <a:off x="2138767" y="730526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257" idx="3"/>
            <a:endCxn id="274" idx="0"/>
          </p:cNvCxnSpPr>
          <p:nvPr/>
        </p:nvCxnSpPr>
        <p:spPr>
          <a:xfrm flipH="1">
            <a:off x="5345903" y="1853042"/>
            <a:ext cx="834322" cy="433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>
            <a:stCxn id="263" idx="3"/>
            <a:endCxn id="269" idx="0"/>
          </p:cNvCxnSpPr>
          <p:nvPr/>
        </p:nvCxnSpPr>
        <p:spPr>
          <a:xfrm flipH="1">
            <a:off x="1436516" y="1853042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椭圆 262"/>
          <p:cNvSpPr/>
          <p:nvPr/>
        </p:nvSpPr>
        <p:spPr>
          <a:xfrm>
            <a:off x="1870253" y="13946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64" name="直接连接符 263"/>
          <p:cNvCxnSpPr>
            <a:stCxn id="263" idx="5"/>
            <a:endCxn id="286" idx="0"/>
          </p:cNvCxnSpPr>
          <p:nvPr/>
        </p:nvCxnSpPr>
        <p:spPr>
          <a:xfrm>
            <a:off x="2328635" y="1853042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椭圆 264"/>
          <p:cNvSpPr/>
          <p:nvPr/>
        </p:nvSpPr>
        <p:spPr>
          <a:xfrm>
            <a:off x="2060121" y="32544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66" name="直接连接符 265"/>
          <p:cNvCxnSpPr>
            <a:stCxn id="265" idx="5"/>
            <a:endCxn id="290" idx="0"/>
          </p:cNvCxnSpPr>
          <p:nvPr/>
        </p:nvCxnSpPr>
        <p:spPr>
          <a:xfrm>
            <a:off x="2518503" y="3712799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265" idx="3"/>
            <a:endCxn id="268" idx="0"/>
          </p:cNvCxnSpPr>
          <p:nvPr/>
        </p:nvCxnSpPr>
        <p:spPr>
          <a:xfrm flipH="1">
            <a:off x="2048857" y="371279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/>
          <p:cNvSpPr/>
          <p:nvPr/>
        </p:nvSpPr>
        <p:spPr>
          <a:xfrm>
            <a:off x="1802114" y="42447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9" name="椭圆 268"/>
          <p:cNvSpPr/>
          <p:nvPr/>
        </p:nvSpPr>
        <p:spPr>
          <a:xfrm>
            <a:off x="1168002" y="234486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70" name="矩形 269"/>
          <p:cNvSpPr/>
          <p:nvPr/>
        </p:nvSpPr>
        <p:spPr>
          <a:xfrm>
            <a:off x="1461395" y="33352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1" name="直接连接符 270"/>
          <p:cNvCxnSpPr>
            <a:stCxn id="269" idx="5"/>
            <a:endCxn id="270" idx="0"/>
          </p:cNvCxnSpPr>
          <p:nvPr/>
        </p:nvCxnSpPr>
        <p:spPr>
          <a:xfrm>
            <a:off x="1626384" y="2803250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stCxn id="269" idx="3"/>
            <a:endCxn id="273" idx="0"/>
          </p:cNvCxnSpPr>
          <p:nvPr/>
        </p:nvCxnSpPr>
        <p:spPr>
          <a:xfrm flipH="1">
            <a:off x="1134234" y="2803250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矩形 272"/>
          <p:cNvSpPr/>
          <p:nvPr/>
        </p:nvSpPr>
        <p:spPr>
          <a:xfrm>
            <a:off x="887491" y="33352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4" name="椭圆 273"/>
          <p:cNvSpPr/>
          <p:nvPr/>
        </p:nvSpPr>
        <p:spPr>
          <a:xfrm>
            <a:off x="5077389" y="228656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5418062" y="3361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6" name="直接连接符 275"/>
          <p:cNvCxnSpPr>
            <a:stCxn id="274" idx="5"/>
            <a:endCxn id="275" idx="0"/>
          </p:cNvCxnSpPr>
          <p:nvPr/>
        </p:nvCxnSpPr>
        <p:spPr>
          <a:xfrm>
            <a:off x="5535771" y="2744945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stCxn id="274" idx="3"/>
            <a:endCxn id="460" idx="0"/>
          </p:cNvCxnSpPr>
          <p:nvPr/>
        </p:nvCxnSpPr>
        <p:spPr>
          <a:xfrm flipH="1">
            <a:off x="4959680" y="2744945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椭圆 277"/>
          <p:cNvSpPr/>
          <p:nvPr/>
        </p:nvSpPr>
        <p:spPr>
          <a:xfrm>
            <a:off x="3288471" y="33101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79" name="矩形 278"/>
          <p:cNvSpPr/>
          <p:nvPr/>
        </p:nvSpPr>
        <p:spPr>
          <a:xfrm>
            <a:off x="3654549" y="42361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0" name="直接连接符 279"/>
          <p:cNvCxnSpPr>
            <a:stCxn id="278" idx="5"/>
            <a:endCxn id="279" idx="0"/>
          </p:cNvCxnSpPr>
          <p:nvPr/>
        </p:nvCxnSpPr>
        <p:spPr>
          <a:xfrm>
            <a:off x="3746853" y="3768498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78" idx="3"/>
            <a:endCxn id="299" idx="0"/>
          </p:cNvCxnSpPr>
          <p:nvPr/>
        </p:nvCxnSpPr>
        <p:spPr>
          <a:xfrm flipH="1">
            <a:off x="3258339" y="3768498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椭圆 281"/>
          <p:cNvSpPr/>
          <p:nvPr/>
        </p:nvSpPr>
        <p:spPr>
          <a:xfrm>
            <a:off x="7788410" y="33352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8113799" y="43002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4" name="直接连接符 283"/>
          <p:cNvCxnSpPr>
            <a:stCxn id="282" idx="5"/>
            <a:endCxn id="283" idx="0"/>
          </p:cNvCxnSpPr>
          <p:nvPr/>
        </p:nvCxnSpPr>
        <p:spPr>
          <a:xfrm>
            <a:off x="8246792" y="3793619"/>
            <a:ext cx="113750" cy="5066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82" idx="0"/>
            <a:endCxn id="294" idx="5"/>
          </p:cNvCxnSpPr>
          <p:nvPr/>
        </p:nvCxnSpPr>
        <p:spPr>
          <a:xfrm flipH="1" flipV="1">
            <a:off x="7529909" y="2809718"/>
            <a:ext cx="527015" cy="525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椭圆 285"/>
          <p:cNvSpPr/>
          <p:nvPr/>
        </p:nvSpPr>
        <p:spPr>
          <a:xfrm>
            <a:off x="2490751" y="235133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87" name="直接连接符 286"/>
          <p:cNvCxnSpPr>
            <a:stCxn id="286" idx="5"/>
            <a:endCxn id="278" idx="0"/>
          </p:cNvCxnSpPr>
          <p:nvPr/>
        </p:nvCxnSpPr>
        <p:spPr>
          <a:xfrm>
            <a:off x="2949133" y="2809718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286" idx="3"/>
            <a:endCxn id="265" idx="0"/>
          </p:cNvCxnSpPr>
          <p:nvPr/>
        </p:nvCxnSpPr>
        <p:spPr>
          <a:xfrm flipH="1">
            <a:off x="2328635" y="2809718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 289"/>
          <p:cNvSpPr/>
          <p:nvPr/>
        </p:nvSpPr>
        <p:spPr>
          <a:xfrm>
            <a:off x="2345731" y="42447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1" name="椭圆 290"/>
          <p:cNvSpPr/>
          <p:nvPr/>
        </p:nvSpPr>
        <p:spPr>
          <a:xfrm>
            <a:off x="6837038" y="416194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92" name="直接连接符 291"/>
          <p:cNvCxnSpPr>
            <a:stCxn id="305" idx="0"/>
            <a:endCxn id="294" idx="3"/>
          </p:cNvCxnSpPr>
          <p:nvPr/>
        </p:nvCxnSpPr>
        <p:spPr>
          <a:xfrm flipV="1">
            <a:off x="6576918" y="2809718"/>
            <a:ext cx="573255" cy="527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291" idx="3"/>
            <a:endCxn id="452" idx="0"/>
          </p:cNvCxnSpPr>
          <p:nvPr/>
        </p:nvCxnSpPr>
        <p:spPr>
          <a:xfrm flipH="1">
            <a:off x="6834936" y="4620323"/>
            <a:ext cx="80748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椭圆 293"/>
          <p:cNvSpPr/>
          <p:nvPr/>
        </p:nvSpPr>
        <p:spPr>
          <a:xfrm>
            <a:off x="7071527" y="235133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7541667" y="43037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6" name="直接连接符 295"/>
          <p:cNvCxnSpPr>
            <a:stCxn id="282" idx="3"/>
            <a:endCxn id="295" idx="0"/>
          </p:cNvCxnSpPr>
          <p:nvPr/>
        </p:nvCxnSpPr>
        <p:spPr>
          <a:xfrm flipH="1">
            <a:off x="7788410" y="3793619"/>
            <a:ext cx="78646" cy="51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>
            <a:stCxn id="291" idx="5"/>
            <a:endCxn id="298" idx="0"/>
          </p:cNvCxnSpPr>
          <p:nvPr/>
        </p:nvCxnSpPr>
        <p:spPr>
          <a:xfrm>
            <a:off x="7295420" y="4620323"/>
            <a:ext cx="89243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矩形 297"/>
          <p:cNvSpPr/>
          <p:nvPr/>
        </p:nvSpPr>
        <p:spPr>
          <a:xfrm>
            <a:off x="7137920" y="49956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9" name="椭圆 298"/>
          <p:cNvSpPr/>
          <p:nvPr/>
        </p:nvSpPr>
        <p:spPr>
          <a:xfrm>
            <a:off x="2989825" y="40946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00" name="直接连接符 299"/>
          <p:cNvCxnSpPr>
            <a:stCxn id="299" idx="5"/>
            <a:endCxn id="304" idx="0"/>
          </p:cNvCxnSpPr>
          <p:nvPr/>
        </p:nvCxnSpPr>
        <p:spPr>
          <a:xfrm>
            <a:off x="3448207" y="4553044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9" idx="3"/>
            <a:endCxn id="302" idx="0"/>
          </p:cNvCxnSpPr>
          <p:nvPr/>
        </p:nvCxnSpPr>
        <p:spPr>
          <a:xfrm flipH="1">
            <a:off x="2950151" y="4553044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矩形 301"/>
          <p:cNvSpPr/>
          <p:nvPr/>
        </p:nvSpPr>
        <p:spPr>
          <a:xfrm>
            <a:off x="2703408" y="491479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4" name="矩形 303"/>
          <p:cNvSpPr/>
          <p:nvPr/>
        </p:nvSpPr>
        <p:spPr>
          <a:xfrm>
            <a:off x="3288471" y="49231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5" name="椭圆 304"/>
          <p:cNvSpPr/>
          <p:nvPr/>
        </p:nvSpPr>
        <p:spPr>
          <a:xfrm>
            <a:off x="6308404" y="333672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6" name="直接连接符 305"/>
          <p:cNvCxnSpPr>
            <a:stCxn id="305" idx="5"/>
            <a:endCxn id="291" idx="0"/>
          </p:cNvCxnSpPr>
          <p:nvPr/>
        </p:nvCxnSpPr>
        <p:spPr>
          <a:xfrm>
            <a:off x="6766786" y="3795109"/>
            <a:ext cx="338766" cy="3668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305" idx="3"/>
            <a:endCxn id="453" idx="0"/>
          </p:cNvCxnSpPr>
          <p:nvPr/>
        </p:nvCxnSpPr>
        <p:spPr>
          <a:xfrm flipH="1">
            <a:off x="5950800" y="3795109"/>
            <a:ext cx="436250" cy="321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矩形 451"/>
          <p:cNvSpPr/>
          <p:nvPr/>
        </p:nvSpPr>
        <p:spPr>
          <a:xfrm>
            <a:off x="6588193" y="49956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3" name="椭圆 452"/>
          <p:cNvSpPr/>
          <p:nvPr/>
        </p:nvSpPr>
        <p:spPr>
          <a:xfrm>
            <a:off x="5682286" y="41165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4" name="直接连接符 453"/>
          <p:cNvCxnSpPr>
            <a:stCxn id="453" idx="5"/>
            <a:endCxn id="459" idx="0"/>
          </p:cNvCxnSpPr>
          <p:nvPr/>
        </p:nvCxnSpPr>
        <p:spPr>
          <a:xfrm>
            <a:off x="6140668" y="4574908"/>
            <a:ext cx="96366" cy="419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连接符 456"/>
          <p:cNvCxnSpPr>
            <a:stCxn id="453" idx="3"/>
            <a:endCxn id="458" idx="0"/>
          </p:cNvCxnSpPr>
          <p:nvPr/>
        </p:nvCxnSpPr>
        <p:spPr>
          <a:xfrm flipH="1">
            <a:off x="5691340" y="4574908"/>
            <a:ext cx="69592" cy="428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矩形 457"/>
          <p:cNvSpPr/>
          <p:nvPr/>
        </p:nvSpPr>
        <p:spPr>
          <a:xfrm>
            <a:off x="5444597" y="50033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9" name="矩形 458"/>
          <p:cNvSpPr/>
          <p:nvPr/>
        </p:nvSpPr>
        <p:spPr>
          <a:xfrm>
            <a:off x="5990291" y="49940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0" name="椭圆 459"/>
          <p:cNvSpPr/>
          <p:nvPr/>
        </p:nvSpPr>
        <p:spPr>
          <a:xfrm>
            <a:off x="4691166" y="32128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61" name="直接连接符 460"/>
          <p:cNvCxnSpPr>
            <a:stCxn id="460" idx="5"/>
            <a:endCxn id="464" idx="0"/>
          </p:cNvCxnSpPr>
          <p:nvPr/>
        </p:nvCxnSpPr>
        <p:spPr>
          <a:xfrm>
            <a:off x="5149548" y="3671266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连接符 461"/>
          <p:cNvCxnSpPr>
            <a:stCxn id="460" idx="3"/>
            <a:endCxn id="463" idx="0"/>
          </p:cNvCxnSpPr>
          <p:nvPr/>
        </p:nvCxnSpPr>
        <p:spPr>
          <a:xfrm flipH="1">
            <a:off x="4634192" y="3671266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矩形 462"/>
          <p:cNvSpPr/>
          <p:nvPr/>
        </p:nvSpPr>
        <p:spPr>
          <a:xfrm>
            <a:off x="4387449" y="42580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4" name="矩形 463"/>
          <p:cNvSpPr/>
          <p:nvPr/>
        </p:nvSpPr>
        <p:spPr>
          <a:xfrm>
            <a:off x="5020258" y="4251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3" name="矩形 122"/>
          <p:cNvSpPr/>
          <p:nvPr/>
        </p:nvSpPr>
        <p:spPr>
          <a:xfrm>
            <a:off x="-1384" y="3211075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64" name="椭圆 163"/>
          <p:cNvSpPr/>
          <p:nvPr/>
        </p:nvSpPr>
        <p:spPr>
          <a:xfrm>
            <a:off x="12526296" y="33445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65" name="椭圆 164"/>
          <p:cNvSpPr/>
          <p:nvPr/>
        </p:nvSpPr>
        <p:spPr>
          <a:xfrm>
            <a:off x="14635053" y="14569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6" name="直接连接符 165"/>
          <p:cNvCxnSpPr>
            <a:stCxn id="165" idx="0"/>
            <a:endCxn id="164" idx="5"/>
          </p:cNvCxnSpPr>
          <p:nvPr/>
        </p:nvCxnSpPr>
        <p:spPr>
          <a:xfrm flipH="1" flipV="1">
            <a:off x="12984678" y="792839"/>
            <a:ext cx="1918889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65" idx="5"/>
            <a:endCxn id="201" idx="0"/>
          </p:cNvCxnSpPr>
          <p:nvPr/>
        </p:nvCxnSpPr>
        <p:spPr>
          <a:xfrm>
            <a:off x="15093435" y="1915355"/>
            <a:ext cx="872034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64" idx="3"/>
            <a:endCxn id="171" idx="0"/>
          </p:cNvCxnSpPr>
          <p:nvPr/>
        </p:nvCxnSpPr>
        <p:spPr>
          <a:xfrm flipH="1">
            <a:off x="10535595" y="792839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5" idx="3"/>
            <a:endCxn id="182" idx="0"/>
          </p:cNvCxnSpPr>
          <p:nvPr/>
        </p:nvCxnSpPr>
        <p:spPr>
          <a:xfrm flipH="1">
            <a:off x="13742731" y="1915355"/>
            <a:ext cx="970968" cy="433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171" idx="3"/>
            <a:endCxn id="177" idx="0"/>
          </p:cNvCxnSpPr>
          <p:nvPr/>
        </p:nvCxnSpPr>
        <p:spPr>
          <a:xfrm flipH="1">
            <a:off x="9833344" y="1915355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椭圆 170"/>
          <p:cNvSpPr/>
          <p:nvPr/>
        </p:nvSpPr>
        <p:spPr>
          <a:xfrm>
            <a:off x="10267081" y="14569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72" name="直接连接符 171"/>
          <p:cNvCxnSpPr>
            <a:stCxn id="171" idx="5"/>
            <a:endCxn id="194" idx="0"/>
          </p:cNvCxnSpPr>
          <p:nvPr/>
        </p:nvCxnSpPr>
        <p:spPr>
          <a:xfrm>
            <a:off x="10725463" y="1915355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>
            <a:off x="10456949" y="33167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74" name="直接连接符 173"/>
          <p:cNvCxnSpPr>
            <a:stCxn id="173" idx="5"/>
            <a:endCxn id="197" idx="0"/>
          </p:cNvCxnSpPr>
          <p:nvPr/>
        </p:nvCxnSpPr>
        <p:spPr>
          <a:xfrm>
            <a:off x="10915331" y="3775112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3" idx="3"/>
            <a:endCxn id="176" idx="0"/>
          </p:cNvCxnSpPr>
          <p:nvPr/>
        </p:nvCxnSpPr>
        <p:spPr>
          <a:xfrm flipH="1">
            <a:off x="10445685" y="3775112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10198942" y="43070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7" name="椭圆 176"/>
          <p:cNvSpPr/>
          <p:nvPr/>
        </p:nvSpPr>
        <p:spPr>
          <a:xfrm>
            <a:off x="9564830" y="24071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78" name="矩形 177"/>
          <p:cNvSpPr/>
          <p:nvPr/>
        </p:nvSpPr>
        <p:spPr>
          <a:xfrm>
            <a:off x="9858223" y="33975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9" name="直接连接符 178"/>
          <p:cNvCxnSpPr>
            <a:stCxn id="177" idx="5"/>
            <a:endCxn id="178" idx="0"/>
          </p:cNvCxnSpPr>
          <p:nvPr/>
        </p:nvCxnSpPr>
        <p:spPr>
          <a:xfrm>
            <a:off x="10023212" y="2865563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177" idx="3"/>
            <a:endCxn id="181" idx="0"/>
          </p:cNvCxnSpPr>
          <p:nvPr/>
        </p:nvCxnSpPr>
        <p:spPr>
          <a:xfrm flipH="1">
            <a:off x="9531062" y="2865563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9284319" y="33975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2" name="椭圆 181"/>
          <p:cNvSpPr/>
          <p:nvPr/>
        </p:nvSpPr>
        <p:spPr>
          <a:xfrm>
            <a:off x="13474217" y="234887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3814890" y="34238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4" name="直接连接符 183"/>
          <p:cNvCxnSpPr>
            <a:stCxn id="182" idx="5"/>
            <a:endCxn id="183" idx="0"/>
          </p:cNvCxnSpPr>
          <p:nvPr/>
        </p:nvCxnSpPr>
        <p:spPr>
          <a:xfrm>
            <a:off x="13932599" y="2807258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82" idx="3"/>
            <a:endCxn id="220" idx="0"/>
          </p:cNvCxnSpPr>
          <p:nvPr/>
        </p:nvCxnSpPr>
        <p:spPr>
          <a:xfrm flipH="1">
            <a:off x="13356508" y="2807258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椭圆 185"/>
          <p:cNvSpPr/>
          <p:nvPr/>
        </p:nvSpPr>
        <p:spPr>
          <a:xfrm>
            <a:off x="11685299" y="33724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87" name="矩形 186"/>
          <p:cNvSpPr/>
          <p:nvPr/>
        </p:nvSpPr>
        <p:spPr>
          <a:xfrm>
            <a:off x="12051377" y="42984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8" name="直接连接符 187"/>
          <p:cNvCxnSpPr>
            <a:stCxn id="186" idx="5"/>
            <a:endCxn id="187" idx="0"/>
          </p:cNvCxnSpPr>
          <p:nvPr/>
        </p:nvCxnSpPr>
        <p:spPr>
          <a:xfrm>
            <a:off x="12143681" y="3830811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86" idx="3"/>
            <a:endCxn id="206" idx="0"/>
          </p:cNvCxnSpPr>
          <p:nvPr/>
        </p:nvCxnSpPr>
        <p:spPr>
          <a:xfrm flipH="1">
            <a:off x="11655167" y="3830811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椭圆 189"/>
          <p:cNvSpPr/>
          <p:nvPr/>
        </p:nvSpPr>
        <p:spPr>
          <a:xfrm>
            <a:off x="16413838" y="33975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16739227" y="43625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2" name="直接连接符 191"/>
          <p:cNvCxnSpPr>
            <a:stCxn id="190" idx="5"/>
            <a:endCxn id="191" idx="0"/>
          </p:cNvCxnSpPr>
          <p:nvPr/>
        </p:nvCxnSpPr>
        <p:spPr>
          <a:xfrm>
            <a:off x="16872220" y="3855932"/>
            <a:ext cx="113750" cy="5066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90" idx="0"/>
            <a:endCxn id="201" idx="5"/>
          </p:cNvCxnSpPr>
          <p:nvPr/>
        </p:nvCxnSpPr>
        <p:spPr>
          <a:xfrm flipH="1" flipV="1">
            <a:off x="16155337" y="2872031"/>
            <a:ext cx="527015" cy="525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椭圆 193"/>
          <p:cNvSpPr/>
          <p:nvPr/>
        </p:nvSpPr>
        <p:spPr>
          <a:xfrm>
            <a:off x="10887579" y="24136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95" name="直接连接符 194"/>
          <p:cNvCxnSpPr>
            <a:stCxn id="194" idx="5"/>
            <a:endCxn id="186" idx="0"/>
          </p:cNvCxnSpPr>
          <p:nvPr/>
        </p:nvCxnSpPr>
        <p:spPr>
          <a:xfrm>
            <a:off x="11345961" y="2872031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94" idx="3"/>
            <a:endCxn id="173" idx="0"/>
          </p:cNvCxnSpPr>
          <p:nvPr/>
        </p:nvCxnSpPr>
        <p:spPr>
          <a:xfrm flipH="1">
            <a:off x="10725463" y="2872031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10742559" y="43070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8" name="椭圆 197"/>
          <p:cNvSpPr/>
          <p:nvPr/>
        </p:nvSpPr>
        <p:spPr>
          <a:xfrm>
            <a:off x="15462466" y="42242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99" name="直接连接符 198"/>
          <p:cNvCxnSpPr>
            <a:stCxn id="211" idx="0"/>
            <a:endCxn id="201" idx="3"/>
          </p:cNvCxnSpPr>
          <p:nvPr/>
        </p:nvCxnSpPr>
        <p:spPr>
          <a:xfrm flipV="1">
            <a:off x="15202346" y="2872031"/>
            <a:ext cx="573255" cy="527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98" idx="3"/>
            <a:endCxn id="214" idx="0"/>
          </p:cNvCxnSpPr>
          <p:nvPr/>
        </p:nvCxnSpPr>
        <p:spPr>
          <a:xfrm flipH="1">
            <a:off x="15460364" y="4682636"/>
            <a:ext cx="80748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/>
          <p:cNvSpPr/>
          <p:nvPr/>
        </p:nvSpPr>
        <p:spPr>
          <a:xfrm>
            <a:off x="15696955" y="24136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16167095" y="43661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3" name="直接连接符 202"/>
          <p:cNvCxnSpPr>
            <a:stCxn id="190" idx="3"/>
            <a:endCxn id="202" idx="0"/>
          </p:cNvCxnSpPr>
          <p:nvPr/>
        </p:nvCxnSpPr>
        <p:spPr>
          <a:xfrm flipH="1">
            <a:off x="16413838" y="3855932"/>
            <a:ext cx="78646" cy="51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98" idx="5"/>
            <a:endCxn id="228" idx="0"/>
          </p:cNvCxnSpPr>
          <p:nvPr/>
        </p:nvCxnSpPr>
        <p:spPr>
          <a:xfrm>
            <a:off x="15920848" y="4682636"/>
            <a:ext cx="115647" cy="277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椭圆 205"/>
          <p:cNvSpPr/>
          <p:nvPr/>
        </p:nvSpPr>
        <p:spPr>
          <a:xfrm>
            <a:off x="11386653" y="415697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07" name="直接连接符 206"/>
          <p:cNvCxnSpPr>
            <a:stCxn id="206" idx="5"/>
            <a:endCxn id="210" idx="0"/>
          </p:cNvCxnSpPr>
          <p:nvPr/>
        </p:nvCxnSpPr>
        <p:spPr>
          <a:xfrm>
            <a:off x="11845035" y="4615357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stCxn id="206" idx="3"/>
            <a:endCxn id="209" idx="0"/>
          </p:cNvCxnSpPr>
          <p:nvPr/>
        </p:nvCxnSpPr>
        <p:spPr>
          <a:xfrm flipH="1">
            <a:off x="11346979" y="4615357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/>
          <p:cNvSpPr/>
          <p:nvPr/>
        </p:nvSpPr>
        <p:spPr>
          <a:xfrm>
            <a:off x="11100236" y="49771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0" name="矩形 209"/>
          <p:cNvSpPr/>
          <p:nvPr/>
        </p:nvSpPr>
        <p:spPr>
          <a:xfrm>
            <a:off x="11685299" y="49854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1" name="椭圆 210"/>
          <p:cNvSpPr/>
          <p:nvPr/>
        </p:nvSpPr>
        <p:spPr>
          <a:xfrm>
            <a:off x="14933832" y="339904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2" name="直接连接符 211"/>
          <p:cNvCxnSpPr>
            <a:stCxn id="211" idx="5"/>
            <a:endCxn id="198" idx="0"/>
          </p:cNvCxnSpPr>
          <p:nvPr/>
        </p:nvCxnSpPr>
        <p:spPr>
          <a:xfrm>
            <a:off x="15392214" y="3857422"/>
            <a:ext cx="338766" cy="3668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11" idx="3"/>
            <a:endCxn id="215" idx="0"/>
          </p:cNvCxnSpPr>
          <p:nvPr/>
        </p:nvCxnSpPr>
        <p:spPr>
          <a:xfrm flipH="1">
            <a:off x="14576228" y="3857422"/>
            <a:ext cx="436250" cy="321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/>
          <p:cNvSpPr/>
          <p:nvPr/>
        </p:nvSpPr>
        <p:spPr>
          <a:xfrm>
            <a:off x="15213621" y="50579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5" name="椭圆 214"/>
          <p:cNvSpPr/>
          <p:nvPr/>
        </p:nvSpPr>
        <p:spPr>
          <a:xfrm>
            <a:off x="14307714" y="417883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6" name="直接连接符 215"/>
          <p:cNvCxnSpPr>
            <a:stCxn id="215" idx="5"/>
            <a:endCxn id="219" idx="0"/>
          </p:cNvCxnSpPr>
          <p:nvPr/>
        </p:nvCxnSpPr>
        <p:spPr>
          <a:xfrm>
            <a:off x="14766096" y="4637221"/>
            <a:ext cx="96366" cy="419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5" idx="3"/>
            <a:endCxn id="218" idx="0"/>
          </p:cNvCxnSpPr>
          <p:nvPr/>
        </p:nvCxnSpPr>
        <p:spPr>
          <a:xfrm flipH="1">
            <a:off x="14316768" y="4637221"/>
            <a:ext cx="69592" cy="428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14070025" y="50656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9" name="矩形 218"/>
          <p:cNvSpPr/>
          <p:nvPr/>
        </p:nvSpPr>
        <p:spPr>
          <a:xfrm>
            <a:off x="14615719" y="50563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0" name="椭圆 219"/>
          <p:cNvSpPr/>
          <p:nvPr/>
        </p:nvSpPr>
        <p:spPr>
          <a:xfrm>
            <a:off x="13087994" y="32751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21" name="直接连接符 220"/>
          <p:cNvCxnSpPr>
            <a:stCxn id="220" idx="5"/>
            <a:endCxn id="224" idx="0"/>
          </p:cNvCxnSpPr>
          <p:nvPr/>
        </p:nvCxnSpPr>
        <p:spPr>
          <a:xfrm>
            <a:off x="13546376" y="3733579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220" idx="3"/>
            <a:endCxn id="223" idx="0"/>
          </p:cNvCxnSpPr>
          <p:nvPr/>
        </p:nvCxnSpPr>
        <p:spPr>
          <a:xfrm flipH="1">
            <a:off x="13031020" y="3733579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/>
          <p:cNvSpPr/>
          <p:nvPr/>
        </p:nvSpPr>
        <p:spPr>
          <a:xfrm>
            <a:off x="12784277" y="43203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4" name="矩形 223"/>
          <p:cNvSpPr/>
          <p:nvPr/>
        </p:nvSpPr>
        <p:spPr>
          <a:xfrm>
            <a:off x="13417086" y="43140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5" name="矩形 224"/>
          <p:cNvSpPr/>
          <p:nvPr/>
        </p:nvSpPr>
        <p:spPr>
          <a:xfrm>
            <a:off x="7174113" y="1313970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16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</p:txBody>
      </p:sp>
      <p:cxnSp>
        <p:nvCxnSpPr>
          <p:cNvPr id="226" name="直接箭头连接符 225"/>
          <p:cNvCxnSpPr/>
          <p:nvPr/>
        </p:nvCxnSpPr>
        <p:spPr>
          <a:xfrm flipV="1">
            <a:off x="7043767" y="1773869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椭圆 227"/>
          <p:cNvSpPr/>
          <p:nvPr/>
        </p:nvSpPr>
        <p:spPr>
          <a:xfrm>
            <a:off x="15767981" y="49601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1" name="直接连接符 230"/>
          <p:cNvCxnSpPr>
            <a:stCxn id="228" idx="5"/>
            <a:endCxn id="234" idx="0"/>
          </p:cNvCxnSpPr>
          <p:nvPr/>
        </p:nvCxnSpPr>
        <p:spPr>
          <a:xfrm>
            <a:off x="16226363" y="5418502"/>
            <a:ext cx="113750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8" idx="3"/>
            <a:endCxn id="233" idx="0"/>
          </p:cNvCxnSpPr>
          <p:nvPr/>
        </p:nvCxnSpPr>
        <p:spPr>
          <a:xfrm flipH="1">
            <a:off x="15789752" y="5418502"/>
            <a:ext cx="56875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>
            <a:off x="15543009" y="58626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4" name="矩形 233"/>
          <p:cNvSpPr/>
          <p:nvPr/>
        </p:nvSpPr>
        <p:spPr>
          <a:xfrm>
            <a:off x="16093370" y="58626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8" name="椭圆 237"/>
          <p:cNvSpPr/>
          <p:nvPr/>
        </p:nvSpPr>
        <p:spPr>
          <a:xfrm>
            <a:off x="21203954" y="39677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39" name="椭圆 238"/>
          <p:cNvSpPr/>
          <p:nvPr/>
        </p:nvSpPr>
        <p:spPr>
          <a:xfrm>
            <a:off x="23312711" y="15192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40" name="直接连接符 239"/>
          <p:cNvCxnSpPr>
            <a:stCxn id="239" idx="0"/>
            <a:endCxn id="238" idx="5"/>
          </p:cNvCxnSpPr>
          <p:nvPr/>
        </p:nvCxnSpPr>
        <p:spPr>
          <a:xfrm flipH="1" flipV="1">
            <a:off x="21662336" y="855152"/>
            <a:ext cx="1918889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39" idx="5"/>
            <a:endCxn id="325" idx="0"/>
          </p:cNvCxnSpPr>
          <p:nvPr/>
        </p:nvCxnSpPr>
        <p:spPr>
          <a:xfrm>
            <a:off x="23771093" y="1977668"/>
            <a:ext cx="872034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38" idx="3"/>
            <a:endCxn id="245" idx="0"/>
          </p:cNvCxnSpPr>
          <p:nvPr/>
        </p:nvCxnSpPr>
        <p:spPr>
          <a:xfrm flipH="1">
            <a:off x="19213253" y="855152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239" idx="3"/>
            <a:endCxn id="289" idx="0"/>
          </p:cNvCxnSpPr>
          <p:nvPr/>
        </p:nvCxnSpPr>
        <p:spPr>
          <a:xfrm flipH="1">
            <a:off x="22420389" y="1977668"/>
            <a:ext cx="970968" cy="433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>
            <a:stCxn id="245" idx="3"/>
            <a:endCxn id="251" idx="0"/>
          </p:cNvCxnSpPr>
          <p:nvPr/>
        </p:nvCxnSpPr>
        <p:spPr>
          <a:xfrm flipH="1">
            <a:off x="18511002" y="1977668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椭圆 244"/>
          <p:cNvSpPr/>
          <p:nvPr/>
        </p:nvSpPr>
        <p:spPr>
          <a:xfrm>
            <a:off x="18944739" y="15192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46" name="直接连接符 245"/>
          <p:cNvCxnSpPr>
            <a:stCxn id="245" idx="5"/>
            <a:endCxn id="318" idx="0"/>
          </p:cNvCxnSpPr>
          <p:nvPr/>
        </p:nvCxnSpPr>
        <p:spPr>
          <a:xfrm>
            <a:off x="19403121" y="1977668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椭圆 246"/>
          <p:cNvSpPr/>
          <p:nvPr/>
        </p:nvSpPr>
        <p:spPr>
          <a:xfrm>
            <a:off x="19134607" y="33790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48" name="直接连接符 247"/>
          <p:cNvCxnSpPr>
            <a:stCxn id="247" idx="5"/>
            <a:endCxn id="321" idx="0"/>
          </p:cNvCxnSpPr>
          <p:nvPr/>
        </p:nvCxnSpPr>
        <p:spPr>
          <a:xfrm>
            <a:off x="19592989" y="3837425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47" idx="3"/>
            <a:endCxn id="250" idx="0"/>
          </p:cNvCxnSpPr>
          <p:nvPr/>
        </p:nvCxnSpPr>
        <p:spPr>
          <a:xfrm flipH="1">
            <a:off x="19123343" y="3837425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/>
          <p:cNvSpPr/>
          <p:nvPr/>
        </p:nvSpPr>
        <p:spPr>
          <a:xfrm>
            <a:off x="18876600" y="4369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1" name="椭圆 250"/>
          <p:cNvSpPr/>
          <p:nvPr/>
        </p:nvSpPr>
        <p:spPr>
          <a:xfrm>
            <a:off x="18242488" y="24694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52" name="矩形 251"/>
          <p:cNvSpPr/>
          <p:nvPr/>
        </p:nvSpPr>
        <p:spPr>
          <a:xfrm>
            <a:off x="18535881" y="34598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53" name="直接连接符 252"/>
          <p:cNvCxnSpPr>
            <a:stCxn id="251" idx="5"/>
            <a:endCxn id="252" idx="0"/>
          </p:cNvCxnSpPr>
          <p:nvPr/>
        </p:nvCxnSpPr>
        <p:spPr>
          <a:xfrm>
            <a:off x="18700870" y="2927876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51" idx="3"/>
            <a:endCxn id="255" idx="0"/>
          </p:cNvCxnSpPr>
          <p:nvPr/>
        </p:nvCxnSpPr>
        <p:spPr>
          <a:xfrm flipH="1">
            <a:off x="18208720" y="2927876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/>
          <p:cNvSpPr/>
          <p:nvPr/>
        </p:nvSpPr>
        <p:spPr>
          <a:xfrm>
            <a:off x="17961977" y="34598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9" name="椭圆 288"/>
          <p:cNvSpPr/>
          <p:nvPr/>
        </p:nvSpPr>
        <p:spPr>
          <a:xfrm>
            <a:off x="22151875" y="24111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22492548" y="34861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8" name="直接连接符 307"/>
          <p:cNvCxnSpPr>
            <a:stCxn id="289" idx="5"/>
            <a:endCxn id="303" idx="0"/>
          </p:cNvCxnSpPr>
          <p:nvPr/>
        </p:nvCxnSpPr>
        <p:spPr>
          <a:xfrm>
            <a:off x="22610257" y="2869571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289" idx="3"/>
            <a:endCxn id="343" idx="0"/>
          </p:cNvCxnSpPr>
          <p:nvPr/>
        </p:nvCxnSpPr>
        <p:spPr>
          <a:xfrm flipH="1">
            <a:off x="22034166" y="2869571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椭圆 309"/>
          <p:cNvSpPr/>
          <p:nvPr/>
        </p:nvSpPr>
        <p:spPr>
          <a:xfrm>
            <a:off x="20362957" y="343474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11" name="矩形 310"/>
          <p:cNvSpPr/>
          <p:nvPr/>
        </p:nvSpPr>
        <p:spPr>
          <a:xfrm>
            <a:off x="20729035" y="43607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12" name="直接连接符 311"/>
          <p:cNvCxnSpPr>
            <a:stCxn id="310" idx="5"/>
            <a:endCxn id="311" idx="0"/>
          </p:cNvCxnSpPr>
          <p:nvPr/>
        </p:nvCxnSpPr>
        <p:spPr>
          <a:xfrm>
            <a:off x="20821339" y="3893124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10" idx="3"/>
            <a:endCxn id="329" idx="0"/>
          </p:cNvCxnSpPr>
          <p:nvPr/>
        </p:nvCxnSpPr>
        <p:spPr>
          <a:xfrm flipH="1">
            <a:off x="20332825" y="3893124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椭圆 313"/>
          <p:cNvSpPr/>
          <p:nvPr/>
        </p:nvSpPr>
        <p:spPr>
          <a:xfrm>
            <a:off x="25091496" y="345986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5416885" y="44249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16" name="直接连接符 315"/>
          <p:cNvCxnSpPr>
            <a:stCxn id="314" idx="5"/>
            <a:endCxn id="315" idx="0"/>
          </p:cNvCxnSpPr>
          <p:nvPr/>
        </p:nvCxnSpPr>
        <p:spPr>
          <a:xfrm>
            <a:off x="25549878" y="3918245"/>
            <a:ext cx="113750" cy="5066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314" idx="0"/>
            <a:endCxn id="325" idx="5"/>
          </p:cNvCxnSpPr>
          <p:nvPr/>
        </p:nvCxnSpPr>
        <p:spPr>
          <a:xfrm flipH="1" flipV="1">
            <a:off x="24832995" y="2934344"/>
            <a:ext cx="527015" cy="525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椭圆 317"/>
          <p:cNvSpPr/>
          <p:nvPr/>
        </p:nvSpPr>
        <p:spPr>
          <a:xfrm>
            <a:off x="19565237" y="24759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19" name="直接连接符 318"/>
          <p:cNvCxnSpPr>
            <a:stCxn id="318" idx="5"/>
            <a:endCxn id="310" idx="0"/>
          </p:cNvCxnSpPr>
          <p:nvPr/>
        </p:nvCxnSpPr>
        <p:spPr>
          <a:xfrm>
            <a:off x="20023619" y="2934344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318" idx="3"/>
            <a:endCxn id="247" idx="0"/>
          </p:cNvCxnSpPr>
          <p:nvPr/>
        </p:nvCxnSpPr>
        <p:spPr>
          <a:xfrm flipH="1">
            <a:off x="19403121" y="2934344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矩形 320"/>
          <p:cNvSpPr/>
          <p:nvPr/>
        </p:nvSpPr>
        <p:spPr>
          <a:xfrm>
            <a:off x="19420217" y="4369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2" name="椭圆 321"/>
          <p:cNvSpPr/>
          <p:nvPr/>
        </p:nvSpPr>
        <p:spPr>
          <a:xfrm>
            <a:off x="24140124" y="42865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3" name="直接连接符 322"/>
          <p:cNvCxnSpPr>
            <a:stCxn id="334" idx="0"/>
            <a:endCxn id="325" idx="3"/>
          </p:cNvCxnSpPr>
          <p:nvPr/>
        </p:nvCxnSpPr>
        <p:spPr>
          <a:xfrm flipV="1">
            <a:off x="23880004" y="2934344"/>
            <a:ext cx="573255" cy="527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322" idx="3"/>
            <a:endCxn id="337" idx="0"/>
          </p:cNvCxnSpPr>
          <p:nvPr/>
        </p:nvCxnSpPr>
        <p:spPr>
          <a:xfrm flipH="1">
            <a:off x="24138022" y="4744949"/>
            <a:ext cx="80748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椭圆 324"/>
          <p:cNvSpPr/>
          <p:nvPr/>
        </p:nvSpPr>
        <p:spPr>
          <a:xfrm>
            <a:off x="24374613" y="24759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26" name="矩形 325"/>
          <p:cNvSpPr/>
          <p:nvPr/>
        </p:nvSpPr>
        <p:spPr>
          <a:xfrm>
            <a:off x="24844753" y="44284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7" name="直接连接符 326"/>
          <p:cNvCxnSpPr>
            <a:stCxn id="314" idx="3"/>
            <a:endCxn id="326" idx="0"/>
          </p:cNvCxnSpPr>
          <p:nvPr/>
        </p:nvCxnSpPr>
        <p:spPr>
          <a:xfrm flipH="1">
            <a:off x="25091496" y="3918245"/>
            <a:ext cx="78646" cy="51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>
            <a:stCxn id="322" idx="5"/>
            <a:endCxn id="348" idx="0"/>
          </p:cNvCxnSpPr>
          <p:nvPr/>
        </p:nvCxnSpPr>
        <p:spPr>
          <a:xfrm>
            <a:off x="24598506" y="4744949"/>
            <a:ext cx="115647" cy="277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椭圆 328"/>
          <p:cNvSpPr/>
          <p:nvPr/>
        </p:nvSpPr>
        <p:spPr>
          <a:xfrm>
            <a:off x="20064311" y="42192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30" name="直接连接符 329"/>
          <p:cNvCxnSpPr>
            <a:stCxn id="329" idx="5"/>
            <a:endCxn id="333" idx="0"/>
          </p:cNvCxnSpPr>
          <p:nvPr/>
        </p:nvCxnSpPr>
        <p:spPr>
          <a:xfrm>
            <a:off x="20522693" y="4677670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9" idx="3"/>
            <a:endCxn id="332" idx="0"/>
          </p:cNvCxnSpPr>
          <p:nvPr/>
        </p:nvCxnSpPr>
        <p:spPr>
          <a:xfrm flipH="1">
            <a:off x="20024637" y="4677670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19777894" y="50394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3" name="矩形 332"/>
          <p:cNvSpPr/>
          <p:nvPr/>
        </p:nvSpPr>
        <p:spPr>
          <a:xfrm>
            <a:off x="20362957" y="50477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4" name="椭圆 333"/>
          <p:cNvSpPr/>
          <p:nvPr/>
        </p:nvSpPr>
        <p:spPr>
          <a:xfrm>
            <a:off x="23611490" y="34613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35" name="直接连接符 334"/>
          <p:cNvCxnSpPr>
            <a:stCxn id="334" idx="5"/>
            <a:endCxn id="322" idx="0"/>
          </p:cNvCxnSpPr>
          <p:nvPr/>
        </p:nvCxnSpPr>
        <p:spPr>
          <a:xfrm>
            <a:off x="24069872" y="3919735"/>
            <a:ext cx="338766" cy="3668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>
            <a:stCxn id="334" idx="3"/>
            <a:endCxn id="338" idx="0"/>
          </p:cNvCxnSpPr>
          <p:nvPr/>
        </p:nvCxnSpPr>
        <p:spPr>
          <a:xfrm flipH="1">
            <a:off x="23253886" y="3919735"/>
            <a:ext cx="436250" cy="321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 336"/>
          <p:cNvSpPr/>
          <p:nvPr/>
        </p:nvSpPr>
        <p:spPr>
          <a:xfrm>
            <a:off x="23891279" y="51202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8" name="椭圆 337"/>
          <p:cNvSpPr/>
          <p:nvPr/>
        </p:nvSpPr>
        <p:spPr>
          <a:xfrm>
            <a:off x="22985372" y="424115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39" name="直接连接符 338"/>
          <p:cNvCxnSpPr>
            <a:stCxn id="338" idx="5"/>
            <a:endCxn id="342" idx="0"/>
          </p:cNvCxnSpPr>
          <p:nvPr/>
        </p:nvCxnSpPr>
        <p:spPr>
          <a:xfrm>
            <a:off x="23443754" y="4699534"/>
            <a:ext cx="96366" cy="419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338" idx="3"/>
            <a:endCxn id="341" idx="0"/>
          </p:cNvCxnSpPr>
          <p:nvPr/>
        </p:nvCxnSpPr>
        <p:spPr>
          <a:xfrm flipH="1">
            <a:off x="22994426" y="4699534"/>
            <a:ext cx="69592" cy="428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矩形 340"/>
          <p:cNvSpPr/>
          <p:nvPr/>
        </p:nvSpPr>
        <p:spPr>
          <a:xfrm>
            <a:off x="22747683" y="51279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2" name="矩形 341"/>
          <p:cNvSpPr/>
          <p:nvPr/>
        </p:nvSpPr>
        <p:spPr>
          <a:xfrm>
            <a:off x="23293377" y="51186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3" name="椭圆 342"/>
          <p:cNvSpPr/>
          <p:nvPr/>
        </p:nvSpPr>
        <p:spPr>
          <a:xfrm>
            <a:off x="21765652" y="33375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4" name="直接连接符 343"/>
          <p:cNvCxnSpPr>
            <a:stCxn id="343" idx="5"/>
            <a:endCxn id="347" idx="0"/>
          </p:cNvCxnSpPr>
          <p:nvPr/>
        </p:nvCxnSpPr>
        <p:spPr>
          <a:xfrm>
            <a:off x="22224034" y="3795892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/>
          <p:cNvCxnSpPr>
            <a:stCxn id="343" idx="3"/>
            <a:endCxn id="346" idx="0"/>
          </p:cNvCxnSpPr>
          <p:nvPr/>
        </p:nvCxnSpPr>
        <p:spPr>
          <a:xfrm flipH="1">
            <a:off x="21708678" y="3795892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矩形 345"/>
          <p:cNvSpPr/>
          <p:nvPr/>
        </p:nvSpPr>
        <p:spPr>
          <a:xfrm>
            <a:off x="21461935" y="43826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7" name="矩形 346"/>
          <p:cNvSpPr/>
          <p:nvPr/>
        </p:nvSpPr>
        <p:spPr>
          <a:xfrm>
            <a:off x="22094744" y="43763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8" name="椭圆 347"/>
          <p:cNvSpPr/>
          <p:nvPr/>
        </p:nvSpPr>
        <p:spPr>
          <a:xfrm>
            <a:off x="24445639" y="50224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9" name="直接连接符 348"/>
          <p:cNvCxnSpPr>
            <a:stCxn id="348" idx="5"/>
            <a:endCxn id="352" idx="0"/>
          </p:cNvCxnSpPr>
          <p:nvPr/>
        </p:nvCxnSpPr>
        <p:spPr>
          <a:xfrm>
            <a:off x="24904021" y="5480815"/>
            <a:ext cx="113750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348" idx="3"/>
            <a:endCxn id="351" idx="0"/>
          </p:cNvCxnSpPr>
          <p:nvPr/>
        </p:nvCxnSpPr>
        <p:spPr>
          <a:xfrm flipH="1">
            <a:off x="24467410" y="5480815"/>
            <a:ext cx="56875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矩形 350"/>
          <p:cNvSpPr/>
          <p:nvPr/>
        </p:nvSpPr>
        <p:spPr>
          <a:xfrm>
            <a:off x="24220667" y="59249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2" name="矩形 351"/>
          <p:cNvSpPr/>
          <p:nvPr/>
        </p:nvSpPr>
        <p:spPr>
          <a:xfrm>
            <a:off x="24771028" y="59249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3" name="矩形 352"/>
          <p:cNvSpPr/>
          <p:nvPr/>
        </p:nvSpPr>
        <p:spPr>
          <a:xfrm>
            <a:off x="15147133" y="480002"/>
            <a:ext cx="573746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13</a:t>
            </a:r>
            <a:r>
              <a:rPr lang="zh-CN" altLang="en-US" dirty="0" smtClean="0"/>
              <a:t>都是红色，因此将</a:t>
            </a:r>
            <a:r>
              <a:rPr lang="en-US" altLang="zh-CN" dirty="0" smtClean="0"/>
              <a:t>15</a:t>
            </a:r>
          </a:p>
          <a:p>
            <a:r>
              <a:rPr lang="zh-CN" altLang="en-US" dirty="0" smtClean="0"/>
              <a:t>和</a:t>
            </a:r>
            <a:r>
              <a:rPr lang="en-US" altLang="zh-CN" dirty="0" smtClean="0"/>
              <a:t>13</a:t>
            </a:r>
            <a:r>
              <a:rPr lang="zh-CN" altLang="en-US" dirty="0" smtClean="0"/>
              <a:t>都设为黑色，将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将</a:t>
            </a:r>
            <a:r>
              <a:rPr lang="en-US" altLang="zh-CN" dirty="0" smtClean="0"/>
              <a:t>14</a:t>
            </a:r>
            <a:r>
              <a:rPr lang="zh-CN" altLang="en-US" dirty="0" smtClean="0"/>
              <a:t>作为当前节点</a:t>
            </a:r>
            <a:endParaRPr lang="en-US" altLang="zh-CN" dirty="0" smtClean="0"/>
          </a:p>
        </p:txBody>
      </p:sp>
      <p:cxnSp>
        <p:nvCxnSpPr>
          <p:cNvPr id="354" name="直接箭头连接符 353"/>
          <p:cNvCxnSpPr/>
          <p:nvPr/>
        </p:nvCxnSpPr>
        <p:spPr>
          <a:xfrm flipV="1">
            <a:off x="15354677" y="1750154"/>
            <a:ext cx="3475695" cy="63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椭圆 354"/>
          <p:cNvSpPr/>
          <p:nvPr/>
        </p:nvSpPr>
        <p:spPr>
          <a:xfrm>
            <a:off x="29227924" y="5243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56" name="椭圆 355"/>
          <p:cNvSpPr/>
          <p:nvPr/>
        </p:nvSpPr>
        <p:spPr>
          <a:xfrm>
            <a:off x="31256280" y="16016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7" name="直接连接符 356"/>
          <p:cNvCxnSpPr>
            <a:stCxn id="356" idx="0"/>
            <a:endCxn id="355" idx="5"/>
          </p:cNvCxnSpPr>
          <p:nvPr/>
        </p:nvCxnSpPr>
        <p:spPr>
          <a:xfrm flipH="1" flipV="1">
            <a:off x="29686306" y="982707"/>
            <a:ext cx="1838488" cy="618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/>
          <p:cNvCxnSpPr>
            <a:stCxn id="356" idx="5"/>
            <a:endCxn id="401" idx="0"/>
          </p:cNvCxnSpPr>
          <p:nvPr/>
        </p:nvCxnSpPr>
        <p:spPr>
          <a:xfrm>
            <a:off x="31714662" y="2060062"/>
            <a:ext cx="589833" cy="5131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连接符 358"/>
          <p:cNvCxnSpPr>
            <a:stCxn id="355" idx="3"/>
            <a:endCxn id="362" idx="0"/>
          </p:cNvCxnSpPr>
          <p:nvPr/>
        </p:nvCxnSpPr>
        <p:spPr>
          <a:xfrm flipH="1">
            <a:off x="27450667" y="982707"/>
            <a:ext cx="1855903" cy="6338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/>
          <p:cNvCxnSpPr>
            <a:stCxn id="356" idx="3"/>
            <a:endCxn id="373" idx="0"/>
          </p:cNvCxnSpPr>
          <p:nvPr/>
        </p:nvCxnSpPr>
        <p:spPr>
          <a:xfrm flipH="1">
            <a:off x="30657803" y="2060062"/>
            <a:ext cx="677123" cy="4483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62" idx="3"/>
            <a:endCxn id="368" idx="0"/>
          </p:cNvCxnSpPr>
          <p:nvPr/>
        </p:nvCxnSpPr>
        <p:spPr>
          <a:xfrm flipH="1">
            <a:off x="26748416" y="2074900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>
            <a:off x="27182153" y="16165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63" name="直接连接符 362"/>
          <p:cNvCxnSpPr>
            <a:stCxn id="362" idx="5"/>
            <a:endCxn id="385" idx="0"/>
          </p:cNvCxnSpPr>
          <p:nvPr/>
        </p:nvCxnSpPr>
        <p:spPr>
          <a:xfrm>
            <a:off x="27640535" y="2074900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椭圆 363"/>
          <p:cNvSpPr/>
          <p:nvPr/>
        </p:nvSpPr>
        <p:spPr>
          <a:xfrm>
            <a:off x="27372021" y="34762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65" name="直接连接符 364"/>
          <p:cNvCxnSpPr>
            <a:stCxn id="364" idx="5"/>
            <a:endCxn id="388" idx="0"/>
          </p:cNvCxnSpPr>
          <p:nvPr/>
        </p:nvCxnSpPr>
        <p:spPr>
          <a:xfrm>
            <a:off x="27830403" y="3934657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65"/>
          <p:cNvCxnSpPr>
            <a:stCxn id="364" idx="3"/>
            <a:endCxn id="367" idx="0"/>
          </p:cNvCxnSpPr>
          <p:nvPr/>
        </p:nvCxnSpPr>
        <p:spPr>
          <a:xfrm flipH="1">
            <a:off x="27360757" y="3934657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矩形 366"/>
          <p:cNvSpPr/>
          <p:nvPr/>
        </p:nvSpPr>
        <p:spPr>
          <a:xfrm>
            <a:off x="27114014" y="44666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8" name="椭圆 367"/>
          <p:cNvSpPr/>
          <p:nvPr/>
        </p:nvSpPr>
        <p:spPr>
          <a:xfrm>
            <a:off x="26479902" y="25667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69" name="矩形 368"/>
          <p:cNvSpPr/>
          <p:nvPr/>
        </p:nvSpPr>
        <p:spPr>
          <a:xfrm>
            <a:off x="26773295" y="35570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0" name="直接连接符 369"/>
          <p:cNvCxnSpPr>
            <a:stCxn id="368" idx="5"/>
            <a:endCxn id="369" idx="0"/>
          </p:cNvCxnSpPr>
          <p:nvPr/>
        </p:nvCxnSpPr>
        <p:spPr>
          <a:xfrm>
            <a:off x="26938284" y="3025108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8" idx="3"/>
            <a:endCxn id="372" idx="0"/>
          </p:cNvCxnSpPr>
          <p:nvPr/>
        </p:nvCxnSpPr>
        <p:spPr>
          <a:xfrm flipH="1">
            <a:off x="26446134" y="3025108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矩形 371"/>
          <p:cNvSpPr/>
          <p:nvPr/>
        </p:nvSpPr>
        <p:spPr>
          <a:xfrm>
            <a:off x="26199391" y="35570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3" name="椭圆 372"/>
          <p:cNvSpPr/>
          <p:nvPr/>
        </p:nvSpPr>
        <p:spPr>
          <a:xfrm>
            <a:off x="30389289" y="25084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74" name="矩形 373"/>
          <p:cNvSpPr/>
          <p:nvPr/>
        </p:nvSpPr>
        <p:spPr>
          <a:xfrm>
            <a:off x="30729962" y="35833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5" name="直接连接符 374"/>
          <p:cNvCxnSpPr>
            <a:stCxn id="373" idx="5"/>
            <a:endCxn id="374" idx="0"/>
          </p:cNvCxnSpPr>
          <p:nvPr/>
        </p:nvCxnSpPr>
        <p:spPr>
          <a:xfrm>
            <a:off x="30847671" y="2966803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73" idx="3"/>
            <a:endCxn id="410" idx="0"/>
          </p:cNvCxnSpPr>
          <p:nvPr/>
        </p:nvCxnSpPr>
        <p:spPr>
          <a:xfrm flipH="1">
            <a:off x="30271580" y="2966803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椭圆 376"/>
          <p:cNvSpPr/>
          <p:nvPr/>
        </p:nvSpPr>
        <p:spPr>
          <a:xfrm>
            <a:off x="28600371" y="35319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78" name="矩形 377"/>
          <p:cNvSpPr/>
          <p:nvPr/>
        </p:nvSpPr>
        <p:spPr>
          <a:xfrm>
            <a:off x="28966449" y="445799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9" name="直接连接符 378"/>
          <p:cNvCxnSpPr>
            <a:stCxn id="377" idx="5"/>
            <a:endCxn id="378" idx="0"/>
          </p:cNvCxnSpPr>
          <p:nvPr/>
        </p:nvCxnSpPr>
        <p:spPr>
          <a:xfrm>
            <a:off x="29058753" y="3990356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连接符 379"/>
          <p:cNvCxnSpPr>
            <a:stCxn id="377" idx="3"/>
            <a:endCxn id="396" idx="0"/>
          </p:cNvCxnSpPr>
          <p:nvPr/>
        </p:nvCxnSpPr>
        <p:spPr>
          <a:xfrm flipH="1">
            <a:off x="28570239" y="3990356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椭圆 380"/>
          <p:cNvSpPr/>
          <p:nvPr/>
        </p:nvSpPr>
        <p:spPr>
          <a:xfrm>
            <a:off x="33597424" y="43861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2" name="矩形 381"/>
          <p:cNvSpPr/>
          <p:nvPr/>
        </p:nvSpPr>
        <p:spPr>
          <a:xfrm>
            <a:off x="33903435" y="52121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3" name="直接连接符 382"/>
          <p:cNvCxnSpPr>
            <a:stCxn id="381" idx="5"/>
            <a:endCxn id="382" idx="0"/>
          </p:cNvCxnSpPr>
          <p:nvPr/>
        </p:nvCxnSpPr>
        <p:spPr>
          <a:xfrm>
            <a:off x="34055806" y="4844505"/>
            <a:ext cx="94372" cy="367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连接符 383"/>
          <p:cNvCxnSpPr>
            <a:stCxn id="381" idx="0"/>
            <a:endCxn id="392" idx="5"/>
          </p:cNvCxnSpPr>
          <p:nvPr/>
        </p:nvCxnSpPr>
        <p:spPr>
          <a:xfrm flipH="1" flipV="1">
            <a:off x="33409949" y="3951719"/>
            <a:ext cx="455989" cy="434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椭圆 384"/>
          <p:cNvSpPr/>
          <p:nvPr/>
        </p:nvSpPr>
        <p:spPr>
          <a:xfrm>
            <a:off x="27802651" y="257319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86" name="直接连接符 385"/>
          <p:cNvCxnSpPr>
            <a:stCxn id="385" idx="5"/>
            <a:endCxn id="377" idx="0"/>
          </p:cNvCxnSpPr>
          <p:nvPr/>
        </p:nvCxnSpPr>
        <p:spPr>
          <a:xfrm>
            <a:off x="28261033" y="3031576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连接符 386"/>
          <p:cNvCxnSpPr>
            <a:stCxn id="385" idx="3"/>
            <a:endCxn id="364" idx="0"/>
          </p:cNvCxnSpPr>
          <p:nvPr/>
        </p:nvCxnSpPr>
        <p:spPr>
          <a:xfrm flipH="1">
            <a:off x="27640535" y="3031576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矩形 387"/>
          <p:cNvSpPr/>
          <p:nvPr/>
        </p:nvSpPr>
        <p:spPr>
          <a:xfrm>
            <a:off x="27657631" y="44666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9" name="椭圆 388"/>
          <p:cNvSpPr/>
          <p:nvPr/>
        </p:nvSpPr>
        <p:spPr>
          <a:xfrm>
            <a:off x="32377538" y="43837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0" name="直接连接符 389"/>
          <p:cNvCxnSpPr>
            <a:stCxn id="401" idx="5"/>
            <a:endCxn id="392" idx="0"/>
          </p:cNvCxnSpPr>
          <p:nvPr/>
        </p:nvCxnSpPr>
        <p:spPr>
          <a:xfrm>
            <a:off x="32494363" y="3031576"/>
            <a:ext cx="725718" cy="461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89" idx="3"/>
            <a:endCxn id="404" idx="0"/>
          </p:cNvCxnSpPr>
          <p:nvPr/>
        </p:nvCxnSpPr>
        <p:spPr>
          <a:xfrm flipH="1">
            <a:off x="32375436" y="4842181"/>
            <a:ext cx="80748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椭圆 391"/>
          <p:cNvSpPr/>
          <p:nvPr/>
        </p:nvSpPr>
        <p:spPr>
          <a:xfrm>
            <a:off x="32951567" y="349333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3" name="矩形 392"/>
          <p:cNvSpPr/>
          <p:nvPr/>
        </p:nvSpPr>
        <p:spPr>
          <a:xfrm>
            <a:off x="33331303" y="52156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4" name="直接连接符 393"/>
          <p:cNvCxnSpPr>
            <a:stCxn id="381" idx="3"/>
            <a:endCxn id="393" idx="0"/>
          </p:cNvCxnSpPr>
          <p:nvPr/>
        </p:nvCxnSpPr>
        <p:spPr>
          <a:xfrm flipH="1">
            <a:off x="33578046" y="4844505"/>
            <a:ext cx="98024" cy="371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连接符 394"/>
          <p:cNvCxnSpPr>
            <a:stCxn id="389" idx="5"/>
            <a:endCxn id="415" idx="0"/>
          </p:cNvCxnSpPr>
          <p:nvPr/>
        </p:nvCxnSpPr>
        <p:spPr>
          <a:xfrm>
            <a:off x="32835920" y="4842181"/>
            <a:ext cx="115647" cy="277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椭圆 395"/>
          <p:cNvSpPr/>
          <p:nvPr/>
        </p:nvSpPr>
        <p:spPr>
          <a:xfrm>
            <a:off x="28301725" y="43165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97" name="直接连接符 396"/>
          <p:cNvCxnSpPr>
            <a:stCxn id="396" idx="5"/>
            <a:endCxn id="400" idx="0"/>
          </p:cNvCxnSpPr>
          <p:nvPr/>
        </p:nvCxnSpPr>
        <p:spPr>
          <a:xfrm>
            <a:off x="28760107" y="4774902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397"/>
          <p:cNvCxnSpPr>
            <a:stCxn id="396" idx="3"/>
            <a:endCxn id="399" idx="0"/>
          </p:cNvCxnSpPr>
          <p:nvPr/>
        </p:nvCxnSpPr>
        <p:spPr>
          <a:xfrm flipH="1">
            <a:off x="28262051" y="4774902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矩形 398"/>
          <p:cNvSpPr/>
          <p:nvPr/>
        </p:nvSpPr>
        <p:spPr>
          <a:xfrm>
            <a:off x="28015308" y="51366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0" name="矩形 399"/>
          <p:cNvSpPr/>
          <p:nvPr/>
        </p:nvSpPr>
        <p:spPr>
          <a:xfrm>
            <a:off x="28600371" y="51450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1" name="椭圆 400"/>
          <p:cNvSpPr/>
          <p:nvPr/>
        </p:nvSpPr>
        <p:spPr>
          <a:xfrm>
            <a:off x="32035981" y="257319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2" name="直接连接符 401"/>
          <p:cNvCxnSpPr>
            <a:stCxn id="392" idx="3"/>
            <a:endCxn id="389" idx="0"/>
          </p:cNvCxnSpPr>
          <p:nvPr/>
        </p:nvCxnSpPr>
        <p:spPr>
          <a:xfrm flipH="1">
            <a:off x="32646052" y="3951719"/>
            <a:ext cx="384161" cy="432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>
            <a:stCxn id="401" idx="3"/>
            <a:endCxn id="405" idx="0"/>
          </p:cNvCxnSpPr>
          <p:nvPr/>
        </p:nvCxnSpPr>
        <p:spPr>
          <a:xfrm flipH="1">
            <a:off x="31603440" y="3031576"/>
            <a:ext cx="511187" cy="44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矩形 403"/>
          <p:cNvSpPr/>
          <p:nvPr/>
        </p:nvSpPr>
        <p:spPr>
          <a:xfrm>
            <a:off x="32128693" y="52174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5" name="椭圆 404"/>
          <p:cNvSpPr/>
          <p:nvPr/>
        </p:nvSpPr>
        <p:spPr>
          <a:xfrm>
            <a:off x="31334926" y="34813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6" name="直接连接符 405"/>
          <p:cNvCxnSpPr>
            <a:stCxn id="405" idx="5"/>
            <a:endCxn id="409" idx="0"/>
          </p:cNvCxnSpPr>
          <p:nvPr/>
        </p:nvCxnSpPr>
        <p:spPr>
          <a:xfrm>
            <a:off x="31793308" y="3939780"/>
            <a:ext cx="96366" cy="419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>
            <a:stCxn id="405" idx="3"/>
            <a:endCxn id="408" idx="0"/>
          </p:cNvCxnSpPr>
          <p:nvPr/>
        </p:nvCxnSpPr>
        <p:spPr>
          <a:xfrm flipH="1">
            <a:off x="31343980" y="3939780"/>
            <a:ext cx="69592" cy="428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矩形 407"/>
          <p:cNvSpPr/>
          <p:nvPr/>
        </p:nvSpPr>
        <p:spPr>
          <a:xfrm>
            <a:off x="31097237" y="43681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9" name="矩形 408"/>
          <p:cNvSpPr/>
          <p:nvPr/>
        </p:nvSpPr>
        <p:spPr>
          <a:xfrm>
            <a:off x="31642931" y="43589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0" name="椭圆 409"/>
          <p:cNvSpPr/>
          <p:nvPr/>
        </p:nvSpPr>
        <p:spPr>
          <a:xfrm>
            <a:off x="30003066" y="34347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11" name="直接连接符 410"/>
          <p:cNvCxnSpPr>
            <a:stCxn id="410" idx="5"/>
            <a:endCxn id="414" idx="0"/>
          </p:cNvCxnSpPr>
          <p:nvPr/>
        </p:nvCxnSpPr>
        <p:spPr>
          <a:xfrm>
            <a:off x="30461448" y="3893124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连接符 411"/>
          <p:cNvCxnSpPr>
            <a:stCxn id="410" idx="3"/>
            <a:endCxn id="413" idx="0"/>
          </p:cNvCxnSpPr>
          <p:nvPr/>
        </p:nvCxnSpPr>
        <p:spPr>
          <a:xfrm flipH="1">
            <a:off x="29946092" y="3893124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矩形 412"/>
          <p:cNvSpPr/>
          <p:nvPr/>
        </p:nvSpPr>
        <p:spPr>
          <a:xfrm>
            <a:off x="29699349" y="44799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4" name="矩形 413"/>
          <p:cNvSpPr/>
          <p:nvPr/>
        </p:nvSpPr>
        <p:spPr>
          <a:xfrm>
            <a:off x="30332158" y="44736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5" name="椭圆 414"/>
          <p:cNvSpPr/>
          <p:nvPr/>
        </p:nvSpPr>
        <p:spPr>
          <a:xfrm>
            <a:off x="32683053" y="51196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16" name="直接连接符 415"/>
          <p:cNvCxnSpPr>
            <a:stCxn id="415" idx="5"/>
            <a:endCxn id="419" idx="0"/>
          </p:cNvCxnSpPr>
          <p:nvPr/>
        </p:nvCxnSpPr>
        <p:spPr>
          <a:xfrm>
            <a:off x="33141435" y="5578047"/>
            <a:ext cx="113750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连接符 416"/>
          <p:cNvCxnSpPr>
            <a:stCxn id="415" idx="3"/>
            <a:endCxn id="418" idx="0"/>
          </p:cNvCxnSpPr>
          <p:nvPr/>
        </p:nvCxnSpPr>
        <p:spPr>
          <a:xfrm flipH="1">
            <a:off x="32704824" y="5578047"/>
            <a:ext cx="56875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矩形 417"/>
          <p:cNvSpPr/>
          <p:nvPr/>
        </p:nvSpPr>
        <p:spPr>
          <a:xfrm>
            <a:off x="32458081" y="60222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9" name="矩形 418"/>
          <p:cNvSpPr/>
          <p:nvPr/>
        </p:nvSpPr>
        <p:spPr>
          <a:xfrm>
            <a:off x="33008442" y="60222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0" name="直接箭头连接符 419"/>
          <p:cNvCxnSpPr/>
          <p:nvPr/>
        </p:nvCxnSpPr>
        <p:spPr>
          <a:xfrm flipV="1">
            <a:off x="24069872" y="1866688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矩形 420"/>
          <p:cNvSpPr/>
          <p:nvPr/>
        </p:nvSpPr>
        <p:spPr>
          <a:xfrm>
            <a:off x="23548619" y="-126624"/>
            <a:ext cx="643317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Left-Right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18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11</a:t>
            </a:r>
            <a:r>
              <a:rPr lang="zh-CN" altLang="en-US" dirty="0" smtClean="0"/>
              <a:t>是黑色，并且</a:t>
            </a:r>
            <a:r>
              <a:rPr lang="en-US" altLang="zh-CN" dirty="0" smtClean="0"/>
              <a:t>14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18</a:t>
            </a:r>
          </a:p>
          <a:p>
            <a:r>
              <a:rPr lang="zh-CN" altLang="en-US" dirty="0" smtClean="0"/>
              <a:t>的左孩子，</a:t>
            </a:r>
            <a:r>
              <a:rPr lang="en-US" altLang="zh-CN" dirty="0" smtClean="0"/>
              <a:t>18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的右孩子。因此将父节点</a:t>
            </a:r>
            <a:r>
              <a:rPr lang="en-US" altLang="zh-CN" dirty="0" smtClean="0"/>
              <a:t>18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设为当前节点，根据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12</a:t>
            </a:r>
            <a:r>
              <a:rPr lang="zh-CN" altLang="en-US" dirty="0" smtClean="0"/>
              <a:t>进行左旋，</a:t>
            </a:r>
            <a:endParaRPr lang="en-US" altLang="zh-CN" dirty="0" smtClean="0"/>
          </a:p>
          <a:p>
            <a:r>
              <a:rPr lang="zh-CN" altLang="en-US" dirty="0" smtClean="0"/>
              <a:t>并交换</a:t>
            </a:r>
            <a:r>
              <a:rPr lang="en-US" altLang="zh-CN" dirty="0" smtClean="0"/>
              <a:t>12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的颜色</a:t>
            </a:r>
            <a:endParaRPr lang="en-US" altLang="zh-CN" dirty="0" smtClean="0"/>
          </a:p>
          <a:p>
            <a:r>
              <a:rPr lang="zh-CN" altLang="en-US" dirty="0" smtClean="0"/>
              <a:t>①将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右旋，并将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</p:txBody>
      </p:sp>
      <p:sp>
        <p:nvSpPr>
          <p:cNvPr id="422" name="椭圆 421"/>
          <p:cNvSpPr/>
          <p:nvPr/>
        </p:nvSpPr>
        <p:spPr>
          <a:xfrm>
            <a:off x="37554864" y="6081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23" name="椭圆 422"/>
          <p:cNvSpPr/>
          <p:nvPr/>
        </p:nvSpPr>
        <p:spPr>
          <a:xfrm>
            <a:off x="38849895" y="26740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4" name="直接连接符 423"/>
          <p:cNvCxnSpPr>
            <a:stCxn id="532" idx="0"/>
            <a:endCxn id="422" idx="5"/>
          </p:cNvCxnSpPr>
          <p:nvPr/>
        </p:nvCxnSpPr>
        <p:spPr>
          <a:xfrm flipH="1" flipV="1">
            <a:off x="38013246" y="1066555"/>
            <a:ext cx="2253447" cy="68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23" idx="0"/>
            <a:endCxn id="532" idx="3"/>
          </p:cNvCxnSpPr>
          <p:nvPr/>
        </p:nvCxnSpPr>
        <p:spPr>
          <a:xfrm flipV="1">
            <a:off x="39118409" y="2213403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2" idx="3"/>
            <a:endCxn id="429" idx="0"/>
          </p:cNvCxnSpPr>
          <p:nvPr/>
        </p:nvCxnSpPr>
        <p:spPr>
          <a:xfrm flipH="1">
            <a:off x="35564163" y="1066555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/>
          <p:cNvCxnSpPr>
            <a:stCxn id="423" idx="3"/>
            <a:endCxn id="440" idx="0"/>
          </p:cNvCxnSpPr>
          <p:nvPr/>
        </p:nvCxnSpPr>
        <p:spPr>
          <a:xfrm flipH="1">
            <a:off x="38530993" y="3132429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29" idx="3"/>
            <a:endCxn id="435" idx="0"/>
          </p:cNvCxnSpPr>
          <p:nvPr/>
        </p:nvCxnSpPr>
        <p:spPr>
          <a:xfrm flipH="1">
            <a:off x="34861912" y="2189071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35295649" y="17306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30" name="直接连接符 429"/>
          <p:cNvCxnSpPr>
            <a:stCxn id="429" idx="5"/>
            <a:endCxn id="516" idx="0"/>
          </p:cNvCxnSpPr>
          <p:nvPr/>
        </p:nvCxnSpPr>
        <p:spPr>
          <a:xfrm>
            <a:off x="35754031" y="2189071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椭圆 430"/>
          <p:cNvSpPr/>
          <p:nvPr/>
        </p:nvSpPr>
        <p:spPr>
          <a:xfrm>
            <a:off x="35485517" y="35904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32" name="直接连接符 431"/>
          <p:cNvCxnSpPr>
            <a:stCxn id="431" idx="5"/>
            <a:endCxn id="519" idx="0"/>
          </p:cNvCxnSpPr>
          <p:nvPr/>
        </p:nvCxnSpPr>
        <p:spPr>
          <a:xfrm>
            <a:off x="35943899" y="4048828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连接符 432"/>
          <p:cNvCxnSpPr>
            <a:stCxn id="431" idx="3"/>
            <a:endCxn id="434" idx="0"/>
          </p:cNvCxnSpPr>
          <p:nvPr/>
        </p:nvCxnSpPr>
        <p:spPr>
          <a:xfrm flipH="1">
            <a:off x="35474253" y="4048828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矩形 433"/>
          <p:cNvSpPr/>
          <p:nvPr/>
        </p:nvSpPr>
        <p:spPr>
          <a:xfrm>
            <a:off x="35227510" y="45808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5" name="椭圆 434"/>
          <p:cNvSpPr/>
          <p:nvPr/>
        </p:nvSpPr>
        <p:spPr>
          <a:xfrm>
            <a:off x="34593398" y="26808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36" name="矩形 435"/>
          <p:cNvSpPr/>
          <p:nvPr/>
        </p:nvSpPr>
        <p:spPr>
          <a:xfrm>
            <a:off x="34886791" y="36712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7" name="直接连接符 436"/>
          <p:cNvCxnSpPr>
            <a:stCxn id="435" idx="5"/>
            <a:endCxn id="436" idx="0"/>
          </p:cNvCxnSpPr>
          <p:nvPr/>
        </p:nvCxnSpPr>
        <p:spPr>
          <a:xfrm>
            <a:off x="35051780" y="3139279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连接符 437"/>
          <p:cNvCxnSpPr>
            <a:stCxn id="435" idx="3"/>
            <a:endCxn id="439" idx="0"/>
          </p:cNvCxnSpPr>
          <p:nvPr/>
        </p:nvCxnSpPr>
        <p:spPr>
          <a:xfrm flipH="1">
            <a:off x="34559630" y="3139279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矩形 438"/>
          <p:cNvSpPr/>
          <p:nvPr/>
        </p:nvSpPr>
        <p:spPr>
          <a:xfrm>
            <a:off x="34312887" y="36712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0" name="椭圆 439"/>
          <p:cNvSpPr/>
          <p:nvPr/>
        </p:nvSpPr>
        <p:spPr>
          <a:xfrm>
            <a:off x="38262479" y="35807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1" name="矩形 440"/>
          <p:cNvSpPr/>
          <p:nvPr/>
        </p:nvSpPr>
        <p:spPr>
          <a:xfrm>
            <a:off x="38603152" y="46557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2" name="直接连接符 441"/>
          <p:cNvCxnSpPr>
            <a:stCxn id="440" idx="5"/>
            <a:endCxn id="441" idx="0"/>
          </p:cNvCxnSpPr>
          <p:nvPr/>
        </p:nvCxnSpPr>
        <p:spPr>
          <a:xfrm>
            <a:off x="38720861" y="4039162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442"/>
          <p:cNvCxnSpPr>
            <a:stCxn id="440" idx="3"/>
            <a:endCxn id="541" idx="0"/>
          </p:cNvCxnSpPr>
          <p:nvPr/>
        </p:nvCxnSpPr>
        <p:spPr>
          <a:xfrm flipH="1">
            <a:off x="38144770" y="4039162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椭圆 443"/>
          <p:cNvSpPr/>
          <p:nvPr/>
        </p:nvSpPr>
        <p:spPr>
          <a:xfrm>
            <a:off x="36713867" y="36461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45" name="矩形 444"/>
          <p:cNvSpPr/>
          <p:nvPr/>
        </p:nvSpPr>
        <p:spPr>
          <a:xfrm>
            <a:off x="37079945" y="45721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6" name="直接连接符 445"/>
          <p:cNvCxnSpPr>
            <a:stCxn id="444" idx="5"/>
            <a:endCxn id="445" idx="0"/>
          </p:cNvCxnSpPr>
          <p:nvPr/>
        </p:nvCxnSpPr>
        <p:spPr>
          <a:xfrm>
            <a:off x="37172249" y="4104527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>
            <a:stCxn id="444" idx="3"/>
            <a:endCxn id="527" idx="0"/>
          </p:cNvCxnSpPr>
          <p:nvPr/>
        </p:nvCxnSpPr>
        <p:spPr>
          <a:xfrm flipH="1">
            <a:off x="36683735" y="4104527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椭圆 511"/>
          <p:cNvSpPr/>
          <p:nvPr/>
        </p:nvSpPr>
        <p:spPr>
          <a:xfrm>
            <a:off x="41926143" y="35780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13" name="矩形 512"/>
          <p:cNvSpPr/>
          <p:nvPr/>
        </p:nvSpPr>
        <p:spPr>
          <a:xfrm>
            <a:off x="42228340" y="46452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14" name="直接连接符 513"/>
          <p:cNvCxnSpPr>
            <a:stCxn id="512" idx="5"/>
            <a:endCxn id="513" idx="0"/>
          </p:cNvCxnSpPr>
          <p:nvPr/>
        </p:nvCxnSpPr>
        <p:spPr>
          <a:xfrm>
            <a:off x="42384525" y="4036420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连接符 514"/>
          <p:cNvCxnSpPr>
            <a:stCxn id="512" idx="0"/>
            <a:endCxn id="523" idx="5"/>
          </p:cNvCxnSpPr>
          <p:nvPr/>
        </p:nvCxnSpPr>
        <p:spPr>
          <a:xfrm flipH="1" flipV="1">
            <a:off x="41734854" y="3145747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椭圆 515"/>
          <p:cNvSpPr/>
          <p:nvPr/>
        </p:nvSpPr>
        <p:spPr>
          <a:xfrm>
            <a:off x="35916147" y="26873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17" name="直接连接符 516"/>
          <p:cNvCxnSpPr>
            <a:stCxn id="516" idx="5"/>
            <a:endCxn id="444" idx="0"/>
          </p:cNvCxnSpPr>
          <p:nvPr/>
        </p:nvCxnSpPr>
        <p:spPr>
          <a:xfrm>
            <a:off x="36374529" y="3145747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接连接符 517"/>
          <p:cNvCxnSpPr>
            <a:stCxn id="516" idx="3"/>
            <a:endCxn id="431" idx="0"/>
          </p:cNvCxnSpPr>
          <p:nvPr/>
        </p:nvCxnSpPr>
        <p:spPr>
          <a:xfrm flipH="1">
            <a:off x="35754031" y="3145747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矩形 518"/>
          <p:cNvSpPr/>
          <p:nvPr/>
        </p:nvSpPr>
        <p:spPr>
          <a:xfrm>
            <a:off x="35771127" y="45808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20" name="椭圆 519"/>
          <p:cNvSpPr/>
          <p:nvPr/>
        </p:nvSpPr>
        <p:spPr>
          <a:xfrm>
            <a:off x="40774481" y="35904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21" name="直接连接符 520"/>
          <p:cNvCxnSpPr>
            <a:stCxn id="532" idx="5"/>
            <a:endCxn id="523" idx="0"/>
          </p:cNvCxnSpPr>
          <p:nvPr/>
        </p:nvCxnSpPr>
        <p:spPr>
          <a:xfrm>
            <a:off x="40456561" y="2213403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接连接符 521"/>
          <p:cNvCxnSpPr>
            <a:stCxn id="520" idx="3"/>
          </p:cNvCxnSpPr>
          <p:nvPr/>
        </p:nvCxnSpPr>
        <p:spPr>
          <a:xfrm flipH="1">
            <a:off x="40812939" y="4048828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椭圆 522"/>
          <p:cNvSpPr/>
          <p:nvPr/>
        </p:nvSpPr>
        <p:spPr>
          <a:xfrm>
            <a:off x="41276472" y="26873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24" name="矩形 523"/>
          <p:cNvSpPr/>
          <p:nvPr/>
        </p:nvSpPr>
        <p:spPr>
          <a:xfrm>
            <a:off x="41656208" y="46487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5" name="直接连接符 524"/>
          <p:cNvCxnSpPr>
            <a:stCxn id="512" idx="3"/>
            <a:endCxn id="524" idx="0"/>
          </p:cNvCxnSpPr>
          <p:nvPr/>
        </p:nvCxnSpPr>
        <p:spPr>
          <a:xfrm flipH="1">
            <a:off x="41902951" y="4036420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接连接符 525"/>
          <p:cNvCxnSpPr>
            <a:stCxn id="520" idx="5"/>
            <a:endCxn id="546" idx="0"/>
          </p:cNvCxnSpPr>
          <p:nvPr/>
        </p:nvCxnSpPr>
        <p:spPr>
          <a:xfrm>
            <a:off x="41232863" y="4048828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椭圆 526"/>
          <p:cNvSpPr/>
          <p:nvPr/>
        </p:nvSpPr>
        <p:spPr>
          <a:xfrm>
            <a:off x="36415221" y="44306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28" name="直接连接符 527"/>
          <p:cNvCxnSpPr>
            <a:stCxn id="527" idx="5"/>
            <a:endCxn id="531" idx="0"/>
          </p:cNvCxnSpPr>
          <p:nvPr/>
        </p:nvCxnSpPr>
        <p:spPr>
          <a:xfrm>
            <a:off x="36873603" y="4889073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/>
          <p:cNvCxnSpPr>
            <a:stCxn id="527" idx="3"/>
            <a:endCxn id="530" idx="0"/>
          </p:cNvCxnSpPr>
          <p:nvPr/>
        </p:nvCxnSpPr>
        <p:spPr>
          <a:xfrm flipH="1">
            <a:off x="36375547" y="4889073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矩形 529"/>
          <p:cNvSpPr/>
          <p:nvPr/>
        </p:nvSpPr>
        <p:spPr>
          <a:xfrm>
            <a:off x="36128804" y="52508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1" name="矩形 530"/>
          <p:cNvSpPr/>
          <p:nvPr/>
        </p:nvSpPr>
        <p:spPr>
          <a:xfrm>
            <a:off x="36713867" y="52591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2" name="椭圆 531"/>
          <p:cNvSpPr/>
          <p:nvPr/>
        </p:nvSpPr>
        <p:spPr>
          <a:xfrm>
            <a:off x="39998179" y="17550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3" name="直接连接符 532"/>
          <p:cNvCxnSpPr>
            <a:stCxn id="523" idx="3"/>
            <a:endCxn id="520" idx="0"/>
          </p:cNvCxnSpPr>
          <p:nvPr/>
        </p:nvCxnSpPr>
        <p:spPr>
          <a:xfrm flipH="1">
            <a:off x="41042995" y="3145747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423" idx="5"/>
            <a:endCxn id="536" idx="0"/>
          </p:cNvCxnSpPr>
          <p:nvPr/>
        </p:nvCxnSpPr>
        <p:spPr>
          <a:xfrm>
            <a:off x="39308277" y="3132429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矩形 534"/>
          <p:cNvSpPr/>
          <p:nvPr/>
        </p:nvSpPr>
        <p:spPr>
          <a:xfrm>
            <a:off x="40453598" y="46506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6" name="椭圆 535"/>
          <p:cNvSpPr/>
          <p:nvPr/>
        </p:nvSpPr>
        <p:spPr>
          <a:xfrm>
            <a:off x="39443431" y="35780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7" name="直接连接符 536"/>
          <p:cNvCxnSpPr>
            <a:stCxn id="536" idx="5"/>
            <a:endCxn id="540" idx="0"/>
          </p:cNvCxnSpPr>
          <p:nvPr/>
        </p:nvCxnSpPr>
        <p:spPr>
          <a:xfrm>
            <a:off x="39901813" y="4036420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接连接符 537"/>
          <p:cNvCxnSpPr>
            <a:stCxn id="536" idx="3"/>
            <a:endCxn id="539" idx="0"/>
          </p:cNvCxnSpPr>
          <p:nvPr/>
        </p:nvCxnSpPr>
        <p:spPr>
          <a:xfrm flipH="1">
            <a:off x="39452485" y="4036420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矩形 538"/>
          <p:cNvSpPr/>
          <p:nvPr/>
        </p:nvSpPr>
        <p:spPr>
          <a:xfrm>
            <a:off x="39205742" y="46617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0" name="矩形 539"/>
          <p:cNvSpPr/>
          <p:nvPr/>
        </p:nvSpPr>
        <p:spPr>
          <a:xfrm>
            <a:off x="39751436" y="46525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1" name="椭圆 540"/>
          <p:cNvSpPr/>
          <p:nvPr/>
        </p:nvSpPr>
        <p:spPr>
          <a:xfrm>
            <a:off x="37876256" y="45071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42" name="直接连接符 541"/>
          <p:cNvCxnSpPr>
            <a:stCxn id="541" idx="5"/>
            <a:endCxn id="545" idx="0"/>
          </p:cNvCxnSpPr>
          <p:nvPr/>
        </p:nvCxnSpPr>
        <p:spPr>
          <a:xfrm>
            <a:off x="38334638" y="4965483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接连接符 542"/>
          <p:cNvCxnSpPr>
            <a:stCxn id="541" idx="3"/>
            <a:endCxn id="544" idx="0"/>
          </p:cNvCxnSpPr>
          <p:nvPr/>
        </p:nvCxnSpPr>
        <p:spPr>
          <a:xfrm flipH="1">
            <a:off x="37819282" y="4965483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" name="矩形 543"/>
          <p:cNvSpPr/>
          <p:nvPr/>
        </p:nvSpPr>
        <p:spPr>
          <a:xfrm>
            <a:off x="37572539" y="55522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5" name="矩形 544"/>
          <p:cNvSpPr/>
          <p:nvPr/>
        </p:nvSpPr>
        <p:spPr>
          <a:xfrm>
            <a:off x="38205348" y="55459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6" name="椭圆 545"/>
          <p:cNvSpPr/>
          <p:nvPr/>
        </p:nvSpPr>
        <p:spPr>
          <a:xfrm>
            <a:off x="41007958" y="45528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47" name="直接连接符 546"/>
          <p:cNvCxnSpPr>
            <a:stCxn id="546" idx="5"/>
            <a:endCxn id="550" idx="0"/>
          </p:cNvCxnSpPr>
          <p:nvPr/>
        </p:nvCxnSpPr>
        <p:spPr>
          <a:xfrm>
            <a:off x="41466340" y="5011231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连接符 547"/>
          <p:cNvCxnSpPr>
            <a:stCxn id="546" idx="3"/>
            <a:endCxn id="549" idx="0"/>
          </p:cNvCxnSpPr>
          <p:nvPr/>
        </p:nvCxnSpPr>
        <p:spPr>
          <a:xfrm flipH="1">
            <a:off x="41016396" y="5011231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矩形 548"/>
          <p:cNvSpPr/>
          <p:nvPr/>
        </p:nvSpPr>
        <p:spPr>
          <a:xfrm>
            <a:off x="40769653" y="55369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0" name="矩形 549"/>
          <p:cNvSpPr/>
          <p:nvPr/>
        </p:nvSpPr>
        <p:spPr>
          <a:xfrm>
            <a:off x="41320014" y="55369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1" name="直接箭头连接符 550"/>
          <p:cNvCxnSpPr/>
          <p:nvPr/>
        </p:nvCxnSpPr>
        <p:spPr>
          <a:xfrm flipV="1">
            <a:off x="32138658" y="1906946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矩形 551"/>
          <p:cNvSpPr/>
          <p:nvPr/>
        </p:nvSpPr>
        <p:spPr>
          <a:xfrm>
            <a:off x="32027064" y="1192247"/>
            <a:ext cx="34227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进行左旋，</a:t>
            </a:r>
            <a:endParaRPr lang="en-US" altLang="zh-CN" dirty="0" smtClean="0"/>
          </a:p>
          <a:p>
            <a:r>
              <a:rPr lang="zh-CN" altLang="en-US" dirty="0" smtClean="0"/>
              <a:t>并交换</a:t>
            </a:r>
            <a:r>
              <a:rPr lang="en-US" altLang="zh-CN" dirty="0" smtClean="0"/>
              <a:t>12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79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-1384" y="3211075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22" name="椭圆 421"/>
          <p:cNvSpPr/>
          <p:nvPr/>
        </p:nvSpPr>
        <p:spPr>
          <a:xfrm>
            <a:off x="4120777" y="3543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23" name="椭圆 422"/>
          <p:cNvSpPr/>
          <p:nvPr/>
        </p:nvSpPr>
        <p:spPr>
          <a:xfrm>
            <a:off x="5415808" y="24201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4" name="直接连接符 423"/>
          <p:cNvCxnSpPr>
            <a:stCxn id="532" idx="0"/>
            <a:endCxn id="422" idx="5"/>
          </p:cNvCxnSpPr>
          <p:nvPr/>
        </p:nvCxnSpPr>
        <p:spPr>
          <a:xfrm flipH="1" flipV="1">
            <a:off x="4579159" y="812707"/>
            <a:ext cx="2253447" cy="68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23" idx="0"/>
            <a:endCxn id="532" idx="3"/>
          </p:cNvCxnSpPr>
          <p:nvPr/>
        </p:nvCxnSpPr>
        <p:spPr>
          <a:xfrm flipV="1">
            <a:off x="5684322" y="1959555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2" idx="3"/>
            <a:endCxn id="429" idx="0"/>
          </p:cNvCxnSpPr>
          <p:nvPr/>
        </p:nvCxnSpPr>
        <p:spPr>
          <a:xfrm flipH="1">
            <a:off x="2130076" y="812707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/>
          <p:cNvCxnSpPr>
            <a:stCxn id="423" idx="3"/>
            <a:endCxn id="440" idx="0"/>
          </p:cNvCxnSpPr>
          <p:nvPr/>
        </p:nvCxnSpPr>
        <p:spPr>
          <a:xfrm flipH="1">
            <a:off x="5096906" y="2878581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29" idx="3"/>
            <a:endCxn id="435" idx="0"/>
          </p:cNvCxnSpPr>
          <p:nvPr/>
        </p:nvCxnSpPr>
        <p:spPr>
          <a:xfrm flipH="1">
            <a:off x="1427825" y="1935223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1861562" y="14768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30" name="直接连接符 429"/>
          <p:cNvCxnSpPr>
            <a:stCxn id="429" idx="5"/>
            <a:endCxn id="516" idx="0"/>
          </p:cNvCxnSpPr>
          <p:nvPr/>
        </p:nvCxnSpPr>
        <p:spPr>
          <a:xfrm>
            <a:off x="2319944" y="1935223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椭圆 430"/>
          <p:cNvSpPr/>
          <p:nvPr/>
        </p:nvSpPr>
        <p:spPr>
          <a:xfrm>
            <a:off x="2051430" y="33365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32" name="直接连接符 431"/>
          <p:cNvCxnSpPr>
            <a:stCxn id="431" idx="5"/>
            <a:endCxn id="519" idx="0"/>
          </p:cNvCxnSpPr>
          <p:nvPr/>
        </p:nvCxnSpPr>
        <p:spPr>
          <a:xfrm>
            <a:off x="2509812" y="3794980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连接符 432"/>
          <p:cNvCxnSpPr>
            <a:stCxn id="431" idx="3"/>
            <a:endCxn id="434" idx="0"/>
          </p:cNvCxnSpPr>
          <p:nvPr/>
        </p:nvCxnSpPr>
        <p:spPr>
          <a:xfrm flipH="1">
            <a:off x="2040166" y="3794980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矩形 433"/>
          <p:cNvSpPr/>
          <p:nvPr/>
        </p:nvSpPr>
        <p:spPr>
          <a:xfrm>
            <a:off x="1793423" y="43269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5" name="椭圆 434"/>
          <p:cNvSpPr/>
          <p:nvPr/>
        </p:nvSpPr>
        <p:spPr>
          <a:xfrm>
            <a:off x="1159311" y="242704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36" name="矩形 435"/>
          <p:cNvSpPr/>
          <p:nvPr/>
        </p:nvSpPr>
        <p:spPr>
          <a:xfrm>
            <a:off x="1452704" y="34174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7" name="直接连接符 436"/>
          <p:cNvCxnSpPr>
            <a:stCxn id="435" idx="5"/>
            <a:endCxn id="436" idx="0"/>
          </p:cNvCxnSpPr>
          <p:nvPr/>
        </p:nvCxnSpPr>
        <p:spPr>
          <a:xfrm>
            <a:off x="1617693" y="2885431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连接符 437"/>
          <p:cNvCxnSpPr>
            <a:stCxn id="435" idx="3"/>
            <a:endCxn id="439" idx="0"/>
          </p:cNvCxnSpPr>
          <p:nvPr/>
        </p:nvCxnSpPr>
        <p:spPr>
          <a:xfrm flipH="1">
            <a:off x="1125543" y="2885431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矩形 438"/>
          <p:cNvSpPr/>
          <p:nvPr/>
        </p:nvSpPr>
        <p:spPr>
          <a:xfrm>
            <a:off x="878800" y="34174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0" name="椭圆 439"/>
          <p:cNvSpPr/>
          <p:nvPr/>
        </p:nvSpPr>
        <p:spPr>
          <a:xfrm>
            <a:off x="4828392" y="33269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1" name="矩形 440"/>
          <p:cNvSpPr/>
          <p:nvPr/>
        </p:nvSpPr>
        <p:spPr>
          <a:xfrm>
            <a:off x="5169065" y="44018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2" name="直接连接符 441"/>
          <p:cNvCxnSpPr>
            <a:stCxn id="440" idx="5"/>
            <a:endCxn id="441" idx="0"/>
          </p:cNvCxnSpPr>
          <p:nvPr/>
        </p:nvCxnSpPr>
        <p:spPr>
          <a:xfrm>
            <a:off x="5286774" y="3785314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442"/>
          <p:cNvCxnSpPr>
            <a:stCxn id="440" idx="3"/>
            <a:endCxn id="541" idx="0"/>
          </p:cNvCxnSpPr>
          <p:nvPr/>
        </p:nvCxnSpPr>
        <p:spPr>
          <a:xfrm flipH="1">
            <a:off x="4710683" y="3785314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椭圆 443"/>
          <p:cNvSpPr/>
          <p:nvPr/>
        </p:nvSpPr>
        <p:spPr>
          <a:xfrm>
            <a:off x="3279780" y="33922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45" name="矩形 444"/>
          <p:cNvSpPr/>
          <p:nvPr/>
        </p:nvSpPr>
        <p:spPr>
          <a:xfrm>
            <a:off x="3645858" y="43183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6" name="直接连接符 445"/>
          <p:cNvCxnSpPr>
            <a:stCxn id="444" idx="5"/>
            <a:endCxn id="445" idx="0"/>
          </p:cNvCxnSpPr>
          <p:nvPr/>
        </p:nvCxnSpPr>
        <p:spPr>
          <a:xfrm>
            <a:off x="3738162" y="3850679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>
            <a:stCxn id="444" idx="3"/>
            <a:endCxn id="527" idx="0"/>
          </p:cNvCxnSpPr>
          <p:nvPr/>
        </p:nvCxnSpPr>
        <p:spPr>
          <a:xfrm flipH="1">
            <a:off x="3249648" y="3850679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椭圆 511"/>
          <p:cNvSpPr/>
          <p:nvPr/>
        </p:nvSpPr>
        <p:spPr>
          <a:xfrm>
            <a:off x="8492056" y="332419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13" name="矩形 512"/>
          <p:cNvSpPr/>
          <p:nvPr/>
        </p:nvSpPr>
        <p:spPr>
          <a:xfrm>
            <a:off x="8794253" y="43914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14" name="直接连接符 513"/>
          <p:cNvCxnSpPr>
            <a:stCxn id="512" idx="5"/>
            <a:endCxn id="513" idx="0"/>
          </p:cNvCxnSpPr>
          <p:nvPr/>
        </p:nvCxnSpPr>
        <p:spPr>
          <a:xfrm>
            <a:off x="8950438" y="3782572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连接符 514"/>
          <p:cNvCxnSpPr>
            <a:stCxn id="512" idx="0"/>
            <a:endCxn id="523" idx="5"/>
          </p:cNvCxnSpPr>
          <p:nvPr/>
        </p:nvCxnSpPr>
        <p:spPr>
          <a:xfrm flipH="1" flipV="1">
            <a:off x="8300767" y="2891899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椭圆 515"/>
          <p:cNvSpPr/>
          <p:nvPr/>
        </p:nvSpPr>
        <p:spPr>
          <a:xfrm>
            <a:off x="2482060" y="24335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17" name="直接连接符 516"/>
          <p:cNvCxnSpPr>
            <a:stCxn id="516" idx="5"/>
            <a:endCxn id="444" idx="0"/>
          </p:cNvCxnSpPr>
          <p:nvPr/>
        </p:nvCxnSpPr>
        <p:spPr>
          <a:xfrm>
            <a:off x="2940442" y="2891899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接连接符 517"/>
          <p:cNvCxnSpPr>
            <a:stCxn id="516" idx="3"/>
            <a:endCxn id="431" idx="0"/>
          </p:cNvCxnSpPr>
          <p:nvPr/>
        </p:nvCxnSpPr>
        <p:spPr>
          <a:xfrm flipH="1">
            <a:off x="2319944" y="2891899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矩形 518"/>
          <p:cNvSpPr/>
          <p:nvPr/>
        </p:nvSpPr>
        <p:spPr>
          <a:xfrm>
            <a:off x="2337040" y="43269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20" name="椭圆 519"/>
          <p:cNvSpPr/>
          <p:nvPr/>
        </p:nvSpPr>
        <p:spPr>
          <a:xfrm>
            <a:off x="7340394" y="33365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21" name="直接连接符 520"/>
          <p:cNvCxnSpPr>
            <a:stCxn id="532" idx="5"/>
            <a:endCxn id="523" idx="0"/>
          </p:cNvCxnSpPr>
          <p:nvPr/>
        </p:nvCxnSpPr>
        <p:spPr>
          <a:xfrm>
            <a:off x="7022474" y="1959555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接连接符 521"/>
          <p:cNvCxnSpPr>
            <a:stCxn id="520" idx="3"/>
          </p:cNvCxnSpPr>
          <p:nvPr/>
        </p:nvCxnSpPr>
        <p:spPr>
          <a:xfrm flipH="1">
            <a:off x="7378852" y="3794980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椭圆 522"/>
          <p:cNvSpPr/>
          <p:nvPr/>
        </p:nvSpPr>
        <p:spPr>
          <a:xfrm>
            <a:off x="7842385" y="24335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24" name="矩形 523"/>
          <p:cNvSpPr/>
          <p:nvPr/>
        </p:nvSpPr>
        <p:spPr>
          <a:xfrm>
            <a:off x="8222121" y="43949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5" name="直接连接符 524"/>
          <p:cNvCxnSpPr>
            <a:stCxn id="512" idx="3"/>
            <a:endCxn id="524" idx="0"/>
          </p:cNvCxnSpPr>
          <p:nvPr/>
        </p:nvCxnSpPr>
        <p:spPr>
          <a:xfrm flipH="1">
            <a:off x="8468864" y="3782572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接连接符 525"/>
          <p:cNvCxnSpPr>
            <a:stCxn id="520" idx="5"/>
            <a:endCxn id="546" idx="0"/>
          </p:cNvCxnSpPr>
          <p:nvPr/>
        </p:nvCxnSpPr>
        <p:spPr>
          <a:xfrm>
            <a:off x="7798776" y="3794980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椭圆 526"/>
          <p:cNvSpPr/>
          <p:nvPr/>
        </p:nvSpPr>
        <p:spPr>
          <a:xfrm>
            <a:off x="2981134" y="41768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28" name="直接连接符 527"/>
          <p:cNvCxnSpPr>
            <a:stCxn id="527" idx="5"/>
            <a:endCxn id="531" idx="0"/>
          </p:cNvCxnSpPr>
          <p:nvPr/>
        </p:nvCxnSpPr>
        <p:spPr>
          <a:xfrm>
            <a:off x="3439516" y="4635225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/>
          <p:cNvCxnSpPr>
            <a:stCxn id="527" idx="3"/>
            <a:endCxn id="530" idx="0"/>
          </p:cNvCxnSpPr>
          <p:nvPr/>
        </p:nvCxnSpPr>
        <p:spPr>
          <a:xfrm flipH="1">
            <a:off x="2941460" y="4635225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矩形 529"/>
          <p:cNvSpPr/>
          <p:nvPr/>
        </p:nvSpPr>
        <p:spPr>
          <a:xfrm>
            <a:off x="2694717" y="49969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1" name="矩形 530"/>
          <p:cNvSpPr/>
          <p:nvPr/>
        </p:nvSpPr>
        <p:spPr>
          <a:xfrm>
            <a:off x="3279780" y="50053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2" name="椭圆 531"/>
          <p:cNvSpPr/>
          <p:nvPr/>
        </p:nvSpPr>
        <p:spPr>
          <a:xfrm>
            <a:off x="6564092" y="15011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3" name="直接连接符 532"/>
          <p:cNvCxnSpPr>
            <a:stCxn id="523" idx="3"/>
            <a:endCxn id="520" idx="0"/>
          </p:cNvCxnSpPr>
          <p:nvPr/>
        </p:nvCxnSpPr>
        <p:spPr>
          <a:xfrm flipH="1">
            <a:off x="7608908" y="2891899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423" idx="5"/>
            <a:endCxn id="536" idx="0"/>
          </p:cNvCxnSpPr>
          <p:nvPr/>
        </p:nvCxnSpPr>
        <p:spPr>
          <a:xfrm>
            <a:off x="5874190" y="2878581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矩形 534"/>
          <p:cNvSpPr/>
          <p:nvPr/>
        </p:nvSpPr>
        <p:spPr>
          <a:xfrm>
            <a:off x="7019511" y="43968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6" name="椭圆 535"/>
          <p:cNvSpPr/>
          <p:nvPr/>
        </p:nvSpPr>
        <p:spPr>
          <a:xfrm>
            <a:off x="6009344" y="332419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7" name="直接连接符 536"/>
          <p:cNvCxnSpPr>
            <a:stCxn id="536" idx="5"/>
            <a:endCxn id="540" idx="0"/>
          </p:cNvCxnSpPr>
          <p:nvPr/>
        </p:nvCxnSpPr>
        <p:spPr>
          <a:xfrm>
            <a:off x="6467726" y="3782572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接连接符 537"/>
          <p:cNvCxnSpPr>
            <a:stCxn id="536" idx="3"/>
            <a:endCxn id="539" idx="0"/>
          </p:cNvCxnSpPr>
          <p:nvPr/>
        </p:nvCxnSpPr>
        <p:spPr>
          <a:xfrm flipH="1">
            <a:off x="6018398" y="3782572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矩形 538"/>
          <p:cNvSpPr/>
          <p:nvPr/>
        </p:nvSpPr>
        <p:spPr>
          <a:xfrm>
            <a:off x="5771655" y="44079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0" name="矩形 539"/>
          <p:cNvSpPr/>
          <p:nvPr/>
        </p:nvSpPr>
        <p:spPr>
          <a:xfrm>
            <a:off x="6317349" y="43986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1" name="椭圆 540"/>
          <p:cNvSpPr/>
          <p:nvPr/>
        </p:nvSpPr>
        <p:spPr>
          <a:xfrm>
            <a:off x="4442169" y="42532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42" name="直接连接符 541"/>
          <p:cNvCxnSpPr>
            <a:stCxn id="541" idx="5"/>
            <a:endCxn id="545" idx="0"/>
          </p:cNvCxnSpPr>
          <p:nvPr/>
        </p:nvCxnSpPr>
        <p:spPr>
          <a:xfrm>
            <a:off x="4900551" y="4711635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接连接符 542"/>
          <p:cNvCxnSpPr>
            <a:stCxn id="541" idx="3"/>
            <a:endCxn id="544" idx="0"/>
          </p:cNvCxnSpPr>
          <p:nvPr/>
        </p:nvCxnSpPr>
        <p:spPr>
          <a:xfrm flipH="1">
            <a:off x="4385195" y="4711635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" name="矩形 543"/>
          <p:cNvSpPr/>
          <p:nvPr/>
        </p:nvSpPr>
        <p:spPr>
          <a:xfrm>
            <a:off x="4138452" y="5298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5" name="矩形 544"/>
          <p:cNvSpPr/>
          <p:nvPr/>
        </p:nvSpPr>
        <p:spPr>
          <a:xfrm>
            <a:off x="4771261" y="52921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6" name="椭圆 545"/>
          <p:cNvSpPr/>
          <p:nvPr/>
        </p:nvSpPr>
        <p:spPr>
          <a:xfrm>
            <a:off x="7573871" y="42990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47" name="直接连接符 546"/>
          <p:cNvCxnSpPr>
            <a:stCxn id="546" idx="5"/>
            <a:endCxn id="550" idx="0"/>
          </p:cNvCxnSpPr>
          <p:nvPr/>
        </p:nvCxnSpPr>
        <p:spPr>
          <a:xfrm>
            <a:off x="8032253" y="4757383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连接符 547"/>
          <p:cNvCxnSpPr>
            <a:stCxn id="546" idx="3"/>
            <a:endCxn id="549" idx="0"/>
          </p:cNvCxnSpPr>
          <p:nvPr/>
        </p:nvCxnSpPr>
        <p:spPr>
          <a:xfrm flipH="1">
            <a:off x="7582309" y="4757383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矩形 548"/>
          <p:cNvSpPr/>
          <p:nvPr/>
        </p:nvSpPr>
        <p:spPr>
          <a:xfrm>
            <a:off x="7335566" y="52831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0" name="矩形 549"/>
          <p:cNvSpPr/>
          <p:nvPr/>
        </p:nvSpPr>
        <p:spPr>
          <a:xfrm>
            <a:off x="7885927" y="52831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8" name="矩形 447"/>
          <p:cNvSpPr/>
          <p:nvPr/>
        </p:nvSpPr>
        <p:spPr>
          <a:xfrm>
            <a:off x="7357072" y="1329197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6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</p:txBody>
      </p:sp>
      <p:cxnSp>
        <p:nvCxnSpPr>
          <p:cNvPr id="449" name="直接箭头连接符 448"/>
          <p:cNvCxnSpPr/>
          <p:nvPr/>
        </p:nvCxnSpPr>
        <p:spPr>
          <a:xfrm flipV="1">
            <a:off x="7183351" y="1787440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椭圆 449"/>
          <p:cNvSpPr/>
          <p:nvPr/>
        </p:nvSpPr>
        <p:spPr>
          <a:xfrm>
            <a:off x="12488863" y="4352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51" name="椭圆 450"/>
          <p:cNvSpPr/>
          <p:nvPr/>
        </p:nvSpPr>
        <p:spPr>
          <a:xfrm>
            <a:off x="13783894" y="250109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5" name="直接连接符 454"/>
          <p:cNvCxnSpPr>
            <a:stCxn id="507" idx="0"/>
            <a:endCxn id="450" idx="5"/>
          </p:cNvCxnSpPr>
          <p:nvPr/>
        </p:nvCxnSpPr>
        <p:spPr>
          <a:xfrm flipH="1" flipV="1">
            <a:off x="12947245" y="893606"/>
            <a:ext cx="2253447" cy="68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连接符 455"/>
          <p:cNvCxnSpPr>
            <a:stCxn id="451" idx="0"/>
            <a:endCxn id="507" idx="3"/>
          </p:cNvCxnSpPr>
          <p:nvPr/>
        </p:nvCxnSpPr>
        <p:spPr>
          <a:xfrm flipV="1">
            <a:off x="14052408" y="2040454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接连接符 464"/>
          <p:cNvCxnSpPr>
            <a:stCxn id="450" idx="3"/>
            <a:endCxn id="468" idx="0"/>
          </p:cNvCxnSpPr>
          <p:nvPr/>
        </p:nvCxnSpPr>
        <p:spPr>
          <a:xfrm flipH="1">
            <a:off x="10498162" y="893606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连接符 465"/>
          <p:cNvCxnSpPr>
            <a:stCxn id="451" idx="3"/>
            <a:endCxn id="479" idx="0"/>
          </p:cNvCxnSpPr>
          <p:nvPr/>
        </p:nvCxnSpPr>
        <p:spPr>
          <a:xfrm flipH="1">
            <a:off x="13464992" y="2959480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接连接符 466"/>
          <p:cNvCxnSpPr>
            <a:stCxn id="468" idx="3"/>
            <a:endCxn id="474" idx="0"/>
          </p:cNvCxnSpPr>
          <p:nvPr/>
        </p:nvCxnSpPr>
        <p:spPr>
          <a:xfrm flipH="1">
            <a:off x="9795911" y="2016122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椭圆 467"/>
          <p:cNvSpPr/>
          <p:nvPr/>
        </p:nvSpPr>
        <p:spPr>
          <a:xfrm>
            <a:off x="10229648" y="155774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69" name="直接连接符 468"/>
          <p:cNvCxnSpPr>
            <a:stCxn id="468" idx="5"/>
            <a:endCxn id="491" idx="0"/>
          </p:cNvCxnSpPr>
          <p:nvPr/>
        </p:nvCxnSpPr>
        <p:spPr>
          <a:xfrm>
            <a:off x="10688030" y="2016122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椭圆 469"/>
          <p:cNvSpPr/>
          <p:nvPr/>
        </p:nvSpPr>
        <p:spPr>
          <a:xfrm>
            <a:off x="10419516" y="34174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71" name="直接连接符 470"/>
          <p:cNvCxnSpPr>
            <a:stCxn id="470" idx="5"/>
            <a:endCxn id="494" idx="0"/>
          </p:cNvCxnSpPr>
          <p:nvPr/>
        </p:nvCxnSpPr>
        <p:spPr>
          <a:xfrm>
            <a:off x="10877898" y="3875879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接连接符 471"/>
          <p:cNvCxnSpPr>
            <a:stCxn id="470" idx="3"/>
            <a:endCxn id="473" idx="0"/>
          </p:cNvCxnSpPr>
          <p:nvPr/>
        </p:nvCxnSpPr>
        <p:spPr>
          <a:xfrm flipH="1">
            <a:off x="10408252" y="387587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矩形 472"/>
          <p:cNvSpPr/>
          <p:nvPr/>
        </p:nvSpPr>
        <p:spPr>
          <a:xfrm>
            <a:off x="10161509" y="44078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4" name="椭圆 473"/>
          <p:cNvSpPr/>
          <p:nvPr/>
        </p:nvSpPr>
        <p:spPr>
          <a:xfrm>
            <a:off x="9527397" y="25079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75" name="矩形 474"/>
          <p:cNvSpPr/>
          <p:nvPr/>
        </p:nvSpPr>
        <p:spPr>
          <a:xfrm>
            <a:off x="9820790" y="34983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6" name="直接连接符 475"/>
          <p:cNvCxnSpPr>
            <a:stCxn id="474" idx="5"/>
            <a:endCxn id="475" idx="0"/>
          </p:cNvCxnSpPr>
          <p:nvPr/>
        </p:nvCxnSpPr>
        <p:spPr>
          <a:xfrm>
            <a:off x="9985779" y="2966330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连接符 476"/>
          <p:cNvCxnSpPr>
            <a:stCxn id="474" idx="3"/>
            <a:endCxn id="478" idx="0"/>
          </p:cNvCxnSpPr>
          <p:nvPr/>
        </p:nvCxnSpPr>
        <p:spPr>
          <a:xfrm flipH="1">
            <a:off x="9493629" y="2966330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矩形 477"/>
          <p:cNvSpPr/>
          <p:nvPr/>
        </p:nvSpPr>
        <p:spPr>
          <a:xfrm>
            <a:off x="9246886" y="34983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9" name="椭圆 478"/>
          <p:cNvSpPr/>
          <p:nvPr/>
        </p:nvSpPr>
        <p:spPr>
          <a:xfrm>
            <a:off x="13196478" y="340783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80" name="矩形 479"/>
          <p:cNvSpPr/>
          <p:nvPr/>
        </p:nvSpPr>
        <p:spPr>
          <a:xfrm>
            <a:off x="13537151" y="44827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81" name="直接连接符 480"/>
          <p:cNvCxnSpPr>
            <a:stCxn id="479" idx="5"/>
            <a:endCxn id="480" idx="0"/>
          </p:cNvCxnSpPr>
          <p:nvPr/>
        </p:nvCxnSpPr>
        <p:spPr>
          <a:xfrm>
            <a:off x="13654860" y="3866213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连接符 481"/>
          <p:cNvCxnSpPr>
            <a:stCxn id="479" idx="3"/>
            <a:endCxn id="557" idx="0"/>
          </p:cNvCxnSpPr>
          <p:nvPr/>
        </p:nvCxnSpPr>
        <p:spPr>
          <a:xfrm flipH="1">
            <a:off x="13078769" y="3866213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椭圆 482"/>
          <p:cNvSpPr/>
          <p:nvPr/>
        </p:nvSpPr>
        <p:spPr>
          <a:xfrm>
            <a:off x="11647866" y="34731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84" name="矩形 483"/>
          <p:cNvSpPr/>
          <p:nvPr/>
        </p:nvSpPr>
        <p:spPr>
          <a:xfrm>
            <a:off x="12013944" y="43992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85" name="直接连接符 484"/>
          <p:cNvCxnSpPr>
            <a:stCxn id="483" idx="5"/>
            <a:endCxn id="484" idx="0"/>
          </p:cNvCxnSpPr>
          <p:nvPr/>
        </p:nvCxnSpPr>
        <p:spPr>
          <a:xfrm>
            <a:off x="12106248" y="3931578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接连接符 485"/>
          <p:cNvCxnSpPr>
            <a:stCxn id="483" idx="3"/>
            <a:endCxn id="502" idx="0"/>
          </p:cNvCxnSpPr>
          <p:nvPr/>
        </p:nvCxnSpPr>
        <p:spPr>
          <a:xfrm flipH="1">
            <a:off x="11617734" y="3931578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椭圆 486"/>
          <p:cNvSpPr/>
          <p:nvPr/>
        </p:nvSpPr>
        <p:spPr>
          <a:xfrm>
            <a:off x="16860142" y="34050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88" name="矩形 487"/>
          <p:cNvSpPr/>
          <p:nvPr/>
        </p:nvSpPr>
        <p:spPr>
          <a:xfrm>
            <a:off x="17162339" y="44723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89" name="直接连接符 488"/>
          <p:cNvCxnSpPr>
            <a:stCxn id="487" idx="5"/>
            <a:endCxn id="488" idx="0"/>
          </p:cNvCxnSpPr>
          <p:nvPr/>
        </p:nvCxnSpPr>
        <p:spPr>
          <a:xfrm>
            <a:off x="17318524" y="386347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连接符 489"/>
          <p:cNvCxnSpPr>
            <a:stCxn id="487" idx="0"/>
            <a:endCxn id="498" idx="5"/>
          </p:cNvCxnSpPr>
          <p:nvPr/>
        </p:nvCxnSpPr>
        <p:spPr>
          <a:xfrm flipH="1" flipV="1">
            <a:off x="16668853" y="2972798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椭圆 490"/>
          <p:cNvSpPr/>
          <p:nvPr/>
        </p:nvSpPr>
        <p:spPr>
          <a:xfrm>
            <a:off x="10850146" y="251441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92" name="直接连接符 491"/>
          <p:cNvCxnSpPr>
            <a:stCxn id="491" idx="5"/>
            <a:endCxn id="483" idx="0"/>
          </p:cNvCxnSpPr>
          <p:nvPr/>
        </p:nvCxnSpPr>
        <p:spPr>
          <a:xfrm>
            <a:off x="11308528" y="2972798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连接符 492"/>
          <p:cNvCxnSpPr>
            <a:stCxn id="491" idx="3"/>
            <a:endCxn id="470" idx="0"/>
          </p:cNvCxnSpPr>
          <p:nvPr/>
        </p:nvCxnSpPr>
        <p:spPr>
          <a:xfrm flipH="1">
            <a:off x="10688030" y="2972798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矩形 493"/>
          <p:cNvSpPr/>
          <p:nvPr/>
        </p:nvSpPr>
        <p:spPr>
          <a:xfrm>
            <a:off x="10705126" y="44078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5" name="椭圆 494"/>
          <p:cNvSpPr/>
          <p:nvPr/>
        </p:nvSpPr>
        <p:spPr>
          <a:xfrm>
            <a:off x="15708480" y="34174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96" name="直接连接符 495"/>
          <p:cNvCxnSpPr>
            <a:stCxn id="507" idx="5"/>
            <a:endCxn id="498" idx="0"/>
          </p:cNvCxnSpPr>
          <p:nvPr/>
        </p:nvCxnSpPr>
        <p:spPr>
          <a:xfrm>
            <a:off x="15390560" y="2040454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连接符 496"/>
          <p:cNvCxnSpPr>
            <a:stCxn id="495" idx="3"/>
          </p:cNvCxnSpPr>
          <p:nvPr/>
        </p:nvCxnSpPr>
        <p:spPr>
          <a:xfrm flipH="1">
            <a:off x="15746938" y="3875879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椭圆 497"/>
          <p:cNvSpPr/>
          <p:nvPr/>
        </p:nvSpPr>
        <p:spPr>
          <a:xfrm>
            <a:off x="16210471" y="251441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99" name="矩形 498"/>
          <p:cNvSpPr/>
          <p:nvPr/>
        </p:nvSpPr>
        <p:spPr>
          <a:xfrm>
            <a:off x="16590207" y="44758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0" name="直接连接符 499"/>
          <p:cNvCxnSpPr>
            <a:stCxn id="487" idx="3"/>
            <a:endCxn id="499" idx="0"/>
          </p:cNvCxnSpPr>
          <p:nvPr/>
        </p:nvCxnSpPr>
        <p:spPr>
          <a:xfrm flipH="1">
            <a:off x="16836950" y="386347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连接符 500"/>
          <p:cNvCxnSpPr>
            <a:stCxn id="495" idx="5"/>
            <a:endCxn id="562" idx="0"/>
          </p:cNvCxnSpPr>
          <p:nvPr/>
        </p:nvCxnSpPr>
        <p:spPr>
          <a:xfrm>
            <a:off x="16166862" y="3875879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椭圆 501"/>
          <p:cNvSpPr/>
          <p:nvPr/>
        </p:nvSpPr>
        <p:spPr>
          <a:xfrm>
            <a:off x="11349220" y="42577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03" name="直接连接符 502"/>
          <p:cNvCxnSpPr>
            <a:stCxn id="502" idx="5"/>
            <a:endCxn id="568" idx="0"/>
          </p:cNvCxnSpPr>
          <p:nvPr/>
        </p:nvCxnSpPr>
        <p:spPr>
          <a:xfrm>
            <a:off x="11807602" y="4716124"/>
            <a:ext cx="88745" cy="2685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接连接符 503"/>
          <p:cNvCxnSpPr>
            <a:stCxn id="502" idx="3"/>
            <a:endCxn id="505" idx="0"/>
          </p:cNvCxnSpPr>
          <p:nvPr/>
        </p:nvCxnSpPr>
        <p:spPr>
          <a:xfrm flipH="1">
            <a:off x="11309546" y="4716124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矩形 504"/>
          <p:cNvSpPr/>
          <p:nvPr/>
        </p:nvSpPr>
        <p:spPr>
          <a:xfrm>
            <a:off x="11062803" y="50778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7" name="椭圆 506"/>
          <p:cNvSpPr/>
          <p:nvPr/>
        </p:nvSpPr>
        <p:spPr>
          <a:xfrm>
            <a:off x="14932178" y="15820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08" name="直接连接符 507"/>
          <p:cNvCxnSpPr>
            <a:stCxn id="498" idx="3"/>
            <a:endCxn id="495" idx="0"/>
          </p:cNvCxnSpPr>
          <p:nvPr/>
        </p:nvCxnSpPr>
        <p:spPr>
          <a:xfrm flipH="1">
            <a:off x="15976994" y="2972798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接连接符 508"/>
          <p:cNvCxnSpPr>
            <a:stCxn id="451" idx="5"/>
            <a:endCxn id="511" idx="0"/>
          </p:cNvCxnSpPr>
          <p:nvPr/>
        </p:nvCxnSpPr>
        <p:spPr>
          <a:xfrm>
            <a:off x="14242276" y="2959480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矩形 509"/>
          <p:cNvSpPr/>
          <p:nvPr/>
        </p:nvSpPr>
        <p:spPr>
          <a:xfrm>
            <a:off x="15387597" y="44777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1" name="椭圆 510"/>
          <p:cNvSpPr/>
          <p:nvPr/>
        </p:nvSpPr>
        <p:spPr>
          <a:xfrm>
            <a:off x="14377430" y="34050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53" name="直接连接符 552"/>
          <p:cNvCxnSpPr>
            <a:stCxn id="511" idx="5"/>
            <a:endCxn id="556" idx="0"/>
          </p:cNvCxnSpPr>
          <p:nvPr/>
        </p:nvCxnSpPr>
        <p:spPr>
          <a:xfrm>
            <a:off x="14835812" y="3863471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接连接符 553"/>
          <p:cNvCxnSpPr>
            <a:stCxn id="511" idx="3"/>
            <a:endCxn id="555" idx="0"/>
          </p:cNvCxnSpPr>
          <p:nvPr/>
        </p:nvCxnSpPr>
        <p:spPr>
          <a:xfrm flipH="1">
            <a:off x="14386484" y="3863471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矩形 554"/>
          <p:cNvSpPr/>
          <p:nvPr/>
        </p:nvSpPr>
        <p:spPr>
          <a:xfrm>
            <a:off x="14139741" y="44888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6" name="矩形 555"/>
          <p:cNvSpPr/>
          <p:nvPr/>
        </p:nvSpPr>
        <p:spPr>
          <a:xfrm>
            <a:off x="14685435" y="44795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7" name="椭圆 556"/>
          <p:cNvSpPr/>
          <p:nvPr/>
        </p:nvSpPr>
        <p:spPr>
          <a:xfrm>
            <a:off x="12810255" y="433415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58" name="直接连接符 557"/>
          <p:cNvCxnSpPr>
            <a:stCxn id="557" idx="5"/>
            <a:endCxn id="561" idx="0"/>
          </p:cNvCxnSpPr>
          <p:nvPr/>
        </p:nvCxnSpPr>
        <p:spPr>
          <a:xfrm>
            <a:off x="13268637" y="4792534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接连接符 558"/>
          <p:cNvCxnSpPr>
            <a:stCxn id="557" idx="3"/>
            <a:endCxn id="560" idx="0"/>
          </p:cNvCxnSpPr>
          <p:nvPr/>
        </p:nvCxnSpPr>
        <p:spPr>
          <a:xfrm flipH="1">
            <a:off x="12753281" y="4792534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矩形 559"/>
          <p:cNvSpPr/>
          <p:nvPr/>
        </p:nvSpPr>
        <p:spPr>
          <a:xfrm>
            <a:off x="12506538" y="53793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1" name="矩形 560"/>
          <p:cNvSpPr/>
          <p:nvPr/>
        </p:nvSpPr>
        <p:spPr>
          <a:xfrm>
            <a:off x="13139347" y="53730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2" name="椭圆 561"/>
          <p:cNvSpPr/>
          <p:nvPr/>
        </p:nvSpPr>
        <p:spPr>
          <a:xfrm>
            <a:off x="15941957" y="437990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63" name="直接连接符 562"/>
          <p:cNvCxnSpPr>
            <a:stCxn id="562" idx="5"/>
            <a:endCxn id="566" idx="0"/>
          </p:cNvCxnSpPr>
          <p:nvPr/>
        </p:nvCxnSpPr>
        <p:spPr>
          <a:xfrm>
            <a:off x="16400339" y="4838282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接连接符 563"/>
          <p:cNvCxnSpPr>
            <a:stCxn id="562" idx="3"/>
            <a:endCxn id="565" idx="0"/>
          </p:cNvCxnSpPr>
          <p:nvPr/>
        </p:nvCxnSpPr>
        <p:spPr>
          <a:xfrm flipH="1">
            <a:off x="15950395" y="4838282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矩形 564"/>
          <p:cNvSpPr/>
          <p:nvPr/>
        </p:nvSpPr>
        <p:spPr>
          <a:xfrm>
            <a:off x="15703652" y="53640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6" name="矩形 565"/>
          <p:cNvSpPr/>
          <p:nvPr/>
        </p:nvSpPr>
        <p:spPr>
          <a:xfrm>
            <a:off x="16254013" y="53640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8" name="椭圆 567"/>
          <p:cNvSpPr/>
          <p:nvPr/>
        </p:nvSpPr>
        <p:spPr>
          <a:xfrm>
            <a:off x="11627833" y="498463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569" name="直接连接符 568"/>
          <p:cNvCxnSpPr>
            <a:stCxn id="568" idx="5"/>
            <a:endCxn id="572" idx="0"/>
          </p:cNvCxnSpPr>
          <p:nvPr/>
        </p:nvCxnSpPr>
        <p:spPr>
          <a:xfrm>
            <a:off x="12086215" y="5443020"/>
            <a:ext cx="137952" cy="545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接连接符 569"/>
          <p:cNvCxnSpPr>
            <a:stCxn id="568" idx="3"/>
            <a:endCxn id="571" idx="0"/>
          </p:cNvCxnSpPr>
          <p:nvPr/>
        </p:nvCxnSpPr>
        <p:spPr>
          <a:xfrm flipH="1">
            <a:off x="11591358" y="5443020"/>
            <a:ext cx="115121" cy="5514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矩形 570"/>
          <p:cNvSpPr/>
          <p:nvPr/>
        </p:nvSpPr>
        <p:spPr>
          <a:xfrm>
            <a:off x="11344615" y="59945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2" name="矩形 571"/>
          <p:cNvSpPr/>
          <p:nvPr/>
        </p:nvSpPr>
        <p:spPr>
          <a:xfrm>
            <a:off x="11977424" y="59882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3" name="椭圆 572"/>
          <p:cNvSpPr/>
          <p:nvPr/>
        </p:nvSpPr>
        <p:spPr>
          <a:xfrm>
            <a:off x="20996454" y="4581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74" name="椭圆 573"/>
          <p:cNvSpPr/>
          <p:nvPr/>
        </p:nvSpPr>
        <p:spPr>
          <a:xfrm>
            <a:off x="22291485" y="25240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75" name="直接连接符 574"/>
          <p:cNvCxnSpPr>
            <a:stCxn id="618" idx="0"/>
            <a:endCxn id="573" idx="5"/>
          </p:cNvCxnSpPr>
          <p:nvPr/>
        </p:nvCxnSpPr>
        <p:spPr>
          <a:xfrm flipH="1" flipV="1">
            <a:off x="21454836" y="916553"/>
            <a:ext cx="2253447" cy="68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接连接符 575"/>
          <p:cNvCxnSpPr>
            <a:stCxn id="574" idx="0"/>
            <a:endCxn id="618" idx="3"/>
          </p:cNvCxnSpPr>
          <p:nvPr/>
        </p:nvCxnSpPr>
        <p:spPr>
          <a:xfrm flipV="1">
            <a:off x="22559999" y="2063401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连接符 576"/>
          <p:cNvCxnSpPr>
            <a:stCxn id="573" idx="3"/>
            <a:endCxn id="580" idx="0"/>
          </p:cNvCxnSpPr>
          <p:nvPr/>
        </p:nvCxnSpPr>
        <p:spPr>
          <a:xfrm flipH="1">
            <a:off x="19005753" y="916553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接连接符 577"/>
          <p:cNvCxnSpPr>
            <a:stCxn id="574" idx="3"/>
            <a:endCxn id="591" idx="0"/>
          </p:cNvCxnSpPr>
          <p:nvPr/>
        </p:nvCxnSpPr>
        <p:spPr>
          <a:xfrm flipH="1">
            <a:off x="21972583" y="2982427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接连接符 578"/>
          <p:cNvCxnSpPr>
            <a:stCxn id="580" idx="3"/>
            <a:endCxn id="586" idx="0"/>
          </p:cNvCxnSpPr>
          <p:nvPr/>
        </p:nvCxnSpPr>
        <p:spPr>
          <a:xfrm flipH="1">
            <a:off x="18303502" y="2039069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椭圆 579"/>
          <p:cNvSpPr/>
          <p:nvPr/>
        </p:nvSpPr>
        <p:spPr>
          <a:xfrm>
            <a:off x="18737239" y="15806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581" name="直接连接符 580"/>
          <p:cNvCxnSpPr>
            <a:stCxn id="580" idx="5"/>
            <a:endCxn id="603" idx="0"/>
          </p:cNvCxnSpPr>
          <p:nvPr/>
        </p:nvCxnSpPr>
        <p:spPr>
          <a:xfrm>
            <a:off x="19195621" y="2039069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椭圆 581"/>
          <p:cNvSpPr/>
          <p:nvPr/>
        </p:nvSpPr>
        <p:spPr>
          <a:xfrm>
            <a:off x="18927107" y="34404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583" name="直接连接符 582"/>
          <p:cNvCxnSpPr>
            <a:stCxn id="582" idx="5"/>
            <a:endCxn id="606" idx="0"/>
          </p:cNvCxnSpPr>
          <p:nvPr/>
        </p:nvCxnSpPr>
        <p:spPr>
          <a:xfrm>
            <a:off x="19385489" y="3898826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接连接符 583"/>
          <p:cNvCxnSpPr>
            <a:stCxn id="582" idx="3"/>
            <a:endCxn id="585" idx="0"/>
          </p:cNvCxnSpPr>
          <p:nvPr/>
        </p:nvCxnSpPr>
        <p:spPr>
          <a:xfrm flipH="1">
            <a:off x="18915843" y="3898826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矩形 584"/>
          <p:cNvSpPr/>
          <p:nvPr/>
        </p:nvSpPr>
        <p:spPr>
          <a:xfrm>
            <a:off x="18669100" y="44308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6" name="椭圆 585"/>
          <p:cNvSpPr/>
          <p:nvPr/>
        </p:nvSpPr>
        <p:spPr>
          <a:xfrm>
            <a:off x="18034988" y="25308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87" name="矩形 586"/>
          <p:cNvSpPr/>
          <p:nvPr/>
        </p:nvSpPr>
        <p:spPr>
          <a:xfrm>
            <a:off x="18328381" y="35212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8" name="直接连接符 587"/>
          <p:cNvCxnSpPr>
            <a:stCxn id="586" idx="5"/>
            <a:endCxn id="587" idx="0"/>
          </p:cNvCxnSpPr>
          <p:nvPr/>
        </p:nvCxnSpPr>
        <p:spPr>
          <a:xfrm>
            <a:off x="18493370" y="2989277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接连接符 588"/>
          <p:cNvCxnSpPr>
            <a:stCxn id="586" idx="3"/>
            <a:endCxn id="590" idx="0"/>
          </p:cNvCxnSpPr>
          <p:nvPr/>
        </p:nvCxnSpPr>
        <p:spPr>
          <a:xfrm flipH="1">
            <a:off x="18001220" y="2989277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矩形 589"/>
          <p:cNvSpPr/>
          <p:nvPr/>
        </p:nvSpPr>
        <p:spPr>
          <a:xfrm>
            <a:off x="17754477" y="35212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1" name="椭圆 590"/>
          <p:cNvSpPr/>
          <p:nvPr/>
        </p:nvSpPr>
        <p:spPr>
          <a:xfrm>
            <a:off x="21704069" y="34307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92" name="矩形 591"/>
          <p:cNvSpPr/>
          <p:nvPr/>
        </p:nvSpPr>
        <p:spPr>
          <a:xfrm>
            <a:off x="22044742" y="45057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93" name="直接连接符 592"/>
          <p:cNvCxnSpPr>
            <a:stCxn id="591" idx="5"/>
            <a:endCxn id="592" idx="0"/>
          </p:cNvCxnSpPr>
          <p:nvPr/>
        </p:nvCxnSpPr>
        <p:spPr>
          <a:xfrm>
            <a:off x="22162451" y="3889160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连接符 593"/>
          <p:cNvCxnSpPr>
            <a:stCxn id="591" idx="3"/>
            <a:endCxn id="627" idx="0"/>
          </p:cNvCxnSpPr>
          <p:nvPr/>
        </p:nvCxnSpPr>
        <p:spPr>
          <a:xfrm flipH="1">
            <a:off x="21586360" y="3889160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椭圆 594"/>
          <p:cNvSpPr/>
          <p:nvPr/>
        </p:nvSpPr>
        <p:spPr>
          <a:xfrm>
            <a:off x="20155457" y="34961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596" name="矩形 595"/>
          <p:cNvSpPr/>
          <p:nvPr/>
        </p:nvSpPr>
        <p:spPr>
          <a:xfrm>
            <a:off x="20521535" y="44221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97" name="直接连接符 596"/>
          <p:cNvCxnSpPr>
            <a:stCxn id="595" idx="5"/>
            <a:endCxn id="596" idx="0"/>
          </p:cNvCxnSpPr>
          <p:nvPr/>
        </p:nvCxnSpPr>
        <p:spPr>
          <a:xfrm>
            <a:off x="20613839" y="3954525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接连接符 597"/>
          <p:cNvCxnSpPr>
            <a:stCxn id="595" idx="3"/>
            <a:endCxn id="637" idx="0"/>
          </p:cNvCxnSpPr>
          <p:nvPr/>
        </p:nvCxnSpPr>
        <p:spPr>
          <a:xfrm flipH="1">
            <a:off x="20135606" y="3954525"/>
            <a:ext cx="98497" cy="349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椭圆 598"/>
          <p:cNvSpPr/>
          <p:nvPr/>
        </p:nvSpPr>
        <p:spPr>
          <a:xfrm>
            <a:off x="25367733" y="34280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00" name="矩形 599"/>
          <p:cNvSpPr/>
          <p:nvPr/>
        </p:nvSpPr>
        <p:spPr>
          <a:xfrm>
            <a:off x="25669930" y="44952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1" name="直接连接符 600"/>
          <p:cNvCxnSpPr>
            <a:stCxn id="599" idx="5"/>
            <a:endCxn id="600" idx="0"/>
          </p:cNvCxnSpPr>
          <p:nvPr/>
        </p:nvCxnSpPr>
        <p:spPr>
          <a:xfrm>
            <a:off x="25826115" y="3886418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接连接符 601"/>
          <p:cNvCxnSpPr>
            <a:stCxn id="599" idx="0"/>
            <a:endCxn id="610" idx="5"/>
          </p:cNvCxnSpPr>
          <p:nvPr/>
        </p:nvCxnSpPr>
        <p:spPr>
          <a:xfrm flipH="1" flipV="1">
            <a:off x="25176444" y="2995745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椭圆 602"/>
          <p:cNvSpPr/>
          <p:nvPr/>
        </p:nvSpPr>
        <p:spPr>
          <a:xfrm>
            <a:off x="19357737" y="25373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04" name="直接连接符 603"/>
          <p:cNvCxnSpPr>
            <a:stCxn id="603" idx="5"/>
            <a:endCxn id="595" idx="0"/>
          </p:cNvCxnSpPr>
          <p:nvPr/>
        </p:nvCxnSpPr>
        <p:spPr>
          <a:xfrm>
            <a:off x="19816119" y="2995745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接连接符 604"/>
          <p:cNvCxnSpPr>
            <a:stCxn id="603" idx="3"/>
            <a:endCxn id="582" idx="0"/>
          </p:cNvCxnSpPr>
          <p:nvPr/>
        </p:nvCxnSpPr>
        <p:spPr>
          <a:xfrm flipH="1">
            <a:off x="19195621" y="2995745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矩形 605"/>
          <p:cNvSpPr/>
          <p:nvPr/>
        </p:nvSpPr>
        <p:spPr>
          <a:xfrm>
            <a:off x="19212717" y="44308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7" name="椭圆 606"/>
          <p:cNvSpPr/>
          <p:nvPr/>
        </p:nvSpPr>
        <p:spPr>
          <a:xfrm>
            <a:off x="24216071" y="34404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08" name="直接连接符 607"/>
          <p:cNvCxnSpPr>
            <a:stCxn id="618" idx="5"/>
            <a:endCxn id="610" idx="0"/>
          </p:cNvCxnSpPr>
          <p:nvPr/>
        </p:nvCxnSpPr>
        <p:spPr>
          <a:xfrm>
            <a:off x="23898151" y="2063401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接连接符 608"/>
          <p:cNvCxnSpPr>
            <a:stCxn id="607" idx="3"/>
          </p:cNvCxnSpPr>
          <p:nvPr/>
        </p:nvCxnSpPr>
        <p:spPr>
          <a:xfrm flipH="1">
            <a:off x="24254529" y="3898826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椭圆 609"/>
          <p:cNvSpPr/>
          <p:nvPr/>
        </p:nvSpPr>
        <p:spPr>
          <a:xfrm>
            <a:off x="24718062" y="25373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11" name="矩形 610"/>
          <p:cNvSpPr/>
          <p:nvPr/>
        </p:nvSpPr>
        <p:spPr>
          <a:xfrm>
            <a:off x="25097798" y="44987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2" name="直接连接符 611"/>
          <p:cNvCxnSpPr>
            <a:stCxn id="599" idx="3"/>
            <a:endCxn id="611" idx="0"/>
          </p:cNvCxnSpPr>
          <p:nvPr/>
        </p:nvCxnSpPr>
        <p:spPr>
          <a:xfrm flipH="1">
            <a:off x="25344541" y="3886418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接连接符 612"/>
          <p:cNvCxnSpPr>
            <a:stCxn id="607" idx="5"/>
            <a:endCxn id="632" idx="0"/>
          </p:cNvCxnSpPr>
          <p:nvPr/>
        </p:nvCxnSpPr>
        <p:spPr>
          <a:xfrm>
            <a:off x="24674453" y="3898826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椭圆 613"/>
          <p:cNvSpPr/>
          <p:nvPr/>
        </p:nvSpPr>
        <p:spPr>
          <a:xfrm>
            <a:off x="19561921" y="50388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615" name="直接连接符 614"/>
          <p:cNvCxnSpPr>
            <a:stCxn id="614" idx="0"/>
            <a:endCxn id="637" idx="3"/>
          </p:cNvCxnSpPr>
          <p:nvPr/>
        </p:nvCxnSpPr>
        <p:spPr>
          <a:xfrm flipV="1">
            <a:off x="19830435" y="4762533"/>
            <a:ext cx="115303" cy="276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接连接符 615"/>
          <p:cNvCxnSpPr>
            <a:stCxn id="614" idx="3"/>
            <a:endCxn id="617" idx="0"/>
          </p:cNvCxnSpPr>
          <p:nvPr/>
        </p:nvCxnSpPr>
        <p:spPr>
          <a:xfrm flipH="1">
            <a:off x="19521010" y="5497229"/>
            <a:ext cx="119557" cy="3503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矩形 616"/>
          <p:cNvSpPr/>
          <p:nvPr/>
        </p:nvSpPr>
        <p:spPr>
          <a:xfrm>
            <a:off x="19274267" y="58475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8" name="椭圆 617"/>
          <p:cNvSpPr/>
          <p:nvPr/>
        </p:nvSpPr>
        <p:spPr>
          <a:xfrm>
            <a:off x="23439769" y="16050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19" name="直接连接符 618"/>
          <p:cNvCxnSpPr>
            <a:stCxn id="610" idx="3"/>
            <a:endCxn id="607" idx="0"/>
          </p:cNvCxnSpPr>
          <p:nvPr/>
        </p:nvCxnSpPr>
        <p:spPr>
          <a:xfrm flipH="1">
            <a:off x="24484585" y="2995745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直接连接符 619"/>
          <p:cNvCxnSpPr>
            <a:stCxn id="574" idx="5"/>
            <a:endCxn id="622" idx="0"/>
          </p:cNvCxnSpPr>
          <p:nvPr/>
        </p:nvCxnSpPr>
        <p:spPr>
          <a:xfrm>
            <a:off x="22749867" y="2982427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矩形 620"/>
          <p:cNvSpPr/>
          <p:nvPr/>
        </p:nvSpPr>
        <p:spPr>
          <a:xfrm>
            <a:off x="23895188" y="45006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2" name="椭圆 621"/>
          <p:cNvSpPr/>
          <p:nvPr/>
        </p:nvSpPr>
        <p:spPr>
          <a:xfrm>
            <a:off x="22885021" y="34280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23" name="直接连接符 622"/>
          <p:cNvCxnSpPr>
            <a:stCxn id="622" idx="5"/>
            <a:endCxn id="626" idx="0"/>
          </p:cNvCxnSpPr>
          <p:nvPr/>
        </p:nvCxnSpPr>
        <p:spPr>
          <a:xfrm>
            <a:off x="23343403" y="3886418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接连接符 623"/>
          <p:cNvCxnSpPr>
            <a:stCxn id="622" idx="3"/>
            <a:endCxn id="625" idx="0"/>
          </p:cNvCxnSpPr>
          <p:nvPr/>
        </p:nvCxnSpPr>
        <p:spPr>
          <a:xfrm flipH="1">
            <a:off x="22894075" y="3886418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矩形 624"/>
          <p:cNvSpPr/>
          <p:nvPr/>
        </p:nvSpPr>
        <p:spPr>
          <a:xfrm>
            <a:off x="22647332" y="45117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6" name="矩形 625"/>
          <p:cNvSpPr/>
          <p:nvPr/>
        </p:nvSpPr>
        <p:spPr>
          <a:xfrm>
            <a:off x="23193026" y="45025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7" name="椭圆 626"/>
          <p:cNvSpPr/>
          <p:nvPr/>
        </p:nvSpPr>
        <p:spPr>
          <a:xfrm>
            <a:off x="21317846" y="43570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28" name="直接连接符 627"/>
          <p:cNvCxnSpPr>
            <a:stCxn id="627" idx="5"/>
            <a:endCxn id="631" idx="0"/>
          </p:cNvCxnSpPr>
          <p:nvPr/>
        </p:nvCxnSpPr>
        <p:spPr>
          <a:xfrm>
            <a:off x="21776228" y="4815481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直接连接符 628"/>
          <p:cNvCxnSpPr>
            <a:stCxn id="627" idx="3"/>
            <a:endCxn id="630" idx="0"/>
          </p:cNvCxnSpPr>
          <p:nvPr/>
        </p:nvCxnSpPr>
        <p:spPr>
          <a:xfrm flipH="1">
            <a:off x="21260872" y="4815481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矩形 629"/>
          <p:cNvSpPr/>
          <p:nvPr/>
        </p:nvSpPr>
        <p:spPr>
          <a:xfrm>
            <a:off x="21014129" y="54022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1" name="矩形 630"/>
          <p:cNvSpPr/>
          <p:nvPr/>
        </p:nvSpPr>
        <p:spPr>
          <a:xfrm>
            <a:off x="21646938" y="53959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2" name="椭圆 631"/>
          <p:cNvSpPr/>
          <p:nvPr/>
        </p:nvSpPr>
        <p:spPr>
          <a:xfrm>
            <a:off x="24449548" y="44028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33" name="直接连接符 632"/>
          <p:cNvCxnSpPr>
            <a:stCxn id="632" idx="5"/>
            <a:endCxn id="636" idx="0"/>
          </p:cNvCxnSpPr>
          <p:nvPr/>
        </p:nvCxnSpPr>
        <p:spPr>
          <a:xfrm>
            <a:off x="24907930" y="4861229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接连接符 633"/>
          <p:cNvCxnSpPr>
            <a:stCxn id="632" idx="3"/>
            <a:endCxn id="635" idx="0"/>
          </p:cNvCxnSpPr>
          <p:nvPr/>
        </p:nvCxnSpPr>
        <p:spPr>
          <a:xfrm flipH="1">
            <a:off x="24457986" y="4861229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/>
          <p:cNvSpPr/>
          <p:nvPr/>
        </p:nvSpPr>
        <p:spPr>
          <a:xfrm>
            <a:off x="24211243" y="53869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6" name="矩形 635"/>
          <p:cNvSpPr/>
          <p:nvPr/>
        </p:nvSpPr>
        <p:spPr>
          <a:xfrm>
            <a:off x="24761604" y="53869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7" name="椭圆 636"/>
          <p:cNvSpPr/>
          <p:nvPr/>
        </p:nvSpPr>
        <p:spPr>
          <a:xfrm>
            <a:off x="19867092" y="430415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638" name="直接连接符 637"/>
          <p:cNvCxnSpPr>
            <a:stCxn id="637" idx="5"/>
            <a:endCxn id="641" idx="0"/>
          </p:cNvCxnSpPr>
          <p:nvPr/>
        </p:nvCxnSpPr>
        <p:spPr>
          <a:xfrm>
            <a:off x="20325474" y="4762533"/>
            <a:ext cx="95106" cy="378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接连接符 638"/>
          <p:cNvCxnSpPr>
            <a:stCxn id="614" idx="5"/>
            <a:endCxn id="640" idx="0"/>
          </p:cNvCxnSpPr>
          <p:nvPr/>
        </p:nvCxnSpPr>
        <p:spPr>
          <a:xfrm>
            <a:off x="20020303" y="5497229"/>
            <a:ext cx="93532" cy="3685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" name="矩形 639"/>
          <p:cNvSpPr/>
          <p:nvPr/>
        </p:nvSpPr>
        <p:spPr>
          <a:xfrm>
            <a:off x="19867092" y="58657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41" name="矩形 640"/>
          <p:cNvSpPr/>
          <p:nvPr/>
        </p:nvSpPr>
        <p:spPr>
          <a:xfrm>
            <a:off x="20173837" y="51409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42" name="直接箭头连接符 641"/>
          <p:cNvCxnSpPr/>
          <p:nvPr/>
        </p:nvCxnSpPr>
        <p:spPr>
          <a:xfrm flipV="1">
            <a:off x="15638933" y="1783857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矩形 642"/>
          <p:cNvSpPr/>
          <p:nvPr/>
        </p:nvSpPr>
        <p:spPr>
          <a:xfrm>
            <a:off x="15058533" y="-153495"/>
            <a:ext cx="603562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Right-Left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是黑色，并且</a:t>
            </a:r>
            <a:r>
              <a:rPr lang="en-US" altLang="zh-CN" dirty="0" smtClean="0"/>
              <a:t>6</a:t>
            </a:r>
            <a:r>
              <a:rPr lang="zh-CN" altLang="en-US" dirty="0" smtClean="0"/>
              <a:t>是</a:t>
            </a:r>
            <a:r>
              <a:rPr lang="en-US" altLang="zh-CN" dirty="0" smtClean="0"/>
              <a:t>5</a:t>
            </a:r>
          </a:p>
          <a:p>
            <a:r>
              <a:rPr lang="zh-CN" altLang="en-US" dirty="0" smtClean="0"/>
              <a:t>的右孩子，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是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的左孩子。因此将父节点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进行左旋，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设为当前节点，根据</a:t>
            </a:r>
            <a:r>
              <a:rPr lang="en-US" altLang="zh-CN" dirty="0" smtClean="0"/>
              <a:t>Left-Left</a:t>
            </a:r>
            <a:r>
              <a:rPr lang="zh-CN" altLang="en-US" dirty="0" smtClean="0"/>
              <a:t>规则，将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 smtClean="0"/>
              <a:t>并交换</a:t>
            </a:r>
            <a:r>
              <a:rPr lang="en-US" altLang="zh-CN" dirty="0" smtClean="0"/>
              <a:t>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的颜色</a:t>
            </a:r>
            <a:endParaRPr lang="en-US" altLang="zh-CN" dirty="0" smtClean="0"/>
          </a:p>
          <a:p>
            <a:r>
              <a:rPr lang="zh-CN" altLang="en-US" dirty="0" smtClean="0"/>
              <a:t>①将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右旋，并将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</p:txBody>
      </p:sp>
      <p:sp>
        <p:nvSpPr>
          <p:cNvPr id="644" name="椭圆 643"/>
          <p:cNvSpPr/>
          <p:nvPr/>
        </p:nvSpPr>
        <p:spPr>
          <a:xfrm>
            <a:off x="29601987" y="4833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45" name="椭圆 644"/>
          <p:cNvSpPr/>
          <p:nvPr/>
        </p:nvSpPr>
        <p:spPr>
          <a:xfrm>
            <a:off x="30897018" y="25492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46" name="直接连接符 645"/>
          <p:cNvCxnSpPr>
            <a:stCxn id="689" idx="0"/>
            <a:endCxn id="644" idx="5"/>
          </p:cNvCxnSpPr>
          <p:nvPr/>
        </p:nvCxnSpPr>
        <p:spPr>
          <a:xfrm flipH="1" flipV="1">
            <a:off x="30060369" y="941753"/>
            <a:ext cx="2253447" cy="68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接连接符 646"/>
          <p:cNvCxnSpPr>
            <a:stCxn id="645" idx="0"/>
            <a:endCxn id="689" idx="3"/>
          </p:cNvCxnSpPr>
          <p:nvPr/>
        </p:nvCxnSpPr>
        <p:spPr>
          <a:xfrm flipV="1">
            <a:off x="31165532" y="2088601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接连接符 647"/>
          <p:cNvCxnSpPr>
            <a:stCxn id="644" idx="3"/>
            <a:endCxn id="651" idx="0"/>
          </p:cNvCxnSpPr>
          <p:nvPr/>
        </p:nvCxnSpPr>
        <p:spPr>
          <a:xfrm flipH="1">
            <a:off x="27611286" y="941753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接连接符 648"/>
          <p:cNvCxnSpPr>
            <a:stCxn id="645" idx="3"/>
            <a:endCxn id="662" idx="0"/>
          </p:cNvCxnSpPr>
          <p:nvPr/>
        </p:nvCxnSpPr>
        <p:spPr>
          <a:xfrm flipH="1">
            <a:off x="30578116" y="3007627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接连接符 649"/>
          <p:cNvCxnSpPr>
            <a:stCxn id="651" idx="3"/>
            <a:endCxn id="657" idx="0"/>
          </p:cNvCxnSpPr>
          <p:nvPr/>
        </p:nvCxnSpPr>
        <p:spPr>
          <a:xfrm flipH="1">
            <a:off x="26909035" y="2064269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椭圆 650"/>
          <p:cNvSpPr/>
          <p:nvPr/>
        </p:nvSpPr>
        <p:spPr>
          <a:xfrm>
            <a:off x="27342772" y="16058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52" name="直接连接符 651"/>
          <p:cNvCxnSpPr>
            <a:stCxn id="651" idx="5"/>
            <a:endCxn id="674" idx="0"/>
          </p:cNvCxnSpPr>
          <p:nvPr/>
        </p:nvCxnSpPr>
        <p:spPr>
          <a:xfrm>
            <a:off x="27801154" y="2064269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椭圆 652"/>
          <p:cNvSpPr/>
          <p:nvPr/>
        </p:nvSpPr>
        <p:spPr>
          <a:xfrm>
            <a:off x="27532640" y="34656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54" name="直接连接符 653"/>
          <p:cNvCxnSpPr>
            <a:stCxn id="653" idx="5"/>
            <a:endCxn id="677" idx="0"/>
          </p:cNvCxnSpPr>
          <p:nvPr/>
        </p:nvCxnSpPr>
        <p:spPr>
          <a:xfrm>
            <a:off x="27991022" y="3924026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接连接符 654"/>
          <p:cNvCxnSpPr>
            <a:stCxn id="653" idx="3"/>
            <a:endCxn id="656" idx="0"/>
          </p:cNvCxnSpPr>
          <p:nvPr/>
        </p:nvCxnSpPr>
        <p:spPr>
          <a:xfrm flipH="1">
            <a:off x="27521376" y="3924026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6" name="矩形 655"/>
          <p:cNvSpPr/>
          <p:nvPr/>
        </p:nvSpPr>
        <p:spPr>
          <a:xfrm>
            <a:off x="27274633" y="44560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57" name="椭圆 656"/>
          <p:cNvSpPr/>
          <p:nvPr/>
        </p:nvSpPr>
        <p:spPr>
          <a:xfrm>
            <a:off x="26640521" y="25560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58" name="矩形 657"/>
          <p:cNvSpPr/>
          <p:nvPr/>
        </p:nvSpPr>
        <p:spPr>
          <a:xfrm>
            <a:off x="26933914" y="35464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59" name="直接连接符 658"/>
          <p:cNvCxnSpPr>
            <a:stCxn id="657" idx="5"/>
            <a:endCxn id="658" idx="0"/>
          </p:cNvCxnSpPr>
          <p:nvPr/>
        </p:nvCxnSpPr>
        <p:spPr>
          <a:xfrm>
            <a:off x="27098903" y="3014477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连接符 659"/>
          <p:cNvCxnSpPr>
            <a:stCxn id="657" idx="3"/>
            <a:endCxn id="661" idx="0"/>
          </p:cNvCxnSpPr>
          <p:nvPr/>
        </p:nvCxnSpPr>
        <p:spPr>
          <a:xfrm flipH="1">
            <a:off x="26606753" y="3014477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矩形 660"/>
          <p:cNvSpPr/>
          <p:nvPr/>
        </p:nvSpPr>
        <p:spPr>
          <a:xfrm>
            <a:off x="26360010" y="35464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2" name="椭圆 661"/>
          <p:cNvSpPr/>
          <p:nvPr/>
        </p:nvSpPr>
        <p:spPr>
          <a:xfrm>
            <a:off x="30309602" y="34559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63" name="矩形 662"/>
          <p:cNvSpPr/>
          <p:nvPr/>
        </p:nvSpPr>
        <p:spPr>
          <a:xfrm>
            <a:off x="30650275" y="45309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4" name="直接连接符 663"/>
          <p:cNvCxnSpPr>
            <a:stCxn id="662" idx="5"/>
            <a:endCxn id="663" idx="0"/>
          </p:cNvCxnSpPr>
          <p:nvPr/>
        </p:nvCxnSpPr>
        <p:spPr>
          <a:xfrm>
            <a:off x="30767984" y="3914360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接连接符 664"/>
          <p:cNvCxnSpPr>
            <a:stCxn id="662" idx="3"/>
            <a:endCxn id="698" idx="0"/>
          </p:cNvCxnSpPr>
          <p:nvPr/>
        </p:nvCxnSpPr>
        <p:spPr>
          <a:xfrm flipH="1">
            <a:off x="30191893" y="3914360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椭圆 665"/>
          <p:cNvSpPr/>
          <p:nvPr/>
        </p:nvSpPr>
        <p:spPr>
          <a:xfrm>
            <a:off x="29085056" y="438177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667" name="矩形 666"/>
          <p:cNvSpPr/>
          <p:nvPr/>
        </p:nvSpPr>
        <p:spPr>
          <a:xfrm>
            <a:off x="29351715" y="54254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8" name="直接连接符 667"/>
          <p:cNvCxnSpPr>
            <a:stCxn id="666" idx="5"/>
            <a:endCxn id="667" idx="0"/>
          </p:cNvCxnSpPr>
          <p:nvPr/>
        </p:nvCxnSpPr>
        <p:spPr>
          <a:xfrm>
            <a:off x="29543438" y="4840160"/>
            <a:ext cx="55020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接连接符 668"/>
          <p:cNvCxnSpPr>
            <a:stCxn id="666" idx="0"/>
            <a:endCxn id="708" idx="0"/>
          </p:cNvCxnSpPr>
          <p:nvPr/>
        </p:nvCxnSpPr>
        <p:spPr>
          <a:xfrm flipH="1" flipV="1">
            <a:off x="28949113" y="3496143"/>
            <a:ext cx="404457" cy="8856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椭圆 669"/>
          <p:cNvSpPr/>
          <p:nvPr/>
        </p:nvSpPr>
        <p:spPr>
          <a:xfrm>
            <a:off x="33973266" y="34532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71" name="矩形 670"/>
          <p:cNvSpPr/>
          <p:nvPr/>
        </p:nvSpPr>
        <p:spPr>
          <a:xfrm>
            <a:off x="34275463" y="45204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72" name="直接连接符 671"/>
          <p:cNvCxnSpPr>
            <a:stCxn id="670" idx="5"/>
            <a:endCxn id="671" idx="0"/>
          </p:cNvCxnSpPr>
          <p:nvPr/>
        </p:nvCxnSpPr>
        <p:spPr>
          <a:xfrm>
            <a:off x="34431648" y="3911618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连接符 672"/>
          <p:cNvCxnSpPr>
            <a:stCxn id="670" idx="0"/>
            <a:endCxn id="681" idx="5"/>
          </p:cNvCxnSpPr>
          <p:nvPr/>
        </p:nvCxnSpPr>
        <p:spPr>
          <a:xfrm flipH="1" flipV="1">
            <a:off x="33781977" y="3020945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椭圆 673"/>
          <p:cNvSpPr/>
          <p:nvPr/>
        </p:nvSpPr>
        <p:spPr>
          <a:xfrm>
            <a:off x="27963270" y="25625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75" name="直接连接符 674"/>
          <p:cNvCxnSpPr>
            <a:stCxn id="674" idx="5"/>
            <a:endCxn id="708" idx="0"/>
          </p:cNvCxnSpPr>
          <p:nvPr/>
        </p:nvCxnSpPr>
        <p:spPr>
          <a:xfrm>
            <a:off x="28421652" y="3020945"/>
            <a:ext cx="527461" cy="475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接连接符 675"/>
          <p:cNvCxnSpPr>
            <a:stCxn id="674" idx="3"/>
            <a:endCxn id="653" idx="0"/>
          </p:cNvCxnSpPr>
          <p:nvPr/>
        </p:nvCxnSpPr>
        <p:spPr>
          <a:xfrm flipH="1">
            <a:off x="27801154" y="3020945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矩形 676"/>
          <p:cNvSpPr/>
          <p:nvPr/>
        </p:nvSpPr>
        <p:spPr>
          <a:xfrm>
            <a:off x="27818250" y="44560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78" name="椭圆 677"/>
          <p:cNvSpPr/>
          <p:nvPr/>
        </p:nvSpPr>
        <p:spPr>
          <a:xfrm>
            <a:off x="32821604" y="34656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79" name="直接连接符 678"/>
          <p:cNvCxnSpPr>
            <a:stCxn id="689" idx="5"/>
            <a:endCxn id="681" idx="0"/>
          </p:cNvCxnSpPr>
          <p:nvPr/>
        </p:nvCxnSpPr>
        <p:spPr>
          <a:xfrm>
            <a:off x="32503684" y="2088601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78" idx="3"/>
          </p:cNvCxnSpPr>
          <p:nvPr/>
        </p:nvCxnSpPr>
        <p:spPr>
          <a:xfrm flipH="1">
            <a:off x="32860062" y="3924026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椭圆 680"/>
          <p:cNvSpPr/>
          <p:nvPr/>
        </p:nvSpPr>
        <p:spPr>
          <a:xfrm>
            <a:off x="33323595" y="25625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82" name="矩形 681"/>
          <p:cNvSpPr/>
          <p:nvPr/>
        </p:nvSpPr>
        <p:spPr>
          <a:xfrm>
            <a:off x="33703331" y="45239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3" name="直接连接符 682"/>
          <p:cNvCxnSpPr>
            <a:stCxn id="670" idx="3"/>
            <a:endCxn id="682" idx="0"/>
          </p:cNvCxnSpPr>
          <p:nvPr/>
        </p:nvCxnSpPr>
        <p:spPr>
          <a:xfrm flipH="1">
            <a:off x="33950074" y="3911618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直接连接符 683"/>
          <p:cNvCxnSpPr>
            <a:stCxn id="678" idx="5"/>
            <a:endCxn id="703" idx="0"/>
          </p:cNvCxnSpPr>
          <p:nvPr/>
        </p:nvCxnSpPr>
        <p:spPr>
          <a:xfrm>
            <a:off x="33279986" y="3924026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椭圆 684"/>
          <p:cNvSpPr/>
          <p:nvPr/>
        </p:nvSpPr>
        <p:spPr>
          <a:xfrm>
            <a:off x="28366150" y="43741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686" name="直接连接符 685"/>
          <p:cNvCxnSpPr>
            <a:stCxn id="685" idx="0"/>
            <a:endCxn id="708" idx="3"/>
          </p:cNvCxnSpPr>
          <p:nvPr/>
        </p:nvCxnSpPr>
        <p:spPr>
          <a:xfrm flipV="1">
            <a:off x="28634664" y="3954525"/>
            <a:ext cx="124581" cy="419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接连接符 686"/>
          <p:cNvCxnSpPr>
            <a:stCxn id="685" idx="3"/>
            <a:endCxn id="688" idx="0"/>
          </p:cNvCxnSpPr>
          <p:nvPr/>
        </p:nvCxnSpPr>
        <p:spPr>
          <a:xfrm flipH="1">
            <a:off x="27921401" y="4832555"/>
            <a:ext cx="523395" cy="617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矩形 687"/>
          <p:cNvSpPr/>
          <p:nvPr/>
        </p:nvSpPr>
        <p:spPr>
          <a:xfrm>
            <a:off x="27674658" y="54504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9" name="椭圆 688"/>
          <p:cNvSpPr/>
          <p:nvPr/>
        </p:nvSpPr>
        <p:spPr>
          <a:xfrm>
            <a:off x="32045302" y="16302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0" name="直接连接符 689"/>
          <p:cNvCxnSpPr>
            <a:stCxn id="681" idx="3"/>
            <a:endCxn id="678" idx="0"/>
          </p:cNvCxnSpPr>
          <p:nvPr/>
        </p:nvCxnSpPr>
        <p:spPr>
          <a:xfrm flipH="1">
            <a:off x="33090118" y="3020945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/>
          <p:cNvCxnSpPr>
            <a:stCxn id="645" idx="5"/>
            <a:endCxn id="693" idx="0"/>
          </p:cNvCxnSpPr>
          <p:nvPr/>
        </p:nvCxnSpPr>
        <p:spPr>
          <a:xfrm>
            <a:off x="31355400" y="3007627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矩形 691"/>
          <p:cNvSpPr/>
          <p:nvPr/>
        </p:nvSpPr>
        <p:spPr>
          <a:xfrm>
            <a:off x="32500721" y="45258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3" name="椭圆 692"/>
          <p:cNvSpPr/>
          <p:nvPr/>
        </p:nvSpPr>
        <p:spPr>
          <a:xfrm>
            <a:off x="31490554" y="34532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4" name="直接连接符 693"/>
          <p:cNvCxnSpPr>
            <a:stCxn id="693" idx="5"/>
            <a:endCxn id="697" idx="0"/>
          </p:cNvCxnSpPr>
          <p:nvPr/>
        </p:nvCxnSpPr>
        <p:spPr>
          <a:xfrm>
            <a:off x="31948936" y="3911618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/>
          <p:cNvCxnSpPr>
            <a:stCxn id="693" idx="3"/>
            <a:endCxn id="696" idx="0"/>
          </p:cNvCxnSpPr>
          <p:nvPr/>
        </p:nvCxnSpPr>
        <p:spPr>
          <a:xfrm flipH="1">
            <a:off x="31499608" y="3911618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矩形 695"/>
          <p:cNvSpPr/>
          <p:nvPr/>
        </p:nvSpPr>
        <p:spPr>
          <a:xfrm>
            <a:off x="31252865" y="45369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7" name="矩形 696"/>
          <p:cNvSpPr/>
          <p:nvPr/>
        </p:nvSpPr>
        <p:spPr>
          <a:xfrm>
            <a:off x="31798559" y="45277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8" name="椭圆 697"/>
          <p:cNvSpPr/>
          <p:nvPr/>
        </p:nvSpPr>
        <p:spPr>
          <a:xfrm>
            <a:off x="29923379" y="43822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9" name="直接连接符 698"/>
          <p:cNvCxnSpPr>
            <a:stCxn id="698" idx="5"/>
            <a:endCxn id="702" idx="0"/>
          </p:cNvCxnSpPr>
          <p:nvPr/>
        </p:nvCxnSpPr>
        <p:spPr>
          <a:xfrm>
            <a:off x="30381761" y="4840681"/>
            <a:ext cx="341700" cy="569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接连接符 699"/>
          <p:cNvCxnSpPr>
            <a:stCxn id="698" idx="3"/>
            <a:endCxn id="701" idx="0"/>
          </p:cNvCxnSpPr>
          <p:nvPr/>
        </p:nvCxnSpPr>
        <p:spPr>
          <a:xfrm>
            <a:off x="30002025" y="4840681"/>
            <a:ext cx="171075" cy="569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矩形 700"/>
          <p:cNvSpPr/>
          <p:nvPr/>
        </p:nvSpPr>
        <p:spPr>
          <a:xfrm>
            <a:off x="29926357" y="54105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2" name="矩形 701"/>
          <p:cNvSpPr/>
          <p:nvPr/>
        </p:nvSpPr>
        <p:spPr>
          <a:xfrm>
            <a:off x="30476718" y="54105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3" name="椭圆 702"/>
          <p:cNvSpPr/>
          <p:nvPr/>
        </p:nvSpPr>
        <p:spPr>
          <a:xfrm>
            <a:off x="33055081" y="44280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04" name="直接连接符 703"/>
          <p:cNvCxnSpPr>
            <a:stCxn id="703" idx="5"/>
            <a:endCxn id="707" idx="0"/>
          </p:cNvCxnSpPr>
          <p:nvPr/>
        </p:nvCxnSpPr>
        <p:spPr>
          <a:xfrm>
            <a:off x="33513463" y="4886429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接连接符 704"/>
          <p:cNvCxnSpPr>
            <a:stCxn id="703" idx="3"/>
            <a:endCxn id="706" idx="0"/>
          </p:cNvCxnSpPr>
          <p:nvPr/>
        </p:nvCxnSpPr>
        <p:spPr>
          <a:xfrm flipH="1">
            <a:off x="33063519" y="4886429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矩形 705"/>
          <p:cNvSpPr/>
          <p:nvPr/>
        </p:nvSpPr>
        <p:spPr>
          <a:xfrm>
            <a:off x="32816776" y="54121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7" name="矩形 706"/>
          <p:cNvSpPr/>
          <p:nvPr/>
        </p:nvSpPr>
        <p:spPr>
          <a:xfrm>
            <a:off x="33367137" y="54121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8" name="椭圆 707"/>
          <p:cNvSpPr/>
          <p:nvPr/>
        </p:nvSpPr>
        <p:spPr>
          <a:xfrm>
            <a:off x="28680599" y="34961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709" name="直接连接符 708"/>
          <p:cNvCxnSpPr>
            <a:stCxn id="666" idx="3"/>
            <a:endCxn id="712" idx="0"/>
          </p:cNvCxnSpPr>
          <p:nvPr/>
        </p:nvCxnSpPr>
        <p:spPr>
          <a:xfrm flipH="1">
            <a:off x="29054133" y="4840160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直接连接符 709"/>
          <p:cNvCxnSpPr>
            <a:stCxn id="685" idx="5"/>
            <a:endCxn id="711" idx="0"/>
          </p:cNvCxnSpPr>
          <p:nvPr/>
        </p:nvCxnSpPr>
        <p:spPr>
          <a:xfrm flipH="1">
            <a:off x="28479480" y="4832555"/>
            <a:ext cx="345052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" name="矩形 710"/>
          <p:cNvSpPr/>
          <p:nvPr/>
        </p:nvSpPr>
        <p:spPr>
          <a:xfrm>
            <a:off x="28232737" y="54270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2" name="矩形 711"/>
          <p:cNvSpPr/>
          <p:nvPr/>
        </p:nvSpPr>
        <p:spPr>
          <a:xfrm>
            <a:off x="28807390" y="54302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13" name="直接箭头连接符 712"/>
          <p:cNvCxnSpPr/>
          <p:nvPr/>
        </p:nvCxnSpPr>
        <p:spPr>
          <a:xfrm flipV="1">
            <a:off x="24130277" y="1777524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矩形 713"/>
          <p:cNvSpPr/>
          <p:nvPr/>
        </p:nvSpPr>
        <p:spPr>
          <a:xfrm>
            <a:off x="24472004" y="1112967"/>
            <a:ext cx="2034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 smtClean="0"/>
              <a:t>并交换</a:t>
            </a:r>
            <a:r>
              <a:rPr lang="en-US" altLang="zh-CN" dirty="0" smtClean="0"/>
              <a:t>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09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-1384" y="3211075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44" name="椭圆 643"/>
          <p:cNvSpPr/>
          <p:nvPr/>
        </p:nvSpPr>
        <p:spPr>
          <a:xfrm>
            <a:off x="4834927" y="41733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45" name="椭圆 644"/>
          <p:cNvSpPr/>
          <p:nvPr/>
        </p:nvSpPr>
        <p:spPr>
          <a:xfrm>
            <a:off x="6478840" y="240700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46" name="直接连接符 645"/>
          <p:cNvCxnSpPr>
            <a:stCxn id="689" idx="0"/>
            <a:endCxn id="644" idx="5"/>
          </p:cNvCxnSpPr>
          <p:nvPr/>
        </p:nvCxnSpPr>
        <p:spPr>
          <a:xfrm flipH="1" flipV="1">
            <a:off x="5293309" y="875715"/>
            <a:ext cx="2602329" cy="612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接连接符 646"/>
          <p:cNvCxnSpPr>
            <a:stCxn id="645" idx="0"/>
            <a:endCxn id="689" idx="3"/>
          </p:cNvCxnSpPr>
          <p:nvPr/>
        </p:nvCxnSpPr>
        <p:spPr>
          <a:xfrm flipV="1">
            <a:off x="6747354" y="1946363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接连接符 647"/>
          <p:cNvCxnSpPr>
            <a:stCxn id="644" idx="3"/>
            <a:endCxn id="651" idx="0"/>
          </p:cNvCxnSpPr>
          <p:nvPr/>
        </p:nvCxnSpPr>
        <p:spPr>
          <a:xfrm flipH="1">
            <a:off x="2299395" y="875715"/>
            <a:ext cx="2614178" cy="612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接连接符 648"/>
          <p:cNvCxnSpPr>
            <a:stCxn id="645" idx="3"/>
            <a:endCxn id="662" idx="0"/>
          </p:cNvCxnSpPr>
          <p:nvPr/>
        </p:nvCxnSpPr>
        <p:spPr>
          <a:xfrm flipH="1">
            <a:off x="6159938" y="2865389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接连接符 649"/>
          <p:cNvCxnSpPr>
            <a:stCxn id="651" idx="3"/>
            <a:endCxn id="657" idx="0"/>
          </p:cNvCxnSpPr>
          <p:nvPr/>
        </p:nvCxnSpPr>
        <p:spPr>
          <a:xfrm flipH="1">
            <a:off x="1310992" y="1946363"/>
            <a:ext cx="798535" cy="46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椭圆 650"/>
          <p:cNvSpPr/>
          <p:nvPr/>
        </p:nvSpPr>
        <p:spPr>
          <a:xfrm>
            <a:off x="2030881" y="14879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52" name="直接连接符 651"/>
          <p:cNvCxnSpPr>
            <a:stCxn id="651" idx="5"/>
            <a:endCxn id="674" idx="0"/>
          </p:cNvCxnSpPr>
          <p:nvPr/>
        </p:nvCxnSpPr>
        <p:spPr>
          <a:xfrm>
            <a:off x="2489263" y="1946363"/>
            <a:ext cx="681103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椭圆 652"/>
          <p:cNvSpPr/>
          <p:nvPr/>
        </p:nvSpPr>
        <p:spPr>
          <a:xfrm>
            <a:off x="1934597" y="33234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54" name="直接连接符 653"/>
          <p:cNvCxnSpPr>
            <a:stCxn id="653" idx="5"/>
            <a:endCxn id="422" idx="0"/>
          </p:cNvCxnSpPr>
          <p:nvPr/>
        </p:nvCxnSpPr>
        <p:spPr>
          <a:xfrm>
            <a:off x="2392979" y="3781788"/>
            <a:ext cx="125214" cy="5233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接连接符 654"/>
          <p:cNvCxnSpPr>
            <a:stCxn id="653" idx="3"/>
            <a:endCxn id="656" idx="0"/>
          </p:cNvCxnSpPr>
          <p:nvPr/>
        </p:nvCxnSpPr>
        <p:spPr>
          <a:xfrm flipH="1">
            <a:off x="1923333" y="3781788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6" name="矩形 655"/>
          <p:cNvSpPr/>
          <p:nvPr/>
        </p:nvSpPr>
        <p:spPr>
          <a:xfrm>
            <a:off x="1676590" y="43137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57" name="椭圆 656"/>
          <p:cNvSpPr/>
          <p:nvPr/>
        </p:nvSpPr>
        <p:spPr>
          <a:xfrm>
            <a:off x="1042478" y="241385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58" name="矩形 657"/>
          <p:cNvSpPr/>
          <p:nvPr/>
        </p:nvSpPr>
        <p:spPr>
          <a:xfrm>
            <a:off x="1335871" y="34042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59" name="直接连接符 658"/>
          <p:cNvCxnSpPr>
            <a:stCxn id="657" idx="5"/>
            <a:endCxn id="658" idx="0"/>
          </p:cNvCxnSpPr>
          <p:nvPr/>
        </p:nvCxnSpPr>
        <p:spPr>
          <a:xfrm>
            <a:off x="1500860" y="2872239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连接符 659"/>
          <p:cNvCxnSpPr>
            <a:stCxn id="657" idx="3"/>
            <a:endCxn id="661" idx="0"/>
          </p:cNvCxnSpPr>
          <p:nvPr/>
        </p:nvCxnSpPr>
        <p:spPr>
          <a:xfrm flipH="1">
            <a:off x="1008710" y="2872239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矩形 660"/>
          <p:cNvSpPr/>
          <p:nvPr/>
        </p:nvSpPr>
        <p:spPr>
          <a:xfrm>
            <a:off x="761967" y="34042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2" name="椭圆 661"/>
          <p:cNvSpPr/>
          <p:nvPr/>
        </p:nvSpPr>
        <p:spPr>
          <a:xfrm>
            <a:off x="5891424" y="331374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63" name="矩形 662"/>
          <p:cNvSpPr/>
          <p:nvPr/>
        </p:nvSpPr>
        <p:spPr>
          <a:xfrm>
            <a:off x="6232097" y="43886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4" name="直接连接符 663"/>
          <p:cNvCxnSpPr>
            <a:stCxn id="662" idx="5"/>
            <a:endCxn id="663" idx="0"/>
          </p:cNvCxnSpPr>
          <p:nvPr/>
        </p:nvCxnSpPr>
        <p:spPr>
          <a:xfrm>
            <a:off x="6349806" y="3772122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接连接符 664"/>
          <p:cNvCxnSpPr>
            <a:stCxn id="662" idx="3"/>
            <a:endCxn id="698" idx="0"/>
          </p:cNvCxnSpPr>
          <p:nvPr/>
        </p:nvCxnSpPr>
        <p:spPr>
          <a:xfrm flipH="1">
            <a:off x="5773715" y="3772122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椭圆 665"/>
          <p:cNvSpPr/>
          <p:nvPr/>
        </p:nvSpPr>
        <p:spPr>
          <a:xfrm>
            <a:off x="4312912" y="42395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667" name="矩形 666"/>
          <p:cNvSpPr/>
          <p:nvPr/>
        </p:nvSpPr>
        <p:spPr>
          <a:xfrm>
            <a:off x="4579571" y="52831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8" name="直接连接符 667"/>
          <p:cNvCxnSpPr>
            <a:stCxn id="666" idx="5"/>
            <a:endCxn id="667" idx="0"/>
          </p:cNvCxnSpPr>
          <p:nvPr/>
        </p:nvCxnSpPr>
        <p:spPr>
          <a:xfrm>
            <a:off x="4771294" y="4697922"/>
            <a:ext cx="55020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接连接符 668"/>
          <p:cNvCxnSpPr>
            <a:stCxn id="666" idx="0"/>
            <a:endCxn id="708" idx="5"/>
          </p:cNvCxnSpPr>
          <p:nvPr/>
        </p:nvCxnSpPr>
        <p:spPr>
          <a:xfrm flipH="1" flipV="1">
            <a:off x="4230262" y="3781788"/>
            <a:ext cx="35116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椭圆 669"/>
          <p:cNvSpPr/>
          <p:nvPr/>
        </p:nvSpPr>
        <p:spPr>
          <a:xfrm>
            <a:off x="9555088" y="33109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71" name="矩形 670"/>
          <p:cNvSpPr/>
          <p:nvPr/>
        </p:nvSpPr>
        <p:spPr>
          <a:xfrm>
            <a:off x="9857285" y="43782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72" name="直接连接符 671"/>
          <p:cNvCxnSpPr>
            <a:stCxn id="670" idx="5"/>
            <a:endCxn id="671" idx="0"/>
          </p:cNvCxnSpPr>
          <p:nvPr/>
        </p:nvCxnSpPr>
        <p:spPr>
          <a:xfrm>
            <a:off x="10013470" y="3769380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连接符 672"/>
          <p:cNvCxnSpPr>
            <a:stCxn id="670" idx="0"/>
            <a:endCxn id="681" idx="5"/>
          </p:cNvCxnSpPr>
          <p:nvPr/>
        </p:nvCxnSpPr>
        <p:spPr>
          <a:xfrm flipH="1" flipV="1">
            <a:off x="9363799" y="2878707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椭圆 673"/>
          <p:cNvSpPr/>
          <p:nvPr/>
        </p:nvSpPr>
        <p:spPr>
          <a:xfrm>
            <a:off x="2901852" y="24203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75" name="直接连接符 674"/>
          <p:cNvCxnSpPr>
            <a:stCxn id="674" idx="5"/>
            <a:endCxn id="708" idx="0"/>
          </p:cNvCxnSpPr>
          <p:nvPr/>
        </p:nvCxnSpPr>
        <p:spPr>
          <a:xfrm>
            <a:off x="3360234" y="2878707"/>
            <a:ext cx="680160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接连接符 675"/>
          <p:cNvCxnSpPr>
            <a:stCxn id="674" idx="3"/>
            <a:endCxn id="653" idx="0"/>
          </p:cNvCxnSpPr>
          <p:nvPr/>
        </p:nvCxnSpPr>
        <p:spPr>
          <a:xfrm flipH="1">
            <a:off x="2203111" y="2878707"/>
            <a:ext cx="777387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椭圆 677"/>
          <p:cNvSpPr/>
          <p:nvPr/>
        </p:nvSpPr>
        <p:spPr>
          <a:xfrm>
            <a:off x="8403426" y="33234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79" name="直接连接符 678"/>
          <p:cNvCxnSpPr>
            <a:stCxn id="689" idx="5"/>
            <a:endCxn id="681" idx="0"/>
          </p:cNvCxnSpPr>
          <p:nvPr/>
        </p:nvCxnSpPr>
        <p:spPr>
          <a:xfrm>
            <a:off x="8085506" y="1946363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78" idx="3"/>
          </p:cNvCxnSpPr>
          <p:nvPr/>
        </p:nvCxnSpPr>
        <p:spPr>
          <a:xfrm flipH="1">
            <a:off x="8441884" y="3781788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椭圆 680"/>
          <p:cNvSpPr/>
          <p:nvPr/>
        </p:nvSpPr>
        <p:spPr>
          <a:xfrm>
            <a:off x="8905417" y="24203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82" name="矩形 681"/>
          <p:cNvSpPr/>
          <p:nvPr/>
        </p:nvSpPr>
        <p:spPr>
          <a:xfrm>
            <a:off x="9285153" y="43817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3" name="直接连接符 682"/>
          <p:cNvCxnSpPr>
            <a:stCxn id="670" idx="3"/>
            <a:endCxn id="682" idx="0"/>
          </p:cNvCxnSpPr>
          <p:nvPr/>
        </p:nvCxnSpPr>
        <p:spPr>
          <a:xfrm flipH="1">
            <a:off x="9531896" y="3769380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直接连接符 683"/>
          <p:cNvCxnSpPr>
            <a:stCxn id="678" idx="5"/>
            <a:endCxn id="703" idx="0"/>
          </p:cNvCxnSpPr>
          <p:nvPr/>
        </p:nvCxnSpPr>
        <p:spPr>
          <a:xfrm>
            <a:off x="8861808" y="3781788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椭圆 684"/>
          <p:cNvSpPr/>
          <p:nvPr/>
        </p:nvSpPr>
        <p:spPr>
          <a:xfrm>
            <a:off x="3195815" y="423193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686" name="直接连接符 685"/>
          <p:cNvCxnSpPr>
            <a:stCxn id="685" idx="0"/>
            <a:endCxn id="708" idx="3"/>
          </p:cNvCxnSpPr>
          <p:nvPr/>
        </p:nvCxnSpPr>
        <p:spPr>
          <a:xfrm flipV="1">
            <a:off x="3464329" y="3781788"/>
            <a:ext cx="386197" cy="45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接连接符 686"/>
          <p:cNvCxnSpPr>
            <a:stCxn id="685" idx="3"/>
            <a:endCxn id="688" idx="0"/>
          </p:cNvCxnSpPr>
          <p:nvPr/>
        </p:nvCxnSpPr>
        <p:spPr>
          <a:xfrm flipH="1">
            <a:off x="3148595" y="4690317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矩形 687"/>
          <p:cNvSpPr/>
          <p:nvPr/>
        </p:nvSpPr>
        <p:spPr>
          <a:xfrm>
            <a:off x="2901852" y="52831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9" name="椭圆 688"/>
          <p:cNvSpPr/>
          <p:nvPr/>
        </p:nvSpPr>
        <p:spPr>
          <a:xfrm>
            <a:off x="7627124" y="14879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0" name="直接连接符 689"/>
          <p:cNvCxnSpPr>
            <a:stCxn id="681" idx="3"/>
            <a:endCxn id="678" idx="0"/>
          </p:cNvCxnSpPr>
          <p:nvPr/>
        </p:nvCxnSpPr>
        <p:spPr>
          <a:xfrm flipH="1">
            <a:off x="8671940" y="2878707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/>
          <p:cNvCxnSpPr>
            <a:stCxn id="645" idx="5"/>
            <a:endCxn id="693" idx="0"/>
          </p:cNvCxnSpPr>
          <p:nvPr/>
        </p:nvCxnSpPr>
        <p:spPr>
          <a:xfrm>
            <a:off x="6937222" y="2865389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矩形 691"/>
          <p:cNvSpPr/>
          <p:nvPr/>
        </p:nvSpPr>
        <p:spPr>
          <a:xfrm>
            <a:off x="8082543" y="43836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3" name="椭圆 692"/>
          <p:cNvSpPr/>
          <p:nvPr/>
        </p:nvSpPr>
        <p:spPr>
          <a:xfrm>
            <a:off x="7072376" y="33109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4" name="直接连接符 693"/>
          <p:cNvCxnSpPr>
            <a:stCxn id="693" idx="5"/>
            <a:endCxn id="697" idx="0"/>
          </p:cNvCxnSpPr>
          <p:nvPr/>
        </p:nvCxnSpPr>
        <p:spPr>
          <a:xfrm>
            <a:off x="7530758" y="3769380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/>
          <p:cNvCxnSpPr>
            <a:stCxn id="693" idx="3"/>
            <a:endCxn id="696" idx="0"/>
          </p:cNvCxnSpPr>
          <p:nvPr/>
        </p:nvCxnSpPr>
        <p:spPr>
          <a:xfrm flipH="1">
            <a:off x="7081430" y="3769380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矩形 695"/>
          <p:cNvSpPr/>
          <p:nvPr/>
        </p:nvSpPr>
        <p:spPr>
          <a:xfrm>
            <a:off x="6834687" y="43947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7" name="矩形 696"/>
          <p:cNvSpPr/>
          <p:nvPr/>
        </p:nvSpPr>
        <p:spPr>
          <a:xfrm>
            <a:off x="7380381" y="43854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8" name="椭圆 697"/>
          <p:cNvSpPr/>
          <p:nvPr/>
        </p:nvSpPr>
        <p:spPr>
          <a:xfrm>
            <a:off x="5505201" y="424006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9" name="直接连接符 698"/>
          <p:cNvCxnSpPr>
            <a:stCxn id="698" idx="5"/>
            <a:endCxn id="702" idx="0"/>
          </p:cNvCxnSpPr>
          <p:nvPr/>
        </p:nvCxnSpPr>
        <p:spPr>
          <a:xfrm>
            <a:off x="5963583" y="4698443"/>
            <a:ext cx="61862" cy="5714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接连接符 699"/>
          <p:cNvCxnSpPr>
            <a:stCxn id="698" idx="3"/>
            <a:endCxn id="701" idx="0"/>
          </p:cNvCxnSpPr>
          <p:nvPr/>
        </p:nvCxnSpPr>
        <p:spPr>
          <a:xfrm flipH="1">
            <a:off x="5475084" y="4698443"/>
            <a:ext cx="108763" cy="5714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矩形 700"/>
          <p:cNvSpPr/>
          <p:nvPr/>
        </p:nvSpPr>
        <p:spPr>
          <a:xfrm>
            <a:off x="5228341" y="52699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2" name="矩形 701"/>
          <p:cNvSpPr/>
          <p:nvPr/>
        </p:nvSpPr>
        <p:spPr>
          <a:xfrm>
            <a:off x="5778702" y="52699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3" name="椭圆 702"/>
          <p:cNvSpPr/>
          <p:nvPr/>
        </p:nvSpPr>
        <p:spPr>
          <a:xfrm>
            <a:off x="8636903" y="428580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04" name="直接连接符 703"/>
          <p:cNvCxnSpPr>
            <a:stCxn id="703" idx="5"/>
            <a:endCxn id="707" idx="0"/>
          </p:cNvCxnSpPr>
          <p:nvPr/>
        </p:nvCxnSpPr>
        <p:spPr>
          <a:xfrm>
            <a:off x="9095285" y="4744191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接连接符 704"/>
          <p:cNvCxnSpPr>
            <a:stCxn id="703" idx="3"/>
            <a:endCxn id="706" idx="0"/>
          </p:cNvCxnSpPr>
          <p:nvPr/>
        </p:nvCxnSpPr>
        <p:spPr>
          <a:xfrm flipH="1">
            <a:off x="8645341" y="4744191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矩形 705"/>
          <p:cNvSpPr/>
          <p:nvPr/>
        </p:nvSpPr>
        <p:spPr>
          <a:xfrm>
            <a:off x="8398598" y="52699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7" name="矩形 706"/>
          <p:cNvSpPr/>
          <p:nvPr/>
        </p:nvSpPr>
        <p:spPr>
          <a:xfrm>
            <a:off x="8948959" y="52699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8" name="椭圆 707"/>
          <p:cNvSpPr/>
          <p:nvPr/>
        </p:nvSpPr>
        <p:spPr>
          <a:xfrm>
            <a:off x="3771880" y="33234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709" name="直接连接符 708"/>
          <p:cNvCxnSpPr>
            <a:stCxn id="666" idx="3"/>
            <a:endCxn id="712" idx="0"/>
          </p:cNvCxnSpPr>
          <p:nvPr/>
        </p:nvCxnSpPr>
        <p:spPr>
          <a:xfrm flipH="1">
            <a:off x="4281989" y="4697922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直接连接符 709"/>
          <p:cNvCxnSpPr>
            <a:stCxn id="685" idx="5"/>
            <a:endCxn id="711" idx="0"/>
          </p:cNvCxnSpPr>
          <p:nvPr/>
        </p:nvCxnSpPr>
        <p:spPr>
          <a:xfrm>
            <a:off x="3654197" y="4690317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" name="矩形 710"/>
          <p:cNvSpPr/>
          <p:nvPr/>
        </p:nvSpPr>
        <p:spPr>
          <a:xfrm>
            <a:off x="3475354" y="52848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2" name="矩形 711"/>
          <p:cNvSpPr/>
          <p:nvPr/>
        </p:nvSpPr>
        <p:spPr>
          <a:xfrm>
            <a:off x="4035246" y="52880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0" name="矩形 349"/>
          <p:cNvSpPr/>
          <p:nvPr/>
        </p:nvSpPr>
        <p:spPr>
          <a:xfrm>
            <a:off x="9279066" y="1313970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/>
              <a:t>3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</p:txBody>
      </p:sp>
      <p:cxnSp>
        <p:nvCxnSpPr>
          <p:cNvPr id="351" name="直接箭头连接符 350"/>
          <p:cNvCxnSpPr/>
          <p:nvPr/>
        </p:nvCxnSpPr>
        <p:spPr>
          <a:xfrm flipV="1">
            <a:off x="9170906" y="1772629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矩形 421"/>
          <p:cNvSpPr/>
          <p:nvPr/>
        </p:nvSpPr>
        <p:spPr>
          <a:xfrm>
            <a:off x="2271450" y="43051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3" name="椭圆 422"/>
          <p:cNvSpPr/>
          <p:nvPr/>
        </p:nvSpPr>
        <p:spPr>
          <a:xfrm>
            <a:off x="14674848" y="14093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24" name="椭圆 423"/>
          <p:cNvSpPr/>
          <p:nvPr/>
        </p:nvSpPr>
        <p:spPr>
          <a:xfrm>
            <a:off x="16367288" y="33882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5" name="直接连接符 424"/>
          <p:cNvCxnSpPr>
            <a:stCxn id="478" idx="0"/>
            <a:endCxn id="423" idx="5"/>
          </p:cNvCxnSpPr>
          <p:nvPr/>
        </p:nvCxnSpPr>
        <p:spPr>
          <a:xfrm flipH="1" flipV="1">
            <a:off x="15133230" y="1867717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4" idx="0"/>
            <a:endCxn id="478" idx="3"/>
          </p:cNvCxnSpPr>
          <p:nvPr/>
        </p:nvCxnSpPr>
        <p:spPr>
          <a:xfrm flipV="1">
            <a:off x="16635802" y="2927619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/>
          <p:cNvCxnSpPr>
            <a:stCxn id="423" idx="3"/>
            <a:endCxn id="430" idx="0"/>
          </p:cNvCxnSpPr>
          <p:nvPr/>
        </p:nvCxnSpPr>
        <p:spPr>
          <a:xfrm flipH="1">
            <a:off x="12187843" y="1867717"/>
            <a:ext cx="2565651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24" idx="3"/>
            <a:endCxn id="441" idx="0"/>
          </p:cNvCxnSpPr>
          <p:nvPr/>
        </p:nvCxnSpPr>
        <p:spPr>
          <a:xfrm flipH="1">
            <a:off x="16091946" y="3846645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连接符 428"/>
          <p:cNvCxnSpPr>
            <a:stCxn id="430" idx="3"/>
            <a:endCxn id="436" idx="0"/>
          </p:cNvCxnSpPr>
          <p:nvPr/>
        </p:nvCxnSpPr>
        <p:spPr>
          <a:xfrm flipH="1">
            <a:off x="11199440" y="2927619"/>
            <a:ext cx="798535" cy="46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椭圆 429"/>
          <p:cNvSpPr/>
          <p:nvPr/>
        </p:nvSpPr>
        <p:spPr>
          <a:xfrm>
            <a:off x="11919329" y="24692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31" name="直接连接符 430"/>
          <p:cNvCxnSpPr>
            <a:stCxn id="430" idx="5"/>
            <a:endCxn id="456" idx="0"/>
          </p:cNvCxnSpPr>
          <p:nvPr/>
        </p:nvCxnSpPr>
        <p:spPr>
          <a:xfrm>
            <a:off x="12377711" y="2927619"/>
            <a:ext cx="681103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椭圆 431"/>
          <p:cNvSpPr/>
          <p:nvPr/>
        </p:nvSpPr>
        <p:spPr>
          <a:xfrm>
            <a:off x="11823045" y="43046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33" name="直接连接符 432"/>
          <p:cNvCxnSpPr>
            <a:stCxn id="432" idx="5"/>
            <a:endCxn id="503" idx="0"/>
          </p:cNvCxnSpPr>
          <p:nvPr/>
        </p:nvCxnSpPr>
        <p:spPr>
          <a:xfrm>
            <a:off x="12281427" y="4763044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连接符 433"/>
          <p:cNvCxnSpPr>
            <a:stCxn id="432" idx="3"/>
            <a:endCxn id="435" idx="0"/>
          </p:cNvCxnSpPr>
          <p:nvPr/>
        </p:nvCxnSpPr>
        <p:spPr>
          <a:xfrm flipH="1">
            <a:off x="11811781" y="4763044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矩形 434"/>
          <p:cNvSpPr/>
          <p:nvPr/>
        </p:nvSpPr>
        <p:spPr>
          <a:xfrm>
            <a:off x="11565038" y="52950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6" name="椭圆 435"/>
          <p:cNvSpPr/>
          <p:nvPr/>
        </p:nvSpPr>
        <p:spPr>
          <a:xfrm>
            <a:off x="10930926" y="33951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37" name="矩形 436"/>
          <p:cNvSpPr/>
          <p:nvPr/>
        </p:nvSpPr>
        <p:spPr>
          <a:xfrm>
            <a:off x="11224319" y="43854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8" name="直接连接符 437"/>
          <p:cNvCxnSpPr>
            <a:stCxn id="436" idx="5"/>
            <a:endCxn id="437" idx="0"/>
          </p:cNvCxnSpPr>
          <p:nvPr/>
        </p:nvCxnSpPr>
        <p:spPr>
          <a:xfrm>
            <a:off x="11389308" y="3853495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/>
          <p:cNvCxnSpPr>
            <a:stCxn id="436" idx="3"/>
            <a:endCxn id="440" idx="0"/>
          </p:cNvCxnSpPr>
          <p:nvPr/>
        </p:nvCxnSpPr>
        <p:spPr>
          <a:xfrm flipH="1">
            <a:off x="10897158" y="3853495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矩形 439"/>
          <p:cNvSpPr/>
          <p:nvPr/>
        </p:nvSpPr>
        <p:spPr>
          <a:xfrm>
            <a:off x="10650415" y="43854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1" name="椭圆 440"/>
          <p:cNvSpPr/>
          <p:nvPr/>
        </p:nvSpPr>
        <p:spPr>
          <a:xfrm>
            <a:off x="15823432" y="43137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2" name="矩形 441"/>
          <p:cNvSpPr/>
          <p:nvPr/>
        </p:nvSpPr>
        <p:spPr>
          <a:xfrm>
            <a:off x="16120545" y="53699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3" name="直接连接符 442"/>
          <p:cNvCxnSpPr>
            <a:stCxn id="441" idx="5"/>
            <a:endCxn id="442" idx="0"/>
          </p:cNvCxnSpPr>
          <p:nvPr/>
        </p:nvCxnSpPr>
        <p:spPr>
          <a:xfrm>
            <a:off x="16281814" y="4772157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接连接符 443"/>
          <p:cNvCxnSpPr>
            <a:stCxn id="441" idx="3"/>
            <a:endCxn id="487" idx="0"/>
          </p:cNvCxnSpPr>
          <p:nvPr/>
        </p:nvCxnSpPr>
        <p:spPr>
          <a:xfrm flipH="1">
            <a:off x="15814563" y="4772157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椭圆 444"/>
          <p:cNvSpPr/>
          <p:nvPr/>
        </p:nvSpPr>
        <p:spPr>
          <a:xfrm>
            <a:off x="14429960" y="522079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46" name="矩形 445"/>
          <p:cNvSpPr/>
          <p:nvPr/>
        </p:nvSpPr>
        <p:spPr>
          <a:xfrm>
            <a:off x="14696619" y="62644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7" name="直接连接符 446"/>
          <p:cNvCxnSpPr>
            <a:stCxn id="445" idx="5"/>
            <a:endCxn id="446" idx="0"/>
          </p:cNvCxnSpPr>
          <p:nvPr/>
        </p:nvCxnSpPr>
        <p:spPr>
          <a:xfrm>
            <a:off x="14888342" y="5679178"/>
            <a:ext cx="55020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连接符 447"/>
          <p:cNvCxnSpPr>
            <a:stCxn id="445" idx="0"/>
            <a:endCxn id="497" idx="5"/>
          </p:cNvCxnSpPr>
          <p:nvPr/>
        </p:nvCxnSpPr>
        <p:spPr>
          <a:xfrm flipH="1" flipV="1">
            <a:off x="14347310" y="4763044"/>
            <a:ext cx="35116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椭圆 448"/>
          <p:cNvSpPr/>
          <p:nvPr/>
        </p:nvSpPr>
        <p:spPr>
          <a:xfrm>
            <a:off x="19443536" y="42922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50" name="矩形 449"/>
          <p:cNvSpPr/>
          <p:nvPr/>
        </p:nvSpPr>
        <p:spPr>
          <a:xfrm>
            <a:off x="19745733" y="53595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51" name="直接连接符 450"/>
          <p:cNvCxnSpPr>
            <a:stCxn id="449" idx="5"/>
            <a:endCxn id="450" idx="0"/>
          </p:cNvCxnSpPr>
          <p:nvPr/>
        </p:nvCxnSpPr>
        <p:spPr>
          <a:xfrm>
            <a:off x="19901918" y="475063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接连接符 454"/>
          <p:cNvCxnSpPr>
            <a:stCxn id="449" idx="0"/>
            <a:endCxn id="470" idx="5"/>
          </p:cNvCxnSpPr>
          <p:nvPr/>
        </p:nvCxnSpPr>
        <p:spPr>
          <a:xfrm flipH="1" flipV="1">
            <a:off x="19252247" y="3859963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椭圆 455"/>
          <p:cNvSpPr/>
          <p:nvPr/>
        </p:nvSpPr>
        <p:spPr>
          <a:xfrm>
            <a:off x="12790300" y="340158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65" name="直接连接符 464"/>
          <p:cNvCxnSpPr>
            <a:stCxn id="456" idx="5"/>
            <a:endCxn id="497" idx="0"/>
          </p:cNvCxnSpPr>
          <p:nvPr/>
        </p:nvCxnSpPr>
        <p:spPr>
          <a:xfrm>
            <a:off x="13248682" y="3859963"/>
            <a:ext cx="908760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连接符 465"/>
          <p:cNvCxnSpPr>
            <a:stCxn id="456" idx="3"/>
            <a:endCxn id="432" idx="0"/>
          </p:cNvCxnSpPr>
          <p:nvPr/>
        </p:nvCxnSpPr>
        <p:spPr>
          <a:xfrm flipH="1">
            <a:off x="12091559" y="3859963"/>
            <a:ext cx="777387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椭圆 466"/>
          <p:cNvSpPr/>
          <p:nvPr/>
        </p:nvSpPr>
        <p:spPr>
          <a:xfrm>
            <a:off x="18291874" y="43046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68" name="直接连接符 467"/>
          <p:cNvCxnSpPr>
            <a:stCxn id="478" idx="5"/>
            <a:endCxn id="470" idx="0"/>
          </p:cNvCxnSpPr>
          <p:nvPr/>
        </p:nvCxnSpPr>
        <p:spPr>
          <a:xfrm>
            <a:off x="17973954" y="2927619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接连接符 468"/>
          <p:cNvCxnSpPr>
            <a:stCxn id="467" idx="3"/>
          </p:cNvCxnSpPr>
          <p:nvPr/>
        </p:nvCxnSpPr>
        <p:spPr>
          <a:xfrm flipH="1">
            <a:off x="18330332" y="4763044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椭圆 469"/>
          <p:cNvSpPr/>
          <p:nvPr/>
        </p:nvSpPr>
        <p:spPr>
          <a:xfrm>
            <a:off x="18793865" y="340158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71" name="矩形 470"/>
          <p:cNvSpPr/>
          <p:nvPr/>
        </p:nvSpPr>
        <p:spPr>
          <a:xfrm>
            <a:off x="19173601" y="53630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2" name="直接连接符 471"/>
          <p:cNvCxnSpPr>
            <a:stCxn id="449" idx="3"/>
            <a:endCxn id="471" idx="0"/>
          </p:cNvCxnSpPr>
          <p:nvPr/>
        </p:nvCxnSpPr>
        <p:spPr>
          <a:xfrm flipH="1">
            <a:off x="19420344" y="475063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接连接符 472"/>
          <p:cNvCxnSpPr>
            <a:stCxn id="467" idx="5"/>
            <a:endCxn id="492" idx="0"/>
          </p:cNvCxnSpPr>
          <p:nvPr/>
        </p:nvCxnSpPr>
        <p:spPr>
          <a:xfrm>
            <a:off x="18750256" y="4763044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椭圆 473"/>
          <p:cNvSpPr/>
          <p:nvPr/>
        </p:nvSpPr>
        <p:spPr>
          <a:xfrm>
            <a:off x="13312863" y="52131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75" name="直接连接符 474"/>
          <p:cNvCxnSpPr>
            <a:stCxn id="474" idx="0"/>
            <a:endCxn id="497" idx="3"/>
          </p:cNvCxnSpPr>
          <p:nvPr/>
        </p:nvCxnSpPr>
        <p:spPr>
          <a:xfrm flipV="1">
            <a:off x="13581377" y="4763044"/>
            <a:ext cx="386197" cy="45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接连接符 475"/>
          <p:cNvCxnSpPr>
            <a:stCxn id="474" idx="3"/>
            <a:endCxn id="477" idx="0"/>
          </p:cNvCxnSpPr>
          <p:nvPr/>
        </p:nvCxnSpPr>
        <p:spPr>
          <a:xfrm flipH="1">
            <a:off x="13265643" y="5671573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矩形 476"/>
          <p:cNvSpPr/>
          <p:nvPr/>
        </p:nvSpPr>
        <p:spPr>
          <a:xfrm>
            <a:off x="13018900" y="62644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8" name="椭圆 477"/>
          <p:cNvSpPr/>
          <p:nvPr/>
        </p:nvSpPr>
        <p:spPr>
          <a:xfrm>
            <a:off x="17515572" y="24692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79" name="直接连接符 478"/>
          <p:cNvCxnSpPr>
            <a:stCxn id="470" idx="3"/>
            <a:endCxn id="467" idx="0"/>
          </p:cNvCxnSpPr>
          <p:nvPr/>
        </p:nvCxnSpPr>
        <p:spPr>
          <a:xfrm flipH="1">
            <a:off x="18560388" y="3859963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连接符 479"/>
          <p:cNvCxnSpPr>
            <a:stCxn id="424" idx="5"/>
            <a:endCxn id="482" idx="0"/>
          </p:cNvCxnSpPr>
          <p:nvPr/>
        </p:nvCxnSpPr>
        <p:spPr>
          <a:xfrm>
            <a:off x="16825670" y="3846645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矩形 480"/>
          <p:cNvSpPr/>
          <p:nvPr/>
        </p:nvSpPr>
        <p:spPr>
          <a:xfrm>
            <a:off x="17970991" y="53648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2" name="椭圆 481"/>
          <p:cNvSpPr/>
          <p:nvPr/>
        </p:nvSpPr>
        <p:spPr>
          <a:xfrm>
            <a:off x="16960824" y="42922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3" name="直接连接符 482"/>
          <p:cNvCxnSpPr>
            <a:stCxn id="482" idx="5"/>
            <a:endCxn id="486" idx="0"/>
          </p:cNvCxnSpPr>
          <p:nvPr/>
        </p:nvCxnSpPr>
        <p:spPr>
          <a:xfrm>
            <a:off x="17419206" y="4750636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连接符 483"/>
          <p:cNvCxnSpPr>
            <a:stCxn id="482" idx="3"/>
            <a:endCxn id="485" idx="0"/>
          </p:cNvCxnSpPr>
          <p:nvPr/>
        </p:nvCxnSpPr>
        <p:spPr>
          <a:xfrm flipH="1">
            <a:off x="16969878" y="4750636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矩形 484"/>
          <p:cNvSpPr/>
          <p:nvPr/>
        </p:nvSpPr>
        <p:spPr>
          <a:xfrm>
            <a:off x="16723135" y="53759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6" name="矩形 485"/>
          <p:cNvSpPr/>
          <p:nvPr/>
        </p:nvSpPr>
        <p:spPr>
          <a:xfrm>
            <a:off x="17268829" y="53667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7" name="椭圆 486"/>
          <p:cNvSpPr/>
          <p:nvPr/>
        </p:nvSpPr>
        <p:spPr>
          <a:xfrm>
            <a:off x="15546049" y="52213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8" name="直接连接符 487"/>
          <p:cNvCxnSpPr>
            <a:stCxn id="487" idx="5"/>
            <a:endCxn id="491" idx="0"/>
          </p:cNvCxnSpPr>
          <p:nvPr/>
        </p:nvCxnSpPr>
        <p:spPr>
          <a:xfrm>
            <a:off x="16004431" y="5679699"/>
            <a:ext cx="65744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连接符 488"/>
          <p:cNvCxnSpPr>
            <a:stCxn id="487" idx="3"/>
            <a:endCxn id="490" idx="0"/>
          </p:cNvCxnSpPr>
          <p:nvPr/>
        </p:nvCxnSpPr>
        <p:spPr>
          <a:xfrm flipH="1">
            <a:off x="15519814" y="5679699"/>
            <a:ext cx="104881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矩形 489"/>
          <p:cNvSpPr/>
          <p:nvPr/>
        </p:nvSpPr>
        <p:spPr>
          <a:xfrm>
            <a:off x="15273071" y="62661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1" name="矩形 490"/>
          <p:cNvSpPr/>
          <p:nvPr/>
        </p:nvSpPr>
        <p:spPr>
          <a:xfrm>
            <a:off x="15823432" y="62661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2" name="椭圆 491"/>
          <p:cNvSpPr/>
          <p:nvPr/>
        </p:nvSpPr>
        <p:spPr>
          <a:xfrm>
            <a:off x="18525351" y="52670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93" name="直接连接符 492"/>
          <p:cNvCxnSpPr>
            <a:stCxn id="492" idx="5"/>
            <a:endCxn id="496" idx="0"/>
          </p:cNvCxnSpPr>
          <p:nvPr/>
        </p:nvCxnSpPr>
        <p:spPr>
          <a:xfrm>
            <a:off x="18983733" y="5725447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接连接符 493"/>
          <p:cNvCxnSpPr>
            <a:stCxn id="492" idx="3"/>
            <a:endCxn id="495" idx="0"/>
          </p:cNvCxnSpPr>
          <p:nvPr/>
        </p:nvCxnSpPr>
        <p:spPr>
          <a:xfrm flipH="1">
            <a:off x="18533789" y="5725447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矩形 494"/>
          <p:cNvSpPr/>
          <p:nvPr/>
        </p:nvSpPr>
        <p:spPr>
          <a:xfrm>
            <a:off x="18287046" y="62511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6" name="矩形 495"/>
          <p:cNvSpPr/>
          <p:nvPr/>
        </p:nvSpPr>
        <p:spPr>
          <a:xfrm>
            <a:off x="18837407" y="62511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7" name="椭圆 496"/>
          <p:cNvSpPr/>
          <p:nvPr/>
        </p:nvSpPr>
        <p:spPr>
          <a:xfrm>
            <a:off x="13888928" y="43046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98" name="直接连接符 497"/>
          <p:cNvCxnSpPr>
            <a:stCxn id="445" idx="3"/>
            <a:endCxn id="501" idx="0"/>
          </p:cNvCxnSpPr>
          <p:nvPr/>
        </p:nvCxnSpPr>
        <p:spPr>
          <a:xfrm flipH="1">
            <a:off x="14399037" y="5679178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接连接符 498"/>
          <p:cNvCxnSpPr>
            <a:stCxn id="474" idx="5"/>
            <a:endCxn id="500" idx="0"/>
          </p:cNvCxnSpPr>
          <p:nvPr/>
        </p:nvCxnSpPr>
        <p:spPr>
          <a:xfrm>
            <a:off x="13771245" y="5671573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矩形 499"/>
          <p:cNvSpPr/>
          <p:nvPr/>
        </p:nvSpPr>
        <p:spPr>
          <a:xfrm>
            <a:off x="13592402" y="62661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1" name="矩形 500"/>
          <p:cNvSpPr/>
          <p:nvPr/>
        </p:nvSpPr>
        <p:spPr>
          <a:xfrm>
            <a:off x="14152294" y="62692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3" name="椭圆 502"/>
          <p:cNvSpPr/>
          <p:nvPr/>
        </p:nvSpPr>
        <p:spPr>
          <a:xfrm>
            <a:off x="12139061" y="522079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504" name="直接连接符 503"/>
          <p:cNvCxnSpPr>
            <a:stCxn id="503" idx="3"/>
            <a:endCxn id="505" idx="0"/>
          </p:cNvCxnSpPr>
          <p:nvPr/>
        </p:nvCxnSpPr>
        <p:spPr>
          <a:xfrm flipH="1">
            <a:off x="12122031" y="5679178"/>
            <a:ext cx="95676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矩形 504"/>
          <p:cNvSpPr/>
          <p:nvPr/>
        </p:nvSpPr>
        <p:spPr>
          <a:xfrm>
            <a:off x="11875288" y="62644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7" name="直接连接符 506"/>
          <p:cNvCxnSpPr>
            <a:stCxn id="503" idx="5"/>
            <a:endCxn id="508" idx="0"/>
          </p:cNvCxnSpPr>
          <p:nvPr/>
        </p:nvCxnSpPr>
        <p:spPr>
          <a:xfrm>
            <a:off x="12597443" y="5679178"/>
            <a:ext cx="98090" cy="586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矩形 507"/>
          <p:cNvSpPr/>
          <p:nvPr/>
        </p:nvSpPr>
        <p:spPr>
          <a:xfrm>
            <a:off x="12448790" y="62661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3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207594" y="409045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78" name="矩形 577"/>
          <p:cNvSpPr/>
          <p:nvPr/>
        </p:nvSpPr>
        <p:spPr>
          <a:xfrm>
            <a:off x="8131146" y="1165249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8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</p:txBody>
      </p:sp>
      <p:cxnSp>
        <p:nvCxnSpPr>
          <p:cNvPr id="579" name="直接箭头连接符 578"/>
          <p:cNvCxnSpPr/>
          <p:nvPr/>
        </p:nvCxnSpPr>
        <p:spPr>
          <a:xfrm flipV="1">
            <a:off x="8022986" y="1623908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椭圆 154"/>
          <p:cNvSpPr/>
          <p:nvPr/>
        </p:nvSpPr>
        <p:spPr>
          <a:xfrm>
            <a:off x="4359410" y="3251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56" name="椭圆 155"/>
          <p:cNvSpPr/>
          <p:nvPr/>
        </p:nvSpPr>
        <p:spPr>
          <a:xfrm>
            <a:off x="6051850" y="23041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57" name="直接连接符 156"/>
          <p:cNvCxnSpPr>
            <a:stCxn id="199" idx="0"/>
            <a:endCxn id="155" idx="5"/>
          </p:cNvCxnSpPr>
          <p:nvPr/>
        </p:nvCxnSpPr>
        <p:spPr>
          <a:xfrm flipH="1" flipV="1">
            <a:off x="4817792" y="783579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6" idx="0"/>
            <a:endCxn id="199" idx="3"/>
          </p:cNvCxnSpPr>
          <p:nvPr/>
        </p:nvCxnSpPr>
        <p:spPr>
          <a:xfrm flipV="1">
            <a:off x="6320364" y="1843481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55" idx="3"/>
            <a:endCxn id="162" idx="0"/>
          </p:cNvCxnSpPr>
          <p:nvPr/>
        </p:nvCxnSpPr>
        <p:spPr>
          <a:xfrm flipH="1">
            <a:off x="1872405" y="783579"/>
            <a:ext cx="2565651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6" idx="3"/>
            <a:endCxn id="173" idx="0"/>
          </p:cNvCxnSpPr>
          <p:nvPr/>
        </p:nvCxnSpPr>
        <p:spPr>
          <a:xfrm flipH="1">
            <a:off x="5776508" y="2762507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62" idx="3"/>
            <a:endCxn id="168" idx="0"/>
          </p:cNvCxnSpPr>
          <p:nvPr/>
        </p:nvCxnSpPr>
        <p:spPr>
          <a:xfrm flipH="1">
            <a:off x="884002" y="1843481"/>
            <a:ext cx="798535" cy="46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1603891" y="13850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63" name="直接连接符 162"/>
          <p:cNvCxnSpPr>
            <a:stCxn id="162" idx="5"/>
            <a:endCxn id="185" idx="0"/>
          </p:cNvCxnSpPr>
          <p:nvPr/>
        </p:nvCxnSpPr>
        <p:spPr>
          <a:xfrm>
            <a:off x="2062273" y="1843481"/>
            <a:ext cx="681103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/>
          <p:cNvSpPr/>
          <p:nvPr/>
        </p:nvSpPr>
        <p:spPr>
          <a:xfrm>
            <a:off x="1507607" y="32205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65" name="直接连接符 164"/>
          <p:cNvCxnSpPr>
            <a:stCxn id="164" idx="5"/>
            <a:endCxn id="223" idx="0"/>
          </p:cNvCxnSpPr>
          <p:nvPr/>
        </p:nvCxnSpPr>
        <p:spPr>
          <a:xfrm>
            <a:off x="1965989" y="3678906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64" idx="3"/>
            <a:endCxn id="167" idx="0"/>
          </p:cNvCxnSpPr>
          <p:nvPr/>
        </p:nvCxnSpPr>
        <p:spPr>
          <a:xfrm flipH="1">
            <a:off x="1496343" y="3678906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1249600" y="42108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8" name="椭圆 167"/>
          <p:cNvSpPr/>
          <p:nvPr/>
        </p:nvSpPr>
        <p:spPr>
          <a:xfrm>
            <a:off x="615488" y="23109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69" name="矩形 168"/>
          <p:cNvSpPr/>
          <p:nvPr/>
        </p:nvSpPr>
        <p:spPr>
          <a:xfrm>
            <a:off x="908881" y="33013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0" name="直接连接符 169"/>
          <p:cNvCxnSpPr>
            <a:stCxn id="168" idx="5"/>
            <a:endCxn id="169" idx="0"/>
          </p:cNvCxnSpPr>
          <p:nvPr/>
        </p:nvCxnSpPr>
        <p:spPr>
          <a:xfrm>
            <a:off x="1073870" y="2769357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68" idx="3"/>
            <a:endCxn id="172" idx="0"/>
          </p:cNvCxnSpPr>
          <p:nvPr/>
        </p:nvCxnSpPr>
        <p:spPr>
          <a:xfrm flipH="1">
            <a:off x="581720" y="2769357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334977" y="33013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3" name="椭圆 172"/>
          <p:cNvSpPr/>
          <p:nvPr/>
        </p:nvSpPr>
        <p:spPr>
          <a:xfrm>
            <a:off x="5507994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5805107" y="42857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5" name="直接连接符 174"/>
          <p:cNvCxnSpPr>
            <a:stCxn id="173" idx="5"/>
            <a:endCxn id="174" idx="0"/>
          </p:cNvCxnSpPr>
          <p:nvPr/>
        </p:nvCxnSpPr>
        <p:spPr>
          <a:xfrm>
            <a:off x="5966376" y="3688019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73" idx="3"/>
            <a:endCxn id="208" idx="0"/>
          </p:cNvCxnSpPr>
          <p:nvPr/>
        </p:nvCxnSpPr>
        <p:spPr>
          <a:xfrm flipH="1">
            <a:off x="5499125" y="3688019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4114522" y="41366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78" name="矩形 177"/>
          <p:cNvSpPr/>
          <p:nvPr/>
        </p:nvSpPr>
        <p:spPr>
          <a:xfrm>
            <a:off x="4381181" y="51802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9" name="直接连接符 178"/>
          <p:cNvCxnSpPr>
            <a:stCxn id="177" idx="5"/>
            <a:endCxn id="178" idx="0"/>
          </p:cNvCxnSpPr>
          <p:nvPr/>
        </p:nvCxnSpPr>
        <p:spPr>
          <a:xfrm>
            <a:off x="4572904" y="4595040"/>
            <a:ext cx="55020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177" idx="0"/>
            <a:endCxn id="218" idx="5"/>
          </p:cNvCxnSpPr>
          <p:nvPr/>
        </p:nvCxnSpPr>
        <p:spPr>
          <a:xfrm flipH="1" flipV="1">
            <a:off x="4031872" y="3678906"/>
            <a:ext cx="35116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>
            <a:off x="9128098" y="32081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9430295" y="42753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3" name="直接连接符 182"/>
          <p:cNvCxnSpPr>
            <a:stCxn id="181" idx="5"/>
            <a:endCxn id="182" idx="0"/>
          </p:cNvCxnSpPr>
          <p:nvPr/>
        </p:nvCxnSpPr>
        <p:spPr>
          <a:xfrm>
            <a:off x="9586480" y="3666498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1" idx="0"/>
            <a:endCxn id="191" idx="5"/>
          </p:cNvCxnSpPr>
          <p:nvPr/>
        </p:nvCxnSpPr>
        <p:spPr>
          <a:xfrm flipH="1" flipV="1">
            <a:off x="8936809" y="2775825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2474862" y="23174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86" name="直接连接符 185"/>
          <p:cNvCxnSpPr>
            <a:stCxn id="185" idx="5"/>
            <a:endCxn id="218" idx="0"/>
          </p:cNvCxnSpPr>
          <p:nvPr/>
        </p:nvCxnSpPr>
        <p:spPr>
          <a:xfrm>
            <a:off x="2933244" y="2775825"/>
            <a:ext cx="908760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85" idx="3"/>
            <a:endCxn id="164" idx="0"/>
          </p:cNvCxnSpPr>
          <p:nvPr/>
        </p:nvCxnSpPr>
        <p:spPr>
          <a:xfrm flipH="1">
            <a:off x="1776121" y="2775825"/>
            <a:ext cx="777387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椭圆 187"/>
          <p:cNvSpPr/>
          <p:nvPr/>
        </p:nvSpPr>
        <p:spPr>
          <a:xfrm>
            <a:off x="7976436" y="32205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89" name="直接连接符 188"/>
          <p:cNvCxnSpPr>
            <a:stCxn id="199" idx="5"/>
            <a:endCxn id="191" idx="0"/>
          </p:cNvCxnSpPr>
          <p:nvPr/>
        </p:nvCxnSpPr>
        <p:spPr>
          <a:xfrm>
            <a:off x="7658516" y="1843481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88" idx="3"/>
          </p:cNvCxnSpPr>
          <p:nvPr/>
        </p:nvCxnSpPr>
        <p:spPr>
          <a:xfrm flipH="1">
            <a:off x="8014894" y="3678906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/>
          <p:cNvSpPr/>
          <p:nvPr/>
        </p:nvSpPr>
        <p:spPr>
          <a:xfrm>
            <a:off x="8478427" y="23174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8858163" y="42788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3" name="直接连接符 192"/>
          <p:cNvCxnSpPr>
            <a:stCxn id="181" idx="3"/>
            <a:endCxn id="192" idx="0"/>
          </p:cNvCxnSpPr>
          <p:nvPr/>
        </p:nvCxnSpPr>
        <p:spPr>
          <a:xfrm flipH="1">
            <a:off x="9104906" y="3666498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88" idx="5"/>
            <a:endCxn id="213" idx="0"/>
          </p:cNvCxnSpPr>
          <p:nvPr/>
        </p:nvCxnSpPr>
        <p:spPr>
          <a:xfrm>
            <a:off x="8434818" y="3678906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/>
          <p:cNvSpPr/>
          <p:nvPr/>
        </p:nvSpPr>
        <p:spPr>
          <a:xfrm>
            <a:off x="2997425" y="41290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196" name="直接连接符 195"/>
          <p:cNvCxnSpPr>
            <a:stCxn id="195" idx="0"/>
            <a:endCxn id="218" idx="3"/>
          </p:cNvCxnSpPr>
          <p:nvPr/>
        </p:nvCxnSpPr>
        <p:spPr>
          <a:xfrm flipV="1">
            <a:off x="3265939" y="3678906"/>
            <a:ext cx="386197" cy="45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95" idx="3"/>
            <a:endCxn id="198" idx="0"/>
          </p:cNvCxnSpPr>
          <p:nvPr/>
        </p:nvCxnSpPr>
        <p:spPr>
          <a:xfrm flipH="1">
            <a:off x="2950205" y="4587435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 197"/>
          <p:cNvSpPr/>
          <p:nvPr/>
        </p:nvSpPr>
        <p:spPr>
          <a:xfrm>
            <a:off x="2703462" y="51802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9" name="椭圆 198"/>
          <p:cNvSpPr/>
          <p:nvPr/>
        </p:nvSpPr>
        <p:spPr>
          <a:xfrm>
            <a:off x="7200134" y="13850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0" name="直接连接符 199"/>
          <p:cNvCxnSpPr>
            <a:stCxn id="191" idx="3"/>
            <a:endCxn id="188" idx="0"/>
          </p:cNvCxnSpPr>
          <p:nvPr/>
        </p:nvCxnSpPr>
        <p:spPr>
          <a:xfrm flipH="1">
            <a:off x="8244950" y="2775825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56" idx="5"/>
            <a:endCxn id="203" idx="0"/>
          </p:cNvCxnSpPr>
          <p:nvPr/>
        </p:nvCxnSpPr>
        <p:spPr>
          <a:xfrm>
            <a:off x="6510232" y="2762507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矩形 201"/>
          <p:cNvSpPr/>
          <p:nvPr/>
        </p:nvSpPr>
        <p:spPr>
          <a:xfrm>
            <a:off x="7655553" y="42807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3" name="椭圆 202"/>
          <p:cNvSpPr/>
          <p:nvPr/>
        </p:nvSpPr>
        <p:spPr>
          <a:xfrm>
            <a:off x="6645386" y="32081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4" name="直接连接符 203"/>
          <p:cNvCxnSpPr>
            <a:stCxn id="203" idx="5"/>
            <a:endCxn id="207" idx="0"/>
          </p:cNvCxnSpPr>
          <p:nvPr/>
        </p:nvCxnSpPr>
        <p:spPr>
          <a:xfrm>
            <a:off x="7103768" y="3666498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203" idx="3"/>
            <a:endCxn id="206" idx="0"/>
          </p:cNvCxnSpPr>
          <p:nvPr/>
        </p:nvCxnSpPr>
        <p:spPr>
          <a:xfrm flipH="1">
            <a:off x="6654440" y="3666498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/>
          <p:cNvSpPr/>
          <p:nvPr/>
        </p:nvSpPr>
        <p:spPr>
          <a:xfrm>
            <a:off x="6407697" y="42918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7" name="矩形 206"/>
          <p:cNvSpPr/>
          <p:nvPr/>
        </p:nvSpPr>
        <p:spPr>
          <a:xfrm>
            <a:off x="6953391" y="42826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8" name="椭圆 207"/>
          <p:cNvSpPr/>
          <p:nvPr/>
        </p:nvSpPr>
        <p:spPr>
          <a:xfrm>
            <a:off x="5230611" y="413717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9" name="直接连接符 208"/>
          <p:cNvCxnSpPr>
            <a:stCxn id="208" idx="5"/>
            <a:endCxn id="212" idx="0"/>
          </p:cNvCxnSpPr>
          <p:nvPr/>
        </p:nvCxnSpPr>
        <p:spPr>
          <a:xfrm>
            <a:off x="5688993" y="4595561"/>
            <a:ext cx="65744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208" idx="3"/>
            <a:endCxn id="211" idx="0"/>
          </p:cNvCxnSpPr>
          <p:nvPr/>
        </p:nvCxnSpPr>
        <p:spPr>
          <a:xfrm flipH="1">
            <a:off x="5204376" y="4595561"/>
            <a:ext cx="104881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矩形 210"/>
          <p:cNvSpPr/>
          <p:nvPr/>
        </p:nvSpPr>
        <p:spPr>
          <a:xfrm>
            <a:off x="4957633" y="51820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2" name="矩形 211"/>
          <p:cNvSpPr/>
          <p:nvPr/>
        </p:nvSpPr>
        <p:spPr>
          <a:xfrm>
            <a:off x="5507994" y="51820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3" name="椭圆 212"/>
          <p:cNvSpPr/>
          <p:nvPr/>
        </p:nvSpPr>
        <p:spPr>
          <a:xfrm>
            <a:off x="8209913" y="418292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4" name="直接连接符 213"/>
          <p:cNvCxnSpPr>
            <a:stCxn id="213" idx="5"/>
            <a:endCxn id="217" idx="0"/>
          </p:cNvCxnSpPr>
          <p:nvPr/>
        </p:nvCxnSpPr>
        <p:spPr>
          <a:xfrm>
            <a:off x="8668295" y="4641309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213" idx="3"/>
            <a:endCxn id="216" idx="0"/>
          </p:cNvCxnSpPr>
          <p:nvPr/>
        </p:nvCxnSpPr>
        <p:spPr>
          <a:xfrm flipH="1">
            <a:off x="8218351" y="4641309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7971608" y="51670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7" name="矩形 216"/>
          <p:cNvSpPr/>
          <p:nvPr/>
        </p:nvSpPr>
        <p:spPr>
          <a:xfrm>
            <a:off x="8521969" y="51670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8" name="椭圆 217"/>
          <p:cNvSpPr/>
          <p:nvPr/>
        </p:nvSpPr>
        <p:spPr>
          <a:xfrm>
            <a:off x="3573490" y="32205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19" name="直接连接符 218"/>
          <p:cNvCxnSpPr>
            <a:stCxn id="177" idx="3"/>
            <a:endCxn id="222" idx="0"/>
          </p:cNvCxnSpPr>
          <p:nvPr/>
        </p:nvCxnSpPr>
        <p:spPr>
          <a:xfrm flipH="1">
            <a:off x="4083599" y="4595040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95" idx="5"/>
            <a:endCxn id="221" idx="0"/>
          </p:cNvCxnSpPr>
          <p:nvPr/>
        </p:nvCxnSpPr>
        <p:spPr>
          <a:xfrm>
            <a:off x="3455807" y="4587435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3276964" y="51819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2" name="矩形 221"/>
          <p:cNvSpPr/>
          <p:nvPr/>
        </p:nvSpPr>
        <p:spPr>
          <a:xfrm>
            <a:off x="3836856" y="51851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3" name="椭圆 222"/>
          <p:cNvSpPr/>
          <p:nvPr/>
        </p:nvSpPr>
        <p:spPr>
          <a:xfrm>
            <a:off x="1823623" y="41366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224" name="直接连接符 223"/>
          <p:cNvCxnSpPr>
            <a:stCxn id="223" idx="3"/>
            <a:endCxn id="225" idx="0"/>
          </p:cNvCxnSpPr>
          <p:nvPr/>
        </p:nvCxnSpPr>
        <p:spPr>
          <a:xfrm flipH="1">
            <a:off x="1806593" y="4595040"/>
            <a:ext cx="95676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矩形 224"/>
          <p:cNvSpPr/>
          <p:nvPr/>
        </p:nvSpPr>
        <p:spPr>
          <a:xfrm>
            <a:off x="1559850" y="51802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6" name="直接连接符 225"/>
          <p:cNvCxnSpPr>
            <a:stCxn id="223" idx="5"/>
            <a:endCxn id="227" idx="0"/>
          </p:cNvCxnSpPr>
          <p:nvPr/>
        </p:nvCxnSpPr>
        <p:spPr>
          <a:xfrm>
            <a:off x="2282005" y="4595040"/>
            <a:ext cx="98090" cy="586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2133352" y="51819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8" name="椭圆 227"/>
          <p:cNvSpPr/>
          <p:nvPr/>
        </p:nvSpPr>
        <p:spPr>
          <a:xfrm>
            <a:off x="14026860" y="3343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29" name="椭圆 228"/>
          <p:cNvSpPr/>
          <p:nvPr/>
        </p:nvSpPr>
        <p:spPr>
          <a:xfrm>
            <a:off x="15719300" y="231323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0" name="直接连接符 229"/>
          <p:cNvCxnSpPr>
            <a:stCxn id="272" idx="0"/>
            <a:endCxn id="228" idx="5"/>
          </p:cNvCxnSpPr>
          <p:nvPr/>
        </p:nvCxnSpPr>
        <p:spPr>
          <a:xfrm flipH="1" flipV="1">
            <a:off x="14485242" y="792692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9" idx="0"/>
            <a:endCxn id="272" idx="3"/>
          </p:cNvCxnSpPr>
          <p:nvPr/>
        </p:nvCxnSpPr>
        <p:spPr>
          <a:xfrm flipV="1">
            <a:off x="15987814" y="1852594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8" idx="3"/>
            <a:endCxn id="235" idx="0"/>
          </p:cNvCxnSpPr>
          <p:nvPr/>
        </p:nvCxnSpPr>
        <p:spPr>
          <a:xfrm flipH="1">
            <a:off x="11539855" y="792692"/>
            <a:ext cx="2565651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29" idx="3"/>
            <a:endCxn id="246" idx="0"/>
          </p:cNvCxnSpPr>
          <p:nvPr/>
        </p:nvCxnSpPr>
        <p:spPr>
          <a:xfrm flipH="1">
            <a:off x="15443958" y="2771620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235" idx="3"/>
            <a:endCxn id="241" idx="0"/>
          </p:cNvCxnSpPr>
          <p:nvPr/>
        </p:nvCxnSpPr>
        <p:spPr>
          <a:xfrm flipH="1">
            <a:off x="10551452" y="1852594"/>
            <a:ext cx="798535" cy="46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椭圆 234"/>
          <p:cNvSpPr/>
          <p:nvPr/>
        </p:nvSpPr>
        <p:spPr>
          <a:xfrm>
            <a:off x="11271341" y="13942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36" name="直接连接符 235"/>
          <p:cNvCxnSpPr>
            <a:stCxn id="235" idx="5"/>
            <a:endCxn id="258" idx="0"/>
          </p:cNvCxnSpPr>
          <p:nvPr/>
        </p:nvCxnSpPr>
        <p:spPr>
          <a:xfrm>
            <a:off x="11729723" y="1852594"/>
            <a:ext cx="681103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/>
          <p:cNvSpPr/>
          <p:nvPr/>
        </p:nvSpPr>
        <p:spPr>
          <a:xfrm>
            <a:off x="11175057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38" name="直接连接符 237"/>
          <p:cNvCxnSpPr>
            <a:stCxn id="237" idx="5"/>
            <a:endCxn id="296" idx="0"/>
          </p:cNvCxnSpPr>
          <p:nvPr/>
        </p:nvCxnSpPr>
        <p:spPr>
          <a:xfrm>
            <a:off x="11633439" y="3688019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37" idx="3"/>
            <a:endCxn id="240" idx="0"/>
          </p:cNvCxnSpPr>
          <p:nvPr/>
        </p:nvCxnSpPr>
        <p:spPr>
          <a:xfrm flipH="1">
            <a:off x="11163793" y="368801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矩形 239"/>
          <p:cNvSpPr/>
          <p:nvPr/>
        </p:nvSpPr>
        <p:spPr>
          <a:xfrm>
            <a:off x="10917050" y="42200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1" name="椭圆 240"/>
          <p:cNvSpPr/>
          <p:nvPr/>
        </p:nvSpPr>
        <p:spPr>
          <a:xfrm>
            <a:off x="10282938" y="23200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42" name="矩形 241"/>
          <p:cNvSpPr/>
          <p:nvPr/>
        </p:nvSpPr>
        <p:spPr>
          <a:xfrm>
            <a:off x="10576331" y="3310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3" name="直接连接符 242"/>
          <p:cNvCxnSpPr>
            <a:stCxn id="241" idx="5"/>
            <a:endCxn id="242" idx="0"/>
          </p:cNvCxnSpPr>
          <p:nvPr/>
        </p:nvCxnSpPr>
        <p:spPr>
          <a:xfrm>
            <a:off x="10741320" y="2778470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>
            <a:stCxn id="241" idx="3"/>
            <a:endCxn id="245" idx="0"/>
          </p:cNvCxnSpPr>
          <p:nvPr/>
        </p:nvCxnSpPr>
        <p:spPr>
          <a:xfrm flipH="1">
            <a:off x="10249170" y="2778470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/>
          <p:cNvSpPr/>
          <p:nvPr/>
        </p:nvSpPr>
        <p:spPr>
          <a:xfrm>
            <a:off x="10002427" y="3310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6" name="椭圆 245"/>
          <p:cNvSpPr/>
          <p:nvPr/>
        </p:nvSpPr>
        <p:spPr>
          <a:xfrm>
            <a:off x="15175444" y="32387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15472557" y="42948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8" name="直接连接符 247"/>
          <p:cNvCxnSpPr>
            <a:stCxn id="246" idx="5"/>
            <a:endCxn id="247" idx="0"/>
          </p:cNvCxnSpPr>
          <p:nvPr/>
        </p:nvCxnSpPr>
        <p:spPr>
          <a:xfrm>
            <a:off x="15633826" y="3697132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46" idx="3"/>
            <a:endCxn id="281" idx="0"/>
          </p:cNvCxnSpPr>
          <p:nvPr/>
        </p:nvCxnSpPr>
        <p:spPr>
          <a:xfrm flipH="1">
            <a:off x="15166575" y="3697132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椭圆 249"/>
          <p:cNvSpPr/>
          <p:nvPr/>
        </p:nvSpPr>
        <p:spPr>
          <a:xfrm>
            <a:off x="13781972" y="414577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252" name="直接连接符 251"/>
          <p:cNvCxnSpPr>
            <a:stCxn id="250" idx="5"/>
            <a:endCxn id="301" idx="0"/>
          </p:cNvCxnSpPr>
          <p:nvPr/>
        </p:nvCxnSpPr>
        <p:spPr>
          <a:xfrm>
            <a:off x="14240354" y="4604153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50" idx="0"/>
            <a:endCxn id="291" idx="5"/>
          </p:cNvCxnSpPr>
          <p:nvPr/>
        </p:nvCxnSpPr>
        <p:spPr>
          <a:xfrm flipH="1" flipV="1">
            <a:off x="13699322" y="3688019"/>
            <a:ext cx="35116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椭圆 253"/>
          <p:cNvSpPr/>
          <p:nvPr/>
        </p:nvSpPr>
        <p:spPr>
          <a:xfrm>
            <a:off x="18795548" y="3217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19097745" y="42844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56" name="直接连接符 255"/>
          <p:cNvCxnSpPr>
            <a:stCxn id="254" idx="5"/>
            <a:endCxn id="255" idx="0"/>
          </p:cNvCxnSpPr>
          <p:nvPr/>
        </p:nvCxnSpPr>
        <p:spPr>
          <a:xfrm>
            <a:off x="19253930" y="367561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54" idx="0"/>
            <a:endCxn id="264" idx="5"/>
          </p:cNvCxnSpPr>
          <p:nvPr/>
        </p:nvCxnSpPr>
        <p:spPr>
          <a:xfrm flipH="1" flipV="1">
            <a:off x="18604259" y="2784938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椭圆 257"/>
          <p:cNvSpPr/>
          <p:nvPr/>
        </p:nvSpPr>
        <p:spPr>
          <a:xfrm>
            <a:off x="12142312" y="23265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59" name="直接连接符 258"/>
          <p:cNvCxnSpPr>
            <a:stCxn id="258" idx="5"/>
            <a:endCxn id="291" idx="0"/>
          </p:cNvCxnSpPr>
          <p:nvPr/>
        </p:nvCxnSpPr>
        <p:spPr>
          <a:xfrm>
            <a:off x="12600694" y="2784938"/>
            <a:ext cx="908760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58" idx="3"/>
            <a:endCxn id="237" idx="0"/>
          </p:cNvCxnSpPr>
          <p:nvPr/>
        </p:nvCxnSpPr>
        <p:spPr>
          <a:xfrm flipH="1">
            <a:off x="11443571" y="2784938"/>
            <a:ext cx="777387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椭圆 260"/>
          <p:cNvSpPr/>
          <p:nvPr/>
        </p:nvSpPr>
        <p:spPr>
          <a:xfrm>
            <a:off x="17643886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62" name="直接连接符 261"/>
          <p:cNvCxnSpPr>
            <a:stCxn id="272" idx="5"/>
            <a:endCxn id="264" idx="0"/>
          </p:cNvCxnSpPr>
          <p:nvPr/>
        </p:nvCxnSpPr>
        <p:spPr>
          <a:xfrm>
            <a:off x="17325966" y="1852594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61" idx="3"/>
          </p:cNvCxnSpPr>
          <p:nvPr/>
        </p:nvCxnSpPr>
        <p:spPr>
          <a:xfrm flipH="1">
            <a:off x="17682344" y="3688019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椭圆 263"/>
          <p:cNvSpPr/>
          <p:nvPr/>
        </p:nvSpPr>
        <p:spPr>
          <a:xfrm>
            <a:off x="18145877" y="23265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18525613" y="4287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6" name="直接连接符 265"/>
          <p:cNvCxnSpPr>
            <a:stCxn id="254" idx="3"/>
            <a:endCxn id="265" idx="0"/>
          </p:cNvCxnSpPr>
          <p:nvPr/>
        </p:nvCxnSpPr>
        <p:spPr>
          <a:xfrm flipH="1">
            <a:off x="18772356" y="367561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261" idx="5"/>
            <a:endCxn id="286" idx="0"/>
          </p:cNvCxnSpPr>
          <p:nvPr/>
        </p:nvCxnSpPr>
        <p:spPr>
          <a:xfrm>
            <a:off x="18102268" y="3688019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椭圆 267"/>
          <p:cNvSpPr/>
          <p:nvPr/>
        </p:nvSpPr>
        <p:spPr>
          <a:xfrm>
            <a:off x="12664875" y="41381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69" name="直接连接符 268"/>
          <p:cNvCxnSpPr>
            <a:stCxn id="268" idx="0"/>
            <a:endCxn id="291" idx="3"/>
          </p:cNvCxnSpPr>
          <p:nvPr/>
        </p:nvCxnSpPr>
        <p:spPr>
          <a:xfrm flipV="1">
            <a:off x="12933389" y="3688019"/>
            <a:ext cx="386197" cy="45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>
            <a:stCxn id="268" idx="3"/>
            <a:endCxn id="271" idx="0"/>
          </p:cNvCxnSpPr>
          <p:nvPr/>
        </p:nvCxnSpPr>
        <p:spPr>
          <a:xfrm flipH="1">
            <a:off x="12617655" y="4596548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矩形 270"/>
          <p:cNvSpPr/>
          <p:nvPr/>
        </p:nvSpPr>
        <p:spPr>
          <a:xfrm>
            <a:off x="12370912" y="5189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2" name="椭圆 271"/>
          <p:cNvSpPr/>
          <p:nvPr/>
        </p:nvSpPr>
        <p:spPr>
          <a:xfrm>
            <a:off x="16867584" y="13942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73" name="直接连接符 272"/>
          <p:cNvCxnSpPr>
            <a:stCxn id="264" idx="3"/>
            <a:endCxn id="261" idx="0"/>
          </p:cNvCxnSpPr>
          <p:nvPr/>
        </p:nvCxnSpPr>
        <p:spPr>
          <a:xfrm flipH="1">
            <a:off x="17912400" y="2784938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>
            <a:stCxn id="229" idx="5"/>
            <a:endCxn id="276" idx="0"/>
          </p:cNvCxnSpPr>
          <p:nvPr/>
        </p:nvCxnSpPr>
        <p:spPr>
          <a:xfrm>
            <a:off x="16177682" y="2771620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矩形 274"/>
          <p:cNvSpPr/>
          <p:nvPr/>
        </p:nvSpPr>
        <p:spPr>
          <a:xfrm>
            <a:off x="17323003" y="42898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6" name="椭圆 275"/>
          <p:cNvSpPr/>
          <p:nvPr/>
        </p:nvSpPr>
        <p:spPr>
          <a:xfrm>
            <a:off x="16312836" y="3217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77" name="直接连接符 276"/>
          <p:cNvCxnSpPr>
            <a:stCxn id="276" idx="5"/>
            <a:endCxn id="280" idx="0"/>
          </p:cNvCxnSpPr>
          <p:nvPr/>
        </p:nvCxnSpPr>
        <p:spPr>
          <a:xfrm>
            <a:off x="16771218" y="3675611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6" idx="3"/>
            <a:endCxn id="279" idx="0"/>
          </p:cNvCxnSpPr>
          <p:nvPr/>
        </p:nvCxnSpPr>
        <p:spPr>
          <a:xfrm flipH="1">
            <a:off x="16321890" y="3675611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矩形 278"/>
          <p:cNvSpPr/>
          <p:nvPr/>
        </p:nvSpPr>
        <p:spPr>
          <a:xfrm>
            <a:off x="16075147" y="43009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0" name="矩形 279"/>
          <p:cNvSpPr/>
          <p:nvPr/>
        </p:nvSpPr>
        <p:spPr>
          <a:xfrm>
            <a:off x="16620841" y="42917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1" name="椭圆 280"/>
          <p:cNvSpPr/>
          <p:nvPr/>
        </p:nvSpPr>
        <p:spPr>
          <a:xfrm>
            <a:off x="14898061" y="414629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2" name="直接连接符 281"/>
          <p:cNvCxnSpPr>
            <a:stCxn id="281" idx="5"/>
            <a:endCxn id="285" idx="0"/>
          </p:cNvCxnSpPr>
          <p:nvPr/>
        </p:nvCxnSpPr>
        <p:spPr>
          <a:xfrm>
            <a:off x="15356443" y="4604674"/>
            <a:ext cx="65744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81" idx="3"/>
            <a:endCxn id="284" idx="0"/>
          </p:cNvCxnSpPr>
          <p:nvPr/>
        </p:nvCxnSpPr>
        <p:spPr>
          <a:xfrm flipH="1">
            <a:off x="14871826" y="4604674"/>
            <a:ext cx="104881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矩形 283"/>
          <p:cNvSpPr/>
          <p:nvPr/>
        </p:nvSpPr>
        <p:spPr>
          <a:xfrm>
            <a:off x="14625083" y="5191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5" name="矩形 284"/>
          <p:cNvSpPr/>
          <p:nvPr/>
        </p:nvSpPr>
        <p:spPr>
          <a:xfrm>
            <a:off x="15175444" y="5191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6" name="椭圆 285"/>
          <p:cNvSpPr/>
          <p:nvPr/>
        </p:nvSpPr>
        <p:spPr>
          <a:xfrm>
            <a:off x="17877363" y="41920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7" name="直接连接符 286"/>
          <p:cNvCxnSpPr>
            <a:stCxn id="286" idx="5"/>
            <a:endCxn id="290" idx="0"/>
          </p:cNvCxnSpPr>
          <p:nvPr/>
        </p:nvCxnSpPr>
        <p:spPr>
          <a:xfrm>
            <a:off x="18335745" y="4650422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286" idx="3"/>
            <a:endCxn id="289" idx="0"/>
          </p:cNvCxnSpPr>
          <p:nvPr/>
        </p:nvCxnSpPr>
        <p:spPr>
          <a:xfrm flipH="1">
            <a:off x="17885801" y="4650422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矩形 288"/>
          <p:cNvSpPr/>
          <p:nvPr/>
        </p:nvSpPr>
        <p:spPr>
          <a:xfrm>
            <a:off x="17639058" y="5176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0" name="矩形 289"/>
          <p:cNvSpPr/>
          <p:nvPr/>
        </p:nvSpPr>
        <p:spPr>
          <a:xfrm>
            <a:off x="18189419" y="5176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1" name="椭圆 290"/>
          <p:cNvSpPr/>
          <p:nvPr/>
        </p:nvSpPr>
        <p:spPr>
          <a:xfrm>
            <a:off x="13240940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92" name="直接连接符 291"/>
          <p:cNvCxnSpPr>
            <a:stCxn id="250" idx="3"/>
            <a:endCxn id="295" idx="0"/>
          </p:cNvCxnSpPr>
          <p:nvPr/>
        </p:nvCxnSpPr>
        <p:spPr>
          <a:xfrm flipH="1">
            <a:off x="13751049" y="4604153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268" idx="5"/>
            <a:endCxn id="294" idx="0"/>
          </p:cNvCxnSpPr>
          <p:nvPr/>
        </p:nvCxnSpPr>
        <p:spPr>
          <a:xfrm>
            <a:off x="13123257" y="4596548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矩形 293"/>
          <p:cNvSpPr/>
          <p:nvPr/>
        </p:nvSpPr>
        <p:spPr>
          <a:xfrm>
            <a:off x="12944414" y="51910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5" name="矩形 294"/>
          <p:cNvSpPr/>
          <p:nvPr/>
        </p:nvSpPr>
        <p:spPr>
          <a:xfrm>
            <a:off x="13504306" y="51942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6" name="椭圆 295"/>
          <p:cNvSpPr/>
          <p:nvPr/>
        </p:nvSpPr>
        <p:spPr>
          <a:xfrm>
            <a:off x="11491073" y="414577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297" name="直接连接符 296"/>
          <p:cNvCxnSpPr>
            <a:stCxn id="296" idx="3"/>
            <a:endCxn id="298" idx="0"/>
          </p:cNvCxnSpPr>
          <p:nvPr/>
        </p:nvCxnSpPr>
        <p:spPr>
          <a:xfrm flipH="1">
            <a:off x="11474043" y="4604153"/>
            <a:ext cx="95676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矩形 297"/>
          <p:cNvSpPr/>
          <p:nvPr/>
        </p:nvSpPr>
        <p:spPr>
          <a:xfrm>
            <a:off x="11227300" y="5189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9" name="直接连接符 298"/>
          <p:cNvCxnSpPr>
            <a:stCxn id="296" idx="5"/>
            <a:endCxn id="300" idx="0"/>
          </p:cNvCxnSpPr>
          <p:nvPr/>
        </p:nvCxnSpPr>
        <p:spPr>
          <a:xfrm>
            <a:off x="11949455" y="4604153"/>
            <a:ext cx="98090" cy="586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矩形 299"/>
          <p:cNvSpPr/>
          <p:nvPr/>
        </p:nvSpPr>
        <p:spPr>
          <a:xfrm>
            <a:off x="11800802" y="51910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1" name="椭圆 300"/>
          <p:cNvSpPr/>
          <p:nvPr/>
        </p:nvSpPr>
        <p:spPr>
          <a:xfrm>
            <a:off x="14040534" y="50619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03" name="直接连接符 302"/>
          <p:cNvCxnSpPr>
            <a:stCxn id="301" idx="5"/>
            <a:endCxn id="306" idx="0"/>
          </p:cNvCxnSpPr>
          <p:nvPr/>
        </p:nvCxnSpPr>
        <p:spPr>
          <a:xfrm>
            <a:off x="14498916" y="5520287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301" idx="3"/>
            <a:endCxn id="305" idx="0"/>
          </p:cNvCxnSpPr>
          <p:nvPr/>
        </p:nvCxnSpPr>
        <p:spPr>
          <a:xfrm flipH="1">
            <a:off x="14036521" y="5520287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矩形 304"/>
          <p:cNvSpPr/>
          <p:nvPr/>
        </p:nvSpPr>
        <p:spPr>
          <a:xfrm>
            <a:off x="13789778" y="60872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6" name="矩形 305"/>
          <p:cNvSpPr/>
          <p:nvPr/>
        </p:nvSpPr>
        <p:spPr>
          <a:xfrm>
            <a:off x="14340139" y="60872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0" name="椭圆 309"/>
          <p:cNvSpPr/>
          <p:nvPr/>
        </p:nvSpPr>
        <p:spPr>
          <a:xfrm>
            <a:off x="23580792" y="3343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11" name="椭圆 310"/>
          <p:cNvSpPr/>
          <p:nvPr/>
        </p:nvSpPr>
        <p:spPr>
          <a:xfrm>
            <a:off x="25273232" y="231323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2" name="直接连接符 311"/>
          <p:cNvCxnSpPr>
            <a:stCxn id="355" idx="0"/>
            <a:endCxn id="310" idx="5"/>
          </p:cNvCxnSpPr>
          <p:nvPr/>
        </p:nvCxnSpPr>
        <p:spPr>
          <a:xfrm flipH="1" flipV="1">
            <a:off x="24039174" y="792692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11" idx="0"/>
            <a:endCxn id="355" idx="3"/>
          </p:cNvCxnSpPr>
          <p:nvPr/>
        </p:nvCxnSpPr>
        <p:spPr>
          <a:xfrm flipV="1">
            <a:off x="25541746" y="1852594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310" idx="3"/>
            <a:endCxn id="317" idx="0"/>
          </p:cNvCxnSpPr>
          <p:nvPr/>
        </p:nvCxnSpPr>
        <p:spPr>
          <a:xfrm flipH="1">
            <a:off x="21093787" y="792692"/>
            <a:ext cx="2565651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11" idx="3"/>
            <a:endCxn id="329" idx="0"/>
          </p:cNvCxnSpPr>
          <p:nvPr/>
        </p:nvCxnSpPr>
        <p:spPr>
          <a:xfrm flipH="1">
            <a:off x="24997890" y="2771620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317" idx="3"/>
            <a:endCxn id="323" idx="0"/>
          </p:cNvCxnSpPr>
          <p:nvPr/>
        </p:nvCxnSpPr>
        <p:spPr>
          <a:xfrm flipH="1">
            <a:off x="20105384" y="1852594"/>
            <a:ext cx="798535" cy="46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椭圆 316"/>
          <p:cNvSpPr/>
          <p:nvPr/>
        </p:nvSpPr>
        <p:spPr>
          <a:xfrm>
            <a:off x="20825273" y="13942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18" name="直接连接符 317"/>
          <p:cNvCxnSpPr>
            <a:stCxn id="317" idx="5"/>
            <a:endCxn id="340" idx="0"/>
          </p:cNvCxnSpPr>
          <p:nvPr/>
        </p:nvCxnSpPr>
        <p:spPr>
          <a:xfrm>
            <a:off x="21283655" y="1852594"/>
            <a:ext cx="681103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椭圆 318"/>
          <p:cNvSpPr/>
          <p:nvPr/>
        </p:nvSpPr>
        <p:spPr>
          <a:xfrm>
            <a:off x="20728989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20" name="直接连接符 319"/>
          <p:cNvCxnSpPr>
            <a:stCxn id="319" idx="5"/>
            <a:endCxn id="382" idx="0"/>
          </p:cNvCxnSpPr>
          <p:nvPr/>
        </p:nvCxnSpPr>
        <p:spPr>
          <a:xfrm>
            <a:off x="21187371" y="3688019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19" idx="3"/>
            <a:endCxn id="322" idx="0"/>
          </p:cNvCxnSpPr>
          <p:nvPr/>
        </p:nvCxnSpPr>
        <p:spPr>
          <a:xfrm flipH="1">
            <a:off x="20717725" y="368801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矩形 321"/>
          <p:cNvSpPr/>
          <p:nvPr/>
        </p:nvSpPr>
        <p:spPr>
          <a:xfrm>
            <a:off x="20470982" y="42200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3" name="椭圆 322"/>
          <p:cNvSpPr/>
          <p:nvPr/>
        </p:nvSpPr>
        <p:spPr>
          <a:xfrm>
            <a:off x="19836870" y="23200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24" name="矩形 323"/>
          <p:cNvSpPr/>
          <p:nvPr/>
        </p:nvSpPr>
        <p:spPr>
          <a:xfrm>
            <a:off x="20130263" y="3310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6" name="直接连接符 325"/>
          <p:cNvCxnSpPr>
            <a:stCxn id="323" idx="5"/>
            <a:endCxn id="324" idx="0"/>
          </p:cNvCxnSpPr>
          <p:nvPr/>
        </p:nvCxnSpPr>
        <p:spPr>
          <a:xfrm>
            <a:off x="20295252" y="2778470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23" idx="3"/>
            <a:endCxn id="328" idx="0"/>
          </p:cNvCxnSpPr>
          <p:nvPr/>
        </p:nvCxnSpPr>
        <p:spPr>
          <a:xfrm flipH="1">
            <a:off x="19803102" y="2778470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矩形 327"/>
          <p:cNvSpPr/>
          <p:nvPr/>
        </p:nvSpPr>
        <p:spPr>
          <a:xfrm>
            <a:off x="19556359" y="3310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9" name="椭圆 328"/>
          <p:cNvSpPr/>
          <p:nvPr/>
        </p:nvSpPr>
        <p:spPr>
          <a:xfrm>
            <a:off x="24729376" y="32387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30" name="矩形 329"/>
          <p:cNvSpPr/>
          <p:nvPr/>
        </p:nvSpPr>
        <p:spPr>
          <a:xfrm>
            <a:off x="25026489" y="42948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1" name="直接连接符 330"/>
          <p:cNvCxnSpPr>
            <a:stCxn id="329" idx="5"/>
            <a:endCxn id="330" idx="0"/>
          </p:cNvCxnSpPr>
          <p:nvPr/>
        </p:nvCxnSpPr>
        <p:spPr>
          <a:xfrm>
            <a:off x="25187758" y="3697132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/>
          <p:cNvCxnSpPr>
            <a:stCxn id="329" idx="3"/>
            <a:endCxn id="367" idx="0"/>
          </p:cNvCxnSpPr>
          <p:nvPr/>
        </p:nvCxnSpPr>
        <p:spPr>
          <a:xfrm flipH="1">
            <a:off x="24720507" y="3697132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椭圆 332"/>
          <p:cNvSpPr/>
          <p:nvPr/>
        </p:nvSpPr>
        <p:spPr>
          <a:xfrm>
            <a:off x="23335904" y="41457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334" name="直接连接符 333"/>
          <p:cNvCxnSpPr>
            <a:stCxn id="333" idx="5"/>
            <a:endCxn id="387" idx="0"/>
          </p:cNvCxnSpPr>
          <p:nvPr/>
        </p:nvCxnSpPr>
        <p:spPr>
          <a:xfrm>
            <a:off x="23794286" y="4604153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33" idx="0"/>
            <a:endCxn id="377" idx="5"/>
          </p:cNvCxnSpPr>
          <p:nvPr/>
        </p:nvCxnSpPr>
        <p:spPr>
          <a:xfrm flipH="1" flipV="1">
            <a:off x="23253254" y="3688019"/>
            <a:ext cx="35116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28349480" y="3217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28651677" y="42844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8" name="直接连接符 337"/>
          <p:cNvCxnSpPr>
            <a:stCxn id="336" idx="5"/>
            <a:endCxn id="337" idx="0"/>
          </p:cNvCxnSpPr>
          <p:nvPr/>
        </p:nvCxnSpPr>
        <p:spPr>
          <a:xfrm>
            <a:off x="28807862" y="367561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36" idx="0"/>
            <a:endCxn id="346" idx="5"/>
          </p:cNvCxnSpPr>
          <p:nvPr/>
        </p:nvCxnSpPr>
        <p:spPr>
          <a:xfrm flipH="1" flipV="1">
            <a:off x="28158191" y="2784938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椭圆 339"/>
          <p:cNvSpPr/>
          <p:nvPr/>
        </p:nvSpPr>
        <p:spPr>
          <a:xfrm>
            <a:off x="21696244" y="23265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41" name="直接连接符 340"/>
          <p:cNvCxnSpPr>
            <a:stCxn id="340" idx="5"/>
            <a:endCxn id="377" idx="0"/>
          </p:cNvCxnSpPr>
          <p:nvPr/>
        </p:nvCxnSpPr>
        <p:spPr>
          <a:xfrm>
            <a:off x="22154626" y="2784938"/>
            <a:ext cx="908760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/>
          <p:cNvCxnSpPr>
            <a:stCxn id="340" idx="3"/>
            <a:endCxn id="319" idx="0"/>
          </p:cNvCxnSpPr>
          <p:nvPr/>
        </p:nvCxnSpPr>
        <p:spPr>
          <a:xfrm flipH="1">
            <a:off x="20997503" y="2784938"/>
            <a:ext cx="777387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椭圆 342"/>
          <p:cNvSpPr/>
          <p:nvPr/>
        </p:nvSpPr>
        <p:spPr>
          <a:xfrm>
            <a:off x="27197818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4" name="直接连接符 343"/>
          <p:cNvCxnSpPr>
            <a:stCxn id="355" idx="5"/>
            <a:endCxn id="346" idx="0"/>
          </p:cNvCxnSpPr>
          <p:nvPr/>
        </p:nvCxnSpPr>
        <p:spPr>
          <a:xfrm>
            <a:off x="26879898" y="1852594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/>
          <p:cNvCxnSpPr>
            <a:stCxn id="343" idx="3"/>
          </p:cNvCxnSpPr>
          <p:nvPr/>
        </p:nvCxnSpPr>
        <p:spPr>
          <a:xfrm flipH="1">
            <a:off x="27236276" y="3688019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椭圆 345"/>
          <p:cNvSpPr/>
          <p:nvPr/>
        </p:nvSpPr>
        <p:spPr>
          <a:xfrm>
            <a:off x="27699809" y="23265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28079545" y="4287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8" name="直接连接符 347"/>
          <p:cNvCxnSpPr>
            <a:stCxn id="336" idx="3"/>
            <a:endCxn id="347" idx="0"/>
          </p:cNvCxnSpPr>
          <p:nvPr/>
        </p:nvCxnSpPr>
        <p:spPr>
          <a:xfrm flipH="1">
            <a:off x="28326288" y="367561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43" idx="5"/>
            <a:endCxn id="372" idx="0"/>
          </p:cNvCxnSpPr>
          <p:nvPr/>
        </p:nvCxnSpPr>
        <p:spPr>
          <a:xfrm>
            <a:off x="27656200" y="3688019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椭圆 349"/>
          <p:cNvSpPr/>
          <p:nvPr/>
        </p:nvSpPr>
        <p:spPr>
          <a:xfrm>
            <a:off x="22218807" y="413816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51" name="直接连接符 350"/>
          <p:cNvCxnSpPr>
            <a:stCxn id="350" idx="0"/>
            <a:endCxn id="377" idx="3"/>
          </p:cNvCxnSpPr>
          <p:nvPr/>
        </p:nvCxnSpPr>
        <p:spPr>
          <a:xfrm flipV="1">
            <a:off x="22487321" y="3688019"/>
            <a:ext cx="386197" cy="45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50" idx="3"/>
            <a:endCxn id="354" idx="0"/>
          </p:cNvCxnSpPr>
          <p:nvPr/>
        </p:nvCxnSpPr>
        <p:spPr>
          <a:xfrm flipH="1">
            <a:off x="22171587" y="4596548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矩形 353"/>
          <p:cNvSpPr/>
          <p:nvPr/>
        </p:nvSpPr>
        <p:spPr>
          <a:xfrm>
            <a:off x="21924844" y="5189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5" name="椭圆 354"/>
          <p:cNvSpPr/>
          <p:nvPr/>
        </p:nvSpPr>
        <p:spPr>
          <a:xfrm>
            <a:off x="26421516" y="13942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6" name="直接连接符 355"/>
          <p:cNvCxnSpPr>
            <a:stCxn id="346" idx="3"/>
            <a:endCxn id="343" idx="0"/>
          </p:cNvCxnSpPr>
          <p:nvPr/>
        </p:nvCxnSpPr>
        <p:spPr>
          <a:xfrm flipH="1">
            <a:off x="27466332" y="2784938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356"/>
          <p:cNvCxnSpPr>
            <a:stCxn id="311" idx="5"/>
            <a:endCxn id="362" idx="0"/>
          </p:cNvCxnSpPr>
          <p:nvPr/>
        </p:nvCxnSpPr>
        <p:spPr>
          <a:xfrm>
            <a:off x="25731614" y="2771620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矩形 360"/>
          <p:cNvSpPr/>
          <p:nvPr/>
        </p:nvSpPr>
        <p:spPr>
          <a:xfrm>
            <a:off x="26876935" y="42898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2" name="椭圆 361"/>
          <p:cNvSpPr/>
          <p:nvPr/>
        </p:nvSpPr>
        <p:spPr>
          <a:xfrm>
            <a:off x="25866768" y="3217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3" name="直接连接符 362"/>
          <p:cNvCxnSpPr>
            <a:stCxn id="362" idx="5"/>
            <a:endCxn id="366" idx="0"/>
          </p:cNvCxnSpPr>
          <p:nvPr/>
        </p:nvCxnSpPr>
        <p:spPr>
          <a:xfrm>
            <a:off x="26325150" y="3675611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连接符 363"/>
          <p:cNvCxnSpPr>
            <a:stCxn id="362" idx="3"/>
            <a:endCxn id="365" idx="0"/>
          </p:cNvCxnSpPr>
          <p:nvPr/>
        </p:nvCxnSpPr>
        <p:spPr>
          <a:xfrm flipH="1">
            <a:off x="25875822" y="3675611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矩形 364"/>
          <p:cNvSpPr/>
          <p:nvPr/>
        </p:nvSpPr>
        <p:spPr>
          <a:xfrm>
            <a:off x="25629079" y="43009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6" name="矩形 365"/>
          <p:cNvSpPr/>
          <p:nvPr/>
        </p:nvSpPr>
        <p:spPr>
          <a:xfrm>
            <a:off x="26174773" y="42917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7" name="椭圆 366"/>
          <p:cNvSpPr/>
          <p:nvPr/>
        </p:nvSpPr>
        <p:spPr>
          <a:xfrm>
            <a:off x="24451993" y="414629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8" name="直接连接符 367"/>
          <p:cNvCxnSpPr>
            <a:stCxn id="367" idx="5"/>
            <a:endCxn id="371" idx="0"/>
          </p:cNvCxnSpPr>
          <p:nvPr/>
        </p:nvCxnSpPr>
        <p:spPr>
          <a:xfrm>
            <a:off x="24910375" y="4604674"/>
            <a:ext cx="65744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/>
          <p:cNvCxnSpPr>
            <a:stCxn id="367" idx="3"/>
            <a:endCxn id="370" idx="0"/>
          </p:cNvCxnSpPr>
          <p:nvPr/>
        </p:nvCxnSpPr>
        <p:spPr>
          <a:xfrm flipH="1">
            <a:off x="24425758" y="4604674"/>
            <a:ext cx="104881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矩形 369"/>
          <p:cNvSpPr/>
          <p:nvPr/>
        </p:nvSpPr>
        <p:spPr>
          <a:xfrm>
            <a:off x="24179015" y="5191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1" name="矩形 370"/>
          <p:cNvSpPr/>
          <p:nvPr/>
        </p:nvSpPr>
        <p:spPr>
          <a:xfrm>
            <a:off x="24729376" y="5191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2" name="椭圆 371"/>
          <p:cNvSpPr/>
          <p:nvPr/>
        </p:nvSpPr>
        <p:spPr>
          <a:xfrm>
            <a:off x="27431295" y="41920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3" name="直接连接符 372"/>
          <p:cNvCxnSpPr>
            <a:stCxn id="372" idx="5"/>
            <a:endCxn id="376" idx="0"/>
          </p:cNvCxnSpPr>
          <p:nvPr/>
        </p:nvCxnSpPr>
        <p:spPr>
          <a:xfrm>
            <a:off x="27889677" y="4650422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>
            <a:stCxn id="372" idx="3"/>
            <a:endCxn id="375" idx="0"/>
          </p:cNvCxnSpPr>
          <p:nvPr/>
        </p:nvCxnSpPr>
        <p:spPr>
          <a:xfrm flipH="1">
            <a:off x="27439733" y="4650422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矩形 374"/>
          <p:cNvSpPr/>
          <p:nvPr/>
        </p:nvSpPr>
        <p:spPr>
          <a:xfrm>
            <a:off x="27192990" y="5176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6" name="矩形 375"/>
          <p:cNvSpPr/>
          <p:nvPr/>
        </p:nvSpPr>
        <p:spPr>
          <a:xfrm>
            <a:off x="27743351" y="5176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7" name="椭圆 376"/>
          <p:cNvSpPr/>
          <p:nvPr/>
        </p:nvSpPr>
        <p:spPr>
          <a:xfrm>
            <a:off x="22794872" y="322963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78" name="直接连接符 377"/>
          <p:cNvCxnSpPr>
            <a:stCxn id="333" idx="3"/>
            <a:endCxn id="381" idx="0"/>
          </p:cNvCxnSpPr>
          <p:nvPr/>
        </p:nvCxnSpPr>
        <p:spPr>
          <a:xfrm flipH="1">
            <a:off x="23304981" y="4604153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连接符 378"/>
          <p:cNvCxnSpPr>
            <a:stCxn id="350" idx="5"/>
            <a:endCxn id="380" idx="0"/>
          </p:cNvCxnSpPr>
          <p:nvPr/>
        </p:nvCxnSpPr>
        <p:spPr>
          <a:xfrm>
            <a:off x="22677189" y="4596548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矩形 379"/>
          <p:cNvSpPr/>
          <p:nvPr/>
        </p:nvSpPr>
        <p:spPr>
          <a:xfrm>
            <a:off x="22498346" y="51910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1" name="矩形 380"/>
          <p:cNvSpPr/>
          <p:nvPr/>
        </p:nvSpPr>
        <p:spPr>
          <a:xfrm>
            <a:off x="23058238" y="51942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2" name="椭圆 381"/>
          <p:cNvSpPr/>
          <p:nvPr/>
        </p:nvSpPr>
        <p:spPr>
          <a:xfrm>
            <a:off x="21045005" y="414577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383" name="直接连接符 382"/>
          <p:cNvCxnSpPr>
            <a:stCxn id="382" idx="3"/>
            <a:endCxn id="384" idx="0"/>
          </p:cNvCxnSpPr>
          <p:nvPr/>
        </p:nvCxnSpPr>
        <p:spPr>
          <a:xfrm flipH="1">
            <a:off x="21027975" y="4604153"/>
            <a:ext cx="95676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矩形 383"/>
          <p:cNvSpPr/>
          <p:nvPr/>
        </p:nvSpPr>
        <p:spPr>
          <a:xfrm>
            <a:off x="20781232" y="5189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5" name="直接连接符 384"/>
          <p:cNvCxnSpPr>
            <a:stCxn id="382" idx="5"/>
            <a:endCxn id="386" idx="0"/>
          </p:cNvCxnSpPr>
          <p:nvPr/>
        </p:nvCxnSpPr>
        <p:spPr>
          <a:xfrm>
            <a:off x="21503387" y="4604153"/>
            <a:ext cx="98090" cy="586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矩形 385"/>
          <p:cNvSpPr/>
          <p:nvPr/>
        </p:nvSpPr>
        <p:spPr>
          <a:xfrm>
            <a:off x="21354734" y="51910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7" name="椭圆 386"/>
          <p:cNvSpPr/>
          <p:nvPr/>
        </p:nvSpPr>
        <p:spPr>
          <a:xfrm>
            <a:off x="23594466" y="50619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88" name="直接连接符 387"/>
          <p:cNvCxnSpPr>
            <a:stCxn id="387" idx="5"/>
            <a:endCxn id="391" idx="0"/>
          </p:cNvCxnSpPr>
          <p:nvPr/>
        </p:nvCxnSpPr>
        <p:spPr>
          <a:xfrm>
            <a:off x="24052848" y="5520287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连接符 388"/>
          <p:cNvCxnSpPr>
            <a:stCxn id="387" idx="3"/>
            <a:endCxn id="390" idx="0"/>
          </p:cNvCxnSpPr>
          <p:nvPr/>
        </p:nvCxnSpPr>
        <p:spPr>
          <a:xfrm flipH="1">
            <a:off x="23590453" y="5520287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矩形 389"/>
          <p:cNvSpPr/>
          <p:nvPr/>
        </p:nvSpPr>
        <p:spPr>
          <a:xfrm>
            <a:off x="23343710" y="60872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1" name="矩形 390"/>
          <p:cNvSpPr/>
          <p:nvPr/>
        </p:nvSpPr>
        <p:spPr>
          <a:xfrm>
            <a:off x="23894071" y="60872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2" name="矩形 391"/>
          <p:cNvSpPr/>
          <p:nvPr/>
        </p:nvSpPr>
        <p:spPr>
          <a:xfrm>
            <a:off x="17181111" y="206521"/>
            <a:ext cx="52693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都是红色，因此将</a:t>
            </a:r>
            <a:r>
              <a:rPr lang="en-US" altLang="zh-CN" dirty="0"/>
              <a:t>7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en-US" altLang="zh-CN" dirty="0" smtClean="0"/>
              <a:t>5</a:t>
            </a:r>
            <a:r>
              <a:rPr lang="zh-CN" altLang="en-US" dirty="0" smtClean="0"/>
              <a:t>都设为黑色，将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将</a:t>
            </a:r>
            <a:r>
              <a:rPr lang="en-US" altLang="zh-CN" dirty="0" smtClean="0"/>
              <a:t>6</a:t>
            </a:r>
            <a:r>
              <a:rPr lang="zh-CN" altLang="en-US" dirty="0" smtClean="0"/>
              <a:t>作为当前节点</a:t>
            </a:r>
            <a:endParaRPr lang="en-US" altLang="zh-CN" dirty="0" smtClean="0"/>
          </a:p>
        </p:txBody>
      </p:sp>
      <p:cxnSp>
        <p:nvCxnSpPr>
          <p:cNvPr id="393" name="直接箭头连接符 392"/>
          <p:cNvCxnSpPr/>
          <p:nvPr/>
        </p:nvCxnSpPr>
        <p:spPr>
          <a:xfrm flipV="1">
            <a:off x="17608022" y="1578459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椭圆 393"/>
          <p:cNvSpPr/>
          <p:nvPr/>
        </p:nvSpPr>
        <p:spPr>
          <a:xfrm>
            <a:off x="34048829" y="4090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95" name="椭圆 394"/>
          <p:cNvSpPr/>
          <p:nvPr/>
        </p:nvSpPr>
        <p:spPr>
          <a:xfrm>
            <a:off x="35741269" y="23879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6" name="直接连接符 395"/>
          <p:cNvCxnSpPr>
            <a:stCxn id="567" idx="0"/>
            <a:endCxn id="394" idx="5"/>
          </p:cNvCxnSpPr>
          <p:nvPr/>
        </p:nvCxnSpPr>
        <p:spPr>
          <a:xfrm flipH="1" flipV="1">
            <a:off x="34507211" y="867427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396"/>
          <p:cNvCxnSpPr>
            <a:stCxn id="395" idx="0"/>
            <a:endCxn id="567" idx="3"/>
          </p:cNvCxnSpPr>
          <p:nvPr/>
        </p:nvCxnSpPr>
        <p:spPr>
          <a:xfrm flipV="1">
            <a:off x="36009783" y="1927329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397"/>
          <p:cNvCxnSpPr>
            <a:stCxn id="394" idx="3"/>
            <a:endCxn id="453" idx="0"/>
          </p:cNvCxnSpPr>
          <p:nvPr/>
        </p:nvCxnSpPr>
        <p:spPr>
          <a:xfrm flipH="1">
            <a:off x="32047743" y="867427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/>
          <p:cNvCxnSpPr>
            <a:stCxn id="395" idx="3"/>
            <a:endCxn id="412" idx="0"/>
          </p:cNvCxnSpPr>
          <p:nvPr/>
        </p:nvCxnSpPr>
        <p:spPr>
          <a:xfrm flipH="1">
            <a:off x="35465927" y="2846355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连接符 399"/>
          <p:cNvCxnSpPr>
            <a:stCxn id="401" idx="3"/>
            <a:endCxn id="407" idx="0"/>
          </p:cNvCxnSpPr>
          <p:nvPr/>
        </p:nvCxnSpPr>
        <p:spPr>
          <a:xfrm flipH="1">
            <a:off x="30147059" y="2846355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椭圆 400"/>
          <p:cNvSpPr/>
          <p:nvPr/>
        </p:nvSpPr>
        <p:spPr>
          <a:xfrm>
            <a:off x="30512869" y="23879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02" name="直接连接符 401"/>
          <p:cNvCxnSpPr>
            <a:stCxn id="401" idx="0"/>
            <a:endCxn id="453" idx="3"/>
          </p:cNvCxnSpPr>
          <p:nvPr/>
        </p:nvCxnSpPr>
        <p:spPr>
          <a:xfrm flipV="1">
            <a:off x="30781383" y="1961005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椭圆 402"/>
          <p:cNvSpPr/>
          <p:nvPr/>
        </p:nvSpPr>
        <p:spPr>
          <a:xfrm>
            <a:off x="31197026" y="33043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04" name="直接连接符 403"/>
          <p:cNvCxnSpPr>
            <a:stCxn id="403" idx="5"/>
            <a:endCxn id="608" idx="0"/>
          </p:cNvCxnSpPr>
          <p:nvPr/>
        </p:nvCxnSpPr>
        <p:spPr>
          <a:xfrm>
            <a:off x="31655408" y="3762754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连接符 404"/>
          <p:cNvCxnSpPr>
            <a:stCxn id="403" idx="3"/>
            <a:endCxn id="406" idx="0"/>
          </p:cNvCxnSpPr>
          <p:nvPr/>
        </p:nvCxnSpPr>
        <p:spPr>
          <a:xfrm flipH="1">
            <a:off x="31185762" y="3762754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矩形 405"/>
          <p:cNvSpPr/>
          <p:nvPr/>
        </p:nvSpPr>
        <p:spPr>
          <a:xfrm>
            <a:off x="30939019" y="42947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7" name="椭圆 406"/>
          <p:cNvSpPr/>
          <p:nvPr/>
        </p:nvSpPr>
        <p:spPr>
          <a:xfrm>
            <a:off x="29878545" y="33134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08" name="矩形 407"/>
          <p:cNvSpPr/>
          <p:nvPr/>
        </p:nvSpPr>
        <p:spPr>
          <a:xfrm>
            <a:off x="30171938" y="43038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9" name="直接连接符 408"/>
          <p:cNvCxnSpPr>
            <a:stCxn id="407" idx="5"/>
            <a:endCxn id="408" idx="0"/>
          </p:cNvCxnSpPr>
          <p:nvPr/>
        </p:nvCxnSpPr>
        <p:spPr>
          <a:xfrm>
            <a:off x="30336927" y="3771867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连接符 409"/>
          <p:cNvCxnSpPr>
            <a:stCxn id="407" idx="3"/>
            <a:endCxn id="411" idx="0"/>
          </p:cNvCxnSpPr>
          <p:nvPr/>
        </p:nvCxnSpPr>
        <p:spPr>
          <a:xfrm flipH="1">
            <a:off x="29810831" y="3771867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矩形 410"/>
          <p:cNvSpPr/>
          <p:nvPr/>
        </p:nvSpPr>
        <p:spPr>
          <a:xfrm>
            <a:off x="29564088" y="43183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2" name="椭圆 411"/>
          <p:cNvSpPr/>
          <p:nvPr/>
        </p:nvSpPr>
        <p:spPr>
          <a:xfrm>
            <a:off x="35197413" y="33134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3" name="矩形 412"/>
          <p:cNvSpPr/>
          <p:nvPr/>
        </p:nvSpPr>
        <p:spPr>
          <a:xfrm>
            <a:off x="35494526" y="43696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4" name="直接连接符 413"/>
          <p:cNvCxnSpPr>
            <a:stCxn id="412" idx="5"/>
            <a:endCxn id="413" idx="0"/>
          </p:cNvCxnSpPr>
          <p:nvPr/>
        </p:nvCxnSpPr>
        <p:spPr>
          <a:xfrm>
            <a:off x="35655795" y="3771867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连接符 414"/>
          <p:cNvCxnSpPr>
            <a:stCxn id="412" idx="3"/>
            <a:endCxn id="593" idx="0"/>
          </p:cNvCxnSpPr>
          <p:nvPr/>
        </p:nvCxnSpPr>
        <p:spPr>
          <a:xfrm flipH="1">
            <a:off x="35188544" y="3771867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椭圆 415"/>
          <p:cNvSpPr/>
          <p:nvPr/>
        </p:nvSpPr>
        <p:spPr>
          <a:xfrm>
            <a:off x="33513695" y="32793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417" name="直接连接符 416"/>
          <p:cNvCxnSpPr>
            <a:stCxn id="416" idx="5"/>
            <a:endCxn id="613" idx="0"/>
          </p:cNvCxnSpPr>
          <p:nvPr/>
        </p:nvCxnSpPr>
        <p:spPr>
          <a:xfrm>
            <a:off x="33972077" y="3737756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连接符 417"/>
          <p:cNvCxnSpPr>
            <a:stCxn id="416" idx="0"/>
            <a:endCxn id="603" idx="5"/>
          </p:cNvCxnSpPr>
          <p:nvPr/>
        </p:nvCxnSpPr>
        <p:spPr>
          <a:xfrm flipH="1" flipV="1">
            <a:off x="33365554" y="2846355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椭圆 418"/>
          <p:cNvSpPr/>
          <p:nvPr/>
        </p:nvSpPr>
        <p:spPr>
          <a:xfrm>
            <a:off x="38817517" y="32919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0" name="矩形 419"/>
          <p:cNvSpPr/>
          <p:nvPr/>
        </p:nvSpPr>
        <p:spPr>
          <a:xfrm>
            <a:off x="39119714" y="43592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1" name="直接连接符 420"/>
          <p:cNvCxnSpPr>
            <a:stCxn id="419" idx="5"/>
            <a:endCxn id="420" idx="0"/>
          </p:cNvCxnSpPr>
          <p:nvPr/>
        </p:nvCxnSpPr>
        <p:spPr>
          <a:xfrm>
            <a:off x="39275899" y="375034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接连接符 451"/>
          <p:cNvCxnSpPr>
            <a:stCxn id="419" idx="0"/>
            <a:endCxn id="461" idx="5"/>
          </p:cNvCxnSpPr>
          <p:nvPr/>
        </p:nvCxnSpPr>
        <p:spPr>
          <a:xfrm flipH="1" flipV="1">
            <a:off x="38626228" y="2859673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椭圆 452"/>
          <p:cNvSpPr/>
          <p:nvPr/>
        </p:nvSpPr>
        <p:spPr>
          <a:xfrm>
            <a:off x="31779229" y="15026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54" name="直接连接符 453"/>
          <p:cNvCxnSpPr>
            <a:stCxn id="453" idx="5"/>
            <a:endCxn id="603" idx="0"/>
          </p:cNvCxnSpPr>
          <p:nvPr/>
        </p:nvCxnSpPr>
        <p:spPr>
          <a:xfrm>
            <a:off x="32237611" y="1961005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连接符 456"/>
          <p:cNvCxnSpPr>
            <a:stCxn id="401" idx="5"/>
            <a:endCxn id="403" idx="0"/>
          </p:cNvCxnSpPr>
          <p:nvPr/>
        </p:nvCxnSpPr>
        <p:spPr>
          <a:xfrm>
            <a:off x="30971251" y="2846355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椭圆 457"/>
          <p:cNvSpPr/>
          <p:nvPr/>
        </p:nvSpPr>
        <p:spPr>
          <a:xfrm>
            <a:off x="37665855" y="33043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9" name="直接连接符 458"/>
          <p:cNvCxnSpPr>
            <a:stCxn id="567" idx="5"/>
            <a:endCxn id="461" idx="0"/>
          </p:cNvCxnSpPr>
          <p:nvPr/>
        </p:nvCxnSpPr>
        <p:spPr>
          <a:xfrm>
            <a:off x="37347935" y="1927329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接连接符 459"/>
          <p:cNvCxnSpPr>
            <a:stCxn id="458" idx="3"/>
          </p:cNvCxnSpPr>
          <p:nvPr/>
        </p:nvCxnSpPr>
        <p:spPr>
          <a:xfrm flipH="1">
            <a:off x="37704313" y="3762754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椭圆 460"/>
          <p:cNvSpPr/>
          <p:nvPr/>
        </p:nvSpPr>
        <p:spPr>
          <a:xfrm>
            <a:off x="38167846" y="24012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62" name="矩形 461"/>
          <p:cNvSpPr/>
          <p:nvPr/>
        </p:nvSpPr>
        <p:spPr>
          <a:xfrm>
            <a:off x="38547582" y="43627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3" name="直接连接符 462"/>
          <p:cNvCxnSpPr>
            <a:stCxn id="419" idx="3"/>
            <a:endCxn id="462" idx="0"/>
          </p:cNvCxnSpPr>
          <p:nvPr/>
        </p:nvCxnSpPr>
        <p:spPr>
          <a:xfrm flipH="1">
            <a:off x="38794325" y="375034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58" idx="5"/>
            <a:endCxn id="598" idx="0"/>
          </p:cNvCxnSpPr>
          <p:nvPr/>
        </p:nvCxnSpPr>
        <p:spPr>
          <a:xfrm>
            <a:off x="38124237" y="3762754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椭圆 505"/>
          <p:cNvSpPr/>
          <p:nvPr/>
        </p:nvSpPr>
        <p:spPr>
          <a:xfrm>
            <a:off x="32396598" y="32717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25" name="直接连接符 524"/>
          <p:cNvCxnSpPr>
            <a:stCxn id="506" idx="0"/>
            <a:endCxn id="603" idx="3"/>
          </p:cNvCxnSpPr>
          <p:nvPr/>
        </p:nvCxnSpPr>
        <p:spPr>
          <a:xfrm flipV="1">
            <a:off x="32665112" y="2846355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06" idx="3"/>
            <a:endCxn id="552" idx="0"/>
          </p:cNvCxnSpPr>
          <p:nvPr/>
        </p:nvCxnSpPr>
        <p:spPr>
          <a:xfrm flipH="1">
            <a:off x="32349378" y="3730151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矩形 551"/>
          <p:cNvSpPr/>
          <p:nvPr/>
        </p:nvSpPr>
        <p:spPr>
          <a:xfrm>
            <a:off x="32102635" y="43230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7" name="椭圆 566"/>
          <p:cNvSpPr/>
          <p:nvPr/>
        </p:nvSpPr>
        <p:spPr>
          <a:xfrm>
            <a:off x="36889553" y="14689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85" name="直接连接符 584"/>
          <p:cNvCxnSpPr>
            <a:stCxn id="461" idx="3"/>
            <a:endCxn id="458" idx="0"/>
          </p:cNvCxnSpPr>
          <p:nvPr/>
        </p:nvCxnSpPr>
        <p:spPr>
          <a:xfrm flipH="1">
            <a:off x="37934369" y="2859673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接连接符 585"/>
          <p:cNvCxnSpPr>
            <a:stCxn id="395" idx="5"/>
            <a:endCxn id="588" idx="0"/>
          </p:cNvCxnSpPr>
          <p:nvPr/>
        </p:nvCxnSpPr>
        <p:spPr>
          <a:xfrm>
            <a:off x="36199651" y="2846355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矩形 586"/>
          <p:cNvSpPr/>
          <p:nvPr/>
        </p:nvSpPr>
        <p:spPr>
          <a:xfrm>
            <a:off x="37344972" y="43646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8" name="椭圆 587"/>
          <p:cNvSpPr/>
          <p:nvPr/>
        </p:nvSpPr>
        <p:spPr>
          <a:xfrm>
            <a:off x="36334805" y="32919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89" name="直接连接符 588"/>
          <p:cNvCxnSpPr>
            <a:stCxn id="588" idx="5"/>
            <a:endCxn id="592" idx="0"/>
          </p:cNvCxnSpPr>
          <p:nvPr/>
        </p:nvCxnSpPr>
        <p:spPr>
          <a:xfrm>
            <a:off x="36793187" y="3750346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接连接符 589"/>
          <p:cNvCxnSpPr>
            <a:stCxn id="588" idx="3"/>
            <a:endCxn id="591" idx="0"/>
          </p:cNvCxnSpPr>
          <p:nvPr/>
        </p:nvCxnSpPr>
        <p:spPr>
          <a:xfrm flipH="1">
            <a:off x="36343859" y="3750346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矩形 590"/>
          <p:cNvSpPr/>
          <p:nvPr/>
        </p:nvSpPr>
        <p:spPr>
          <a:xfrm>
            <a:off x="36097116" y="43756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2" name="矩形 591"/>
          <p:cNvSpPr/>
          <p:nvPr/>
        </p:nvSpPr>
        <p:spPr>
          <a:xfrm>
            <a:off x="36642810" y="43664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3" name="椭圆 592"/>
          <p:cNvSpPr/>
          <p:nvPr/>
        </p:nvSpPr>
        <p:spPr>
          <a:xfrm>
            <a:off x="34920030" y="422102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4" name="直接连接符 593"/>
          <p:cNvCxnSpPr>
            <a:stCxn id="593" idx="5"/>
            <a:endCxn id="597" idx="0"/>
          </p:cNvCxnSpPr>
          <p:nvPr/>
        </p:nvCxnSpPr>
        <p:spPr>
          <a:xfrm>
            <a:off x="35378412" y="4679409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连接符 594"/>
          <p:cNvCxnSpPr>
            <a:stCxn id="593" idx="3"/>
            <a:endCxn id="596" idx="0"/>
          </p:cNvCxnSpPr>
          <p:nvPr/>
        </p:nvCxnSpPr>
        <p:spPr>
          <a:xfrm flipH="1">
            <a:off x="34906697" y="4679409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矩形 595"/>
          <p:cNvSpPr/>
          <p:nvPr/>
        </p:nvSpPr>
        <p:spPr>
          <a:xfrm>
            <a:off x="34659954" y="5226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7" name="矩形 596"/>
          <p:cNvSpPr/>
          <p:nvPr/>
        </p:nvSpPr>
        <p:spPr>
          <a:xfrm>
            <a:off x="35210315" y="5226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8" name="椭圆 597"/>
          <p:cNvSpPr/>
          <p:nvPr/>
        </p:nvSpPr>
        <p:spPr>
          <a:xfrm>
            <a:off x="37899332" y="426677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9" name="直接连接符 598"/>
          <p:cNvCxnSpPr>
            <a:stCxn id="598" idx="5"/>
            <a:endCxn id="602" idx="0"/>
          </p:cNvCxnSpPr>
          <p:nvPr/>
        </p:nvCxnSpPr>
        <p:spPr>
          <a:xfrm>
            <a:off x="38357714" y="4725157"/>
            <a:ext cx="100417" cy="49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接连接符 599"/>
          <p:cNvCxnSpPr>
            <a:stCxn id="598" idx="3"/>
            <a:endCxn id="601" idx="0"/>
          </p:cNvCxnSpPr>
          <p:nvPr/>
        </p:nvCxnSpPr>
        <p:spPr>
          <a:xfrm flipH="1">
            <a:off x="37907770" y="4725157"/>
            <a:ext cx="70208" cy="49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矩形 600"/>
          <p:cNvSpPr/>
          <p:nvPr/>
        </p:nvSpPr>
        <p:spPr>
          <a:xfrm>
            <a:off x="37661027" y="52191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2" name="矩形 601"/>
          <p:cNvSpPr/>
          <p:nvPr/>
        </p:nvSpPr>
        <p:spPr>
          <a:xfrm>
            <a:off x="38211388" y="52191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3" name="椭圆 602"/>
          <p:cNvSpPr/>
          <p:nvPr/>
        </p:nvSpPr>
        <p:spPr>
          <a:xfrm>
            <a:off x="32907172" y="23879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604" name="直接连接符 603"/>
          <p:cNvCxnSpPr>
            <a:stCxn id="416" idx="3"/>
            <a:endCxn id="607" idx="0"/>
          </p:cNvCxnSpPr>
          <p:nvPr/>
        </p:nvCxnSpPr>
        <p:spPr>
          <a:xfrm flipH="1">
            <a:off x="33482772" y="3737756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接连接符 604"/>
          <p:cNvCxnSpPr>
            <a:stCxn id="506" idx="5"/>
            <a:endCxn id="606" idx="0"/>
          </p:cNvCxnSpPr>
          <p:nvPr/>
        </p:nvCxnSpPr>
        <p:spPr>
          <a:xfrm>
            <a:off x="32854980" y="3730151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矩形 605"/>
          <p:cNvSpPr/>
          <p:nvPr/>
        </p:nvSpPr>
        <p:spPr>
          <a:xfrm>
            <a:off x="32676137" y="43246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7" name="矩形 606"/>
          <p:cNvSpPr/>
          <p:nvPr/>
        </p:nvSpPr>
        <p:spPr>
          <a:xfrm>
            <a:off x="33236029" y="43278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8" name="椭圆 607"/>
          <p:cNvSpPr/>
          <p:nvPr/>
        </p:nvSpPr>
        <p:spPr>
          <a:xfrm>
            <a:off x="31513042" y="422050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609" name="直接连接符 608"/>
          <p:cNvCxnSpPr>
            <a:stCxn id="608" idx="3"/>
            <a:endCxn id="610" idx="0"/>
          </p:cNvCxnSpPr>
          <p:nvPr/>
        </p:nvCxnSpPr>
        <p:spPr>
          <a:xfrm flipH="1">
            <a:off x="31496012" y="4678888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矩形 609"/>
          <p:cNvSpPr/>
          <p:nvPr/>
        </p:nvSpPr>
        <p:spPr>
          <a:xfrm>
            <a:off x="31249269" y="52191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1" name="直接连接符 610"/>
          <p:cNvCxnSpPr>
            <a:stCxn id="608" idx="5"/>
            <a:endCxn id="612" idx="0"/>
          </p:cNvCxnSpPr>
          <p:nvPr/>
        </p:nvCxnSpPr>
        <p:spPr>
          <a:xfrm>
            <a:off x="31971424" y="4678888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矩形 611"/>
          <p:cNvSpPr/>
          <p:nvPr/>
        </p:nvSpPr>
        <p:spPr>
          <a:xfrm>
            <a:off x="31822771" y="52208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3" name="椭圆 612"/>
          <p:cNvSpPr/>
          <p:nvPr/>
        </p:nvSpPr>
        <p:spPr>
          <a:xfrm>
            <a:off x="33772257" y="419550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614" name="直接连接符 613"/>
          <p:cNvCxnSpPr>
            <a:stCxn id="613" idx="5"/>
            <a:endCxn id="617" idx="0"/>
          </p:cNvCxnSpPr>
          <p:nvPr/>
        </p:nvCxnSpPr>
        <p:spPr>
          <a:xfrm>
            <a:off x="34230639" y="4653890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接连接符 614"/>
          <p:cNvCxnSpPr>
            <a:stCxn id="613" idx="3"/>
            <a:endCxn id="616" idx="0"/>
          </p:cNvCxnSpPr>
          <p:nvPr/>
        </p:nvCxnSpPr>
        <p:spPr>
          <a:xfrm flipH="1">
            <a:off x="33768244" y="4653890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矩形 615"/>
          <p:cNvSpPr/>
          <p:nvPr/>
        </p:nvSpPr>
        <p:spPr>
          <a:xfrm>
            <a:off x="33521501" y="52208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7" name="矩形 616"/>
          <p:cNvSpPr/>
          <p:nvPr/>
        </p:nvSpPr>
        <p:spPr>
          <a:xfrm>
            <a:off x="34071862" y="52208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8" name="矩形 617"/>
          <p:cNvSpPr/>
          <p:nvPr/>
        </p:nvSpPr>
        <p:spPr>
          <a:xfrm>
            <a:off x="27051470" y="268841"/>
            <a:ext cx="492154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/>
              <a:t>当前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0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6</a:t>
            </a:r>
            <a:r>
              <a:rPr lang="zh-CN" altLang="en-US" dirty="0" smtClean="0"/>
              <a:t>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的右孩子，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的右孩子。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左旋，</a:t>
            </a:r>
            <a:endParaRPr lang="en-US" altLang="zh-CN" dirty="0" smtClean="0"/>
          </a:p>
          <a:p>
            <a:r>
              <a:rPr lang="zh-CN" altLang="en-US" dirty="0" smtClean="0"/>
              <a:t>然后交换</a:t>
            </a:r>
            <a:r>
              <a:rPr lang="en-US" altLang="zh-CN" dirty="0" smtClean="0"/>
              <a:t>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  <p:cxnSp>
        <p:nvCxnSpPr>
          <p:cNvPr id="619" name="直接箭头连接符 618"/>
          <p:cNvCxnSpPr/>
          <p:nvPr/>
        </p:nvCxnSpPr>
        <p:spPr>
          <a:xfrm flipV="1">
            <a:off x="27192990" y="1758472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3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159618" y="334679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578" name="矩形 577"/>
          <p:cNvSpPr/>
          <p:nvPr/>
        </p:nvSpPr>
        <p:spPr>
          <a:xfrm>
            <a:off x="8751783" y="1225913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17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</p:txBody>
      </p:sp>
      <p:cxnSp>
        <p:nvCxnSpPr>
          <p:cNvPr id="579" name="直接箭头连接符 578"/>
          <p:cNvCxnSpPr/>
          <p:nvPr/>
        </p:nvCxnSpPr>
        <p:spPr>
          <a:xfrm flipV="1">
            <a:off x="8643623" y="1684572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椭圆 321"/>
          <p:cNvSpPr/>
          <p:nvPr/>
        </p:nvSpPr>
        <p:spPr>
          <a:xfrm>
            <a:off x="4591058" y="33772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24" name="椭圆 323"/>
          <p:cNvSpPr/>
          <p:nvPr/>
        </p:nvSpPr>
        <p:spPr>
          <a:xfrm>
            <a:off x="6283498" y="23166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5" name="直接连接符 324"/>
          <p:cNvCxnSpPr>
            <a:stCxn id="366" idx="0"/>
            <a:endCxn id="322" idx="5"/>
          </p:cNvCxnSpPr>
          <p:nvPr/>
        </p:nvCxnSpPr>
        <p:spPr>
          <a:xfrm flipH="1" flipV="1">
            <a:off x="5049440" y="796102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>
            <a:stCxn id="324" idx="0"/>
            <a:endCxn id="366" idx="3"/>
          </p:cNvCxnSpPr>
          <p:nvPr/>
        </p:nvCxnSpPr>
        <p:spPr>
          <a:xfrm flipV="1">
            <a:off x="6552012" y="1856004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22" idx="3"/>
            <a:endCxn id="352" idx="0"/>
          </p:cNvCxnSpPr>
          <p:nvPr/>
        </p:nvCxnSpPr>
        <p:spPr>
          <a:xfrm flipH="1">
            <a:off x="2589972" y="796102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>
            <a:stCxn id="324" idx="3"/>
            <a:endCxn id="341" idx="0"/>
          </p:cNvCxnSpPr>
          <p:nvPr/>
        </p:nvCxnSpPr>
        <p:spPr>
          <a:xfrm flipH="1">
            <a:off x="6008156" y="2775030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连接符 328"/>
          <p:cNvCxnSpPr>
            <a:stCxn id="330" idx="3"/>
            <a:endCxn id="336" idx="0"/>
          </p:cNvCxnSpPr>
          <p:nvPr/>
        </p:nvCxnSpPr>
        <p:spPr>
          <a:xfrm flipH="1">
            <a:off x="689288" y="2775030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椭圆 329"/>
          <p:cNvSpPr/>
          <p:nvPr/>
        </p:nvSpPr>
        <p:spPr>
          <a:xfrm>
            <a:off x="1055098" y="23166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31" name="直接连接符 330"/>
          <p:cNvCxnSpPr>
            <a:stCxn id="330" idx="0"/>
            <a:endCxn id="352" idx="3"/>
          </p:cNvCxnSpPr>
          <p:nvPr/>
        </p:nvCxnSpPr>
        <p:spPr>
          <a:xfrm flipV="1">
            <a:off x="1323612" y="1889680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椭圆 331"/>
          <p:cNvSpPr/>
          <p:nvPr/>
        </p:nvSpPr>
        <p:spPr>
          <a:xfrm>
            <a:off x="1739255" y="32330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33" name="直接连接符 332"/>
          <p:cNvCxnSpPr>
            <a:stCxn id="332" idx="5"/>
            <a:endCxn id="390" idx="0"/>
          </p:cNvCxnSpPr>
          <p:nvPr/>
        </p:nvCxnSpPr>
        <p:spPr>
          <a:xfrm>
            <a:off x="2197637" y="3691429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32" idx="3"/>
            <a:endCxn id="335" idx="0"/>
          </p:cNvCxnSpPr>
          <p:nvPr/>
        </p:nvCxnSpPr>
        <p:spPr>
          <a:xfrm flipH="1">
            <a:off x="1727991" y="369142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 334"/>
          <p:cNvSpPr/>
          <p:nvPr/>
        </p:nvSpPr>
        <p:spPr>
          <a:xfrm>
            <a:off x="1481248" y="42234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6" name="椭圆 335"/>
          <p:cNvSpPr/>
          <p:nvPr/>
        </p:nvSpPr>
        <p:spPr>
          <a:xfrm>
            <a:off x="420774" y="32421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37" name="矩形 336"/>
          <p:cNvSpPr/>
          <p:nvPr/>
        </p:nvSpPr>
        <p:spPr>
          <a:xfrm>
            <a:off x="714167" y="42325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8" name="直接连接符 337"/>
          <p:cNvCxnSpPr>
            <a:stCxn id="336" idx="5"/>
            <a:endCxn id="337" idx="0"/>
          </p:cNvCxnSpPr>
          <p:nvPr/>
        </p:nvCxnSpPr>
        <p:spPr>
          <a:xfrm>
            <a:off x="879156" y="3700542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36" idx="3"/>
            <a:endCxn id="340" idx="0"/>
          </p:cNvCxnSpPr>
          <p:nvPr/>
        </p:nvCxnSpPr>
        <p:spPr>
          <a:xfrm flipH="1">
            <a:off x="353060" y="3700542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矩形 339"/>
          <p:cNvSpPr/>
          <p:nvPr/>
        </p:nvSpPr>
        <p:spPr>
          <a:xfrm>
            <a:off x="106317" y="42470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1" name="椭圆 340"/>
          <p:cNvSpPr/>
          <p:nvPr/>
        </p:nvSpPr>
        <p:spPr>
          <a:xfrm>
            <a:off x="5739642" y="32421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6036755" y="42983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3" name="直接连接符 342"/>
          <p:cNvCxnSpPr>
            <a:stCxn id="341" idx="5"/>
            <a:endCxn id="342" idx="0"/>
          </p:cNvCxnSpPr>
          <p:nvPr/>
        </p:nvCxnSpPr>
        <p:spPr>
          <a:xfrm>
            <a:off x="6198024" y="3700542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连接符 343"/>
          <p:cNvCxnSpPr>
            <a:stCxn id="341" idx="3"/>
            <a:endCxn id="375" idx="0"/>
          </p:cNvCxnSpPr>
          <p:nvPr/>
        </p:nvCxnSpPr>
        <p:spPr>
          <a:xfrm flipH="1">
            <a:off x="5730773" y="3700542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椭圆 344"/>
          <p:cNvSpPr/>
          <p:nvPr/>
        </p:nvSpPr>
        <p:spPr>
          <a:xfrm>
            <a:off x="4055924" y="320804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346" name="直接连接符 345"/>
          <p:cNvCxnSpPr>
            <a:stCxn id="345" idx="5"/>
            <a:endCxn id="395" idx="0"/>
          </p:cNvCxnSpPr>
          <p:nvPr/>
        </p:nvCxnSpPr>
        <p:spPr>
          <a:xfrm>
            <a:off x="4514306" y="3666431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345" idx="0"/>
            <a:endCxn id="385" idx="5"/>
          </p:cNvCxnSpPr>
          <p:nvPr/>
        </p:nvCxnSpPr>
        <p:spPr>
          <a:xfrm flipH="1" flipV="1">
            <a:off x="3907783" y="2775030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椭圆 347"/>
          <p:cNvSpPr/>
          <p:nvPr/>
        </p:nvSpPr>
        <p:spPr>
          <a:xfrm>
            <a:off x="9359746" y="32206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9661943" y="42878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50" name="直接连接符 349"/>
          <p:cNvCxnSpPr>
            <a:stCxn id="348" idx="5"/>
            <a:endCxn id="349" idx="0"/>
          </p:cNvCxnSpPr>
          <p:nvPr/>
        </p:nvCxnSpPr>
        <p:spPr>
          <a:xfrm>
            <a:off x="9818128" y="367902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348" idx="0"/>
            <a:endCxn id="358" idx="5"/>
          </p:cNvCxnSpPr>
          <p:nvPr/>
        </p:nvCxnSpPr>
        <p:spPr>
          <a:xfrm flipH="1" flipV="1">
            <a:off x="9168457" y="2788348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椭圆 351"/>
          <p:cNvSpPr/>
          <p:nvPr/>
        </p:nvSpPr>
        <p:spPr>
          <a:xfrm>
            <a:off x="2321458" y="14312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53" name="直接连接符 352"/>
          <p:cNvCxnSpPr>
            <a:stCxn id="352" idx="5"/>
            <a:endCxn id="385" idx="0"/>
          </p:cNvCxnSpPr>
          <p:nvPr/>
        </p:nvCxnSpPr>
        <p:spPr>
          <a:xfrm>
            <a:off x="2779840" y="1889680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>
            <a:stCxn id="330" idx="5"/>
            <a:endCxn id="332" idx="0"/>
          </p:cNvCxnSpPr>
          <p:nvPr/>
        </p:nvCxnSpPr>
        <p:spPr>
          <a:xfrm>
            <a:off x="1513480" y="2775030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椭圆 354"/>
          <p:cNvSpPr/>
          <p:nvPr/>
        </p:nvSpPr>
        <p:spPr>
          <a:xfrm>
            <a:off x="8208084" y="32330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6" name="直接连接符 355"/>
          <p:cNvCxnSpPr>
            <a:stCxn id="366" idx="5"/>
            <a:endCxn id="358" idx="0"/>
          </p:cNvCxnSpPr>
          <p:nvPr/>
        </p:nvCxnSpPr>
        <p:spPr>
          <a:xfrm>
            <a:off x="7890164" y="1856004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356"/>
          <p:cNvCxnSpPr>
            <a:stCxn id="355" idx="3"/>
          </p:cNvCxnSpPr>
          <p:nvPr/>
        </p:nvCxnSpPr>
        <p:spPr>
          <a:xfrm flipH="1">
            <a:off x="8246542" y="3691429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椭圆 357"/>
          <p:cNvSpPr/>
          <p:nvPr/>
        </p:nvSpPr>
        <p:spPr>
          <a:xfrm>
            <a:off x="8710075" y="23299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9" name="矩形 358"/>
          <p:cNvSpPr/>
          <p:nvPr/>
        </p:nvSpPr>
        <p:spPr>
          <a:xfrm>
            <a:off x="9089811" y="42913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0" name="直接连接符 359"/>
          <p:cNvCxnSpPr>
            <a:stCxn id="348" idx="3"/>
            <a:endCxn id="359" idx="0"/>
          </p:cNvCxnSpPr>
          <p:nvPr/>
        </p:nvCxnSpPr>
        <p:spPr>
          <a:xfrm flipH="1">
            <a:off x="9336554" y="367902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55" idx="5"/>
            <a:endCxn id="380" idx="0"/>
          </p:cNvCxnSpPr>
          <p:nvPr/>
        </p:nvCxnSpPr>
        <p:spPr>
          <a:xfrm>
            <a:off x="8666466" y="3691429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>
            <a:off x="2938827" y="32004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63" name="直接连接符 362"/>
          <p:cNvCxnSpPr>
            <a:stCxn id="362" idx="0"/>
            <a:endCxn id="385" idx="3"/>
          </p:cNvCxnSpPr>
          <p:nvPr/>
        </p:nvCxnSpPr>
        <p:spPr>
          <a:xfrm flipV="1">
            <a:off x="3207341" y="2775030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连接符 363"/>
          <p:cNvCxnSpPr>
            <a:stCxn id="362" idx="3"/>
            <a:endCxn id="365" idx="0"/>
          </p:cNvCxnSpPr>
          <p:nvPr/>
        </p:nvCxnSpPr>
        <p:spPr>
          <a:xfrm flipH="1">
            <a:off x="2891607" y="3658826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矩形 364"/>
          <p:cNvSpPr/>
          <p:nvPr/>
        </p:nvSpPr>
        <p:spPr>
          <a:xfrm>
            <a:off x="2644864" y="42516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6" name="椭圆 365"/>
          <p:cNvSpPr/>
          <p:nvPr/>
        </p:nvSpPr>
        <p:spPr>
          <a:xfrm>
            <a:off x="7431782" y="13976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7" name="直接连接符 366"/>
          <p:cNvCxnSpPr>
            <a:stCxn id="358" idx="3"/>
            <a:endCxn id="355" idx="0"/>
          </p:cNvCxnSpPr>
          <p:nvPr/>
        </p:nvCxnSpPr>
        <p:spPr>
          <a:xfrm flipH="1">
            <a:off x="8476598" y="2788348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/>
          <p:cNvCxnSpPr>
            <a:stCxn id="324" idx="5"/>
            <a:endCxn id="370" idx="0"/>
          </p:cNvCxnSpPr>
          <p:nvPr/>
        </p:nvCxnSpPr>
        <p:spPr>
          <a:xfrm>
            <a:off x="6741880" y="2775030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矩形 368"/>
          <p:cNvSpPr/>
          <p:nvPr/>
        </p:nvSpPr>
        <p:spPr>
          <a:xfrm>
            <a:off x="7887201" y="4293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0" name="椭圆 369"/>
          <p:cNvSpPr/>
          <p:nvPr/>
        </p:nvSpPr>
        <p:spPr>
          <a:xfrm>
            <a:off x="6877034" y="32206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1" name="直接连接符 370"/>
          <p:cNvCxnSpPr>
            <a:stCxn id="370" idx="5"/>
            <a:endCxn id="374" idx="0"/>
          </p:cNvCxnSpPr>
          <p:nvPr/>
        </p:nvCxnSpPr>
        <p:spPr>
          <a:xfrm>
            <a:off x="7335416" y="3679021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70" idx="3"/>
            <a:endCxn id="373" idx="0"/>
          </p:cNvCxnSpPr>
          <p:nvPr/>
        </p:nvCxnSpPr>
        <p:spPr>
          <a:xfrm flipH="1">
            <a:off x="6886088" y="3679021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矩形 372"/>
          <p:cNvSpPr/>
          <p:nvPr/>
        </p:nvSpPr>
        <p:spPr>
          <a:xfrm>
            <a:off x="6639345" y="43043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4" name="矩形 373"/>
          <p:cNvSpPr/>
          <p:nvPr/>
        </p:nvSpPr>
        <p:spPr>
          <a:xfrm>
            <a:off x="7185039" y="42951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5" name="椭圆 374"/>
          <p:cNvSpPr/>
          <p:nvPr/>
        </p:nvSpPr>
        <p:spPr>
          <a:xfrm>
            <a:off x="5462259" y="41497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6" name="直接连接符 375"/>
          <p:cNvCxnSpPr>
            <a:stCxn id="375" idx="5"/>
            <a:endCxn id="379" idx="0"/>
          </p:cNvCxnSpPr>
          <p:nvPr/>
        </p:nvCxnSpPr>
        <p:spPr>
          <a:xfrm>
            <a:off x="5920641" y="4608084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/>
          <p:cNvCxnSpPr>
            <a:stCxn id="375" idx="3"/>
            <a:endCxn id="378" idx="0"/>
          </p:cNvCxnSpPr>
          <p:nvPr/>
        </p:nvCxnSpPr>
        <p:spPr>
          <a:xfrm flipH="1">
            <a:off x="5448926" y="4608084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矩形 377"/>
          <p:cNvSpPr/>
          <p:nvPr/>
        </p:nvSpPr>
        <p:spPr>
          <a:xfrm>
            <a:off x="5202183" y="51548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9" name="矩形 378"/>
          <p:cNvSpPr/>
          <p:nvPr/>
        </p:nvSpPr>
        <p:spPr>
          <a:xfrm>
            <a:off x="5752544" y="51548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0" name="椭圆 379"/>
          <p:cNvSpPr/>
          <p:nvPr/>
        </p:nvSpPr>
        <p:spPr>
          <a:xfrm>
            <a:off x="8441561" y="419545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81" name="直接连接符 380"/>
          <p:cNvCxnSpPr>
            <a:stCxn id="380" idx="5"/>
            <a:endCxn id="384" idx="0"/>
          </p:cNvCxnSpPr>
          <p:nvPr/>
        </p:nvCxnSpPr>
        <p:spPr>
          <a:xfrm>
            <a:off x="8899943" y="4653832"/>
            <a:ext cx="100417" cy="49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>
            <a:stCxn id="380" idx="3"/>
            <a:endCxn id="383" idx="0"/>
          </p:cNvCxnSpPr>
          <p:nvPr/>
        </p:nvCxnSpPr>
        <p:spPr>
          <a:xfrm flipH="1">
            <a:off x="8449999" y="4653832"/>
            <a:ext cx="70208" cy="49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矩形 382"/>
          <p:cNvSpPr/>
          <p:nvPr/>
        </p:nvSpPr>
        <p:spPr>
          <a:xfrm>
            <a:off x="8203256" y="51478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4" name="矩形 383"/>
          <p:cNvSpPr/>
          <p:nvPr/>
        </p:nvSpPr>
        <p:spPr>
          <a:xfrm>
            <a:off x="8753617" y="51478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5" name="椭圆 384"/>
          <p:cNvSpPr/>
          <p:nvPr/>
        </p:nvSpPr>
        <p:spPr>
          <a:xfrm>
            <a:off x="3449401" y="23166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86" name="直接连接符 385"/>
          <p:cNvCxnSpPr>
            <a:stCxn id="345" idx="3"/>
            <a:endCxn id="389" idx="0"/>
          </p:cNvCxnSpPr>
          <p:nvPr/>
        </p:nvCxnSpPr>
        <p:spPr>
          <a:xfrm flipH="1">
            <a:off x="4025001" y="3666431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连接符 386"/>
          <p:cNvCxnSpPr>
            <a:stCxn id="362" idx="5"/>
            <a:endCxn id="388" idx="0"/>
          </p:cNvCxnSpPr>
          <p:nvPr/>
        </p:nvCxnSpPr>
        <p:spPr>
          <a:xfrm>
            <a:off x="3397209" y="3658826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矩形 387"/>
          <p:cNvSpPr/>
          <p:nvPr/>
        </p:nvSpPr>
        <p:spPr>
          <a:xfrm>
            <a:off x="3218366" y="42533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9" name="矩形 388"/>
          <p:cNvSpPr/>
          <p:nvPr/>
        </p:nvSpPr>
        <p:spPr>
          <a:xfrm>
            <a:off x="3778258" y="42565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0" name="椭圆 389"/>
          <p:cNvSpPr/>
          <p:nvPr/>
        </p:nvSpPr>
        <p:spPr>
          <a:xfrm>
            <a:off x="2055271" y="414918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391" name="直接连接符 390"/>
          <p:cNvCxnSpPr>
            <a:stCxn id="390" idx="3"/>
            <a:endCxn id="392" idx="0"/>
          </p:cNvCxnSpPr>
          <p:nvPr/>
        </p:nvCxnSpPr>
        <p:spPr>
          <a:xfrm flipH="1">
            <a:off x="2038241" y="4607563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矩形 391"/>
          <p:cNvSpPr/>
          <p:nvPr/>
        </p:nvSpPr>
        <p:spPr>
          <a:xfrm>
            <a:off x="1791498" y="51478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3" name="直接连接符 392"/>
          <p:cNvCxnSpPr>
            <a:stCxn id="390" idx="5"/>
            <a:endCxn id="394" idx="0"/>
          </p:cNvCxnSpPr>
          <p:nvPr/>
        </p:nvCxnSpPr>
        <p:spPr>
          <a:xfrm>
            <a:off x="2513653" y="4607563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矩形 393"/>
          <p:cNvSpPr/>
          <p:nvPr/>
        </p:nvSpPr>
        <p:spPr>
          <a:xfrm>
            <a:off x="2365000" y="51494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5" name="椭圆 394"/>
          <p:cNvSpPr/>
          <p:nvPr/>
        </p:nvSpPr>
        <p:spPr>
          <a:xfrm>
            <a:off x="4314486" y="41241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96" name="直接连接符 395"/>
          <p:cNvCxnSpPr>
            <a:stCxn id="395" idx="5"/>
            <a:endCxn id="399" idx="0"/>
          </p:cNvCxnSpPr>
          <p:nvPr/>
        </p:nvCxnSpPr>
        <p:spPr>
          <a:xfrm>
            <a:off x="4772868" y="4582565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396"/>
          <p:cNvCxnSpPr>
            <a:stCxn id="395" idx="3"/>
            <a:endCxn id="398" idx="0"/>
          </p:cNvCxnSpPr>
          <p:nvPr/>
        </p:nvCxnSpPr>
        <p:spPr>
          <a:xfrm flipH="1">
            <a:off x="4310473" y="4582565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矩形 397"/>
          <p:cNvSpPr/>
          <p:nvPr/>
        </p:nvSpPr>
        <p:spPr>
          <a:xfrm>
            <a:off x="4063730" y="51494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9" name="矩形 398"/>
          <p:cNvSpPr/>
          <p:nvPr/>
        </p:nvSpPr>
        <p:spPr>
          <a:xfrm>
            <a:off x="4614091" y="51494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0" name="椭圆 399"/>
          <p:cNvSpPr/>
          <p:nvPr/>
        </p:nvSpPr>
        <p:spPr>
          <a:xfrm>
            <a:off x="19044665" y="510372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1" name="直接连接符 400"/>
          <p:cNvCxnSpPr>
            <a:stCxn id="400" idx="5"/>
            <a:endCxn id="404" idx="0"/>
          </p:cNvCxnSpPr>
          <p:nvPr/>
        </p:nvCxnSpPr>
        <p:spPr>
          <a:xfrm>
            <a:off x="19503047" y="5562106"/>
            <a:ext cx="89451" cy="520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400" idx="3"/>
            <a:endCxn id="403" idx="0"/>
          </p:cNvCxnSpPr>
          <p:nvPr/>
        </p:nvCxnSpPr>
        <p:spPr>
          <a:xfrm flipH="1">
            <a:off x="19042137" y="5562106"/>
            <a:ext cx="81174" cy="520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矩形 402"/>
          <p:cNvSpPr/>
          <p:nvPr/>
        </p:nvSpPr>
        <p:spPr>
          <a:xfrm>
            <a:off x="18795394" y="60824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4" name="矩形 403"/>
          <p:cNvSpPr/>
          <p:nvPr/>
        </p:nvSpPr>
        <p:spPr>
          <a:xfrm>
            <a:off x="19345755" y="60824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5" name="椭圆 404"/>
          <p:cNvSpPr/>
          <p:nvPr/>
        </p:nvSpPr>
        <p:spPr>
          <a:xfrm>
            <a:off x="14890611" y="3858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06" name="椭圆 405"/>
          <p:cNvSpPr/>
          <p:nvPr/>
        </p:nvSpPr>
        <p:spPr>
          <a:xfrm>
            <a:off x="16583051" y="23647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7" name="直接连接符 406"/>
          <p:cNvCxnSpPr>
            <a:stCxn id="448" idx="0"/>
            <a:endCxn id="405" idx="5"/>
          </p:cNvCxnSpPr>
          <p:nvPr/>
        </p:nvCxnSpPr>
        <p:spPr>
          <a:xfrm flipH="1" flipV="1">
            <a:off x="15348993" y="844219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406" idx="0"/>
            <a:endCxn id="448" idx="3"/>
          </p:cNvCxnSpPr>
          <p:nvPr/>
        </p:nvCxnSpPr>
        <p:spPr>
          <a:xfrm flipV="1">
            <a:off x="16851565" y="1904121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405" idx="3"/>
            <a:endCxn id="434" idx="0"/>
          </p:cNvCxnSpPr>
          <p:nvPr/>
        </p:nvCxnSpPr>
        <p:spPr>
          <a:xfrm flipH="1">
            <a:off x="12889525" y="844219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连接符 409"/>
          <p:cNvCxnSpPr>
            <a:stCxn id="406" idx="3"/>
            <a:endCxn id="423" idx="0"/>
          </p:cNvCxnSpPr>
          <p:nvPr/>
        </p:nvCxnSpPr>
        <p:spPr>
          <a:xfrm flipH="1">
            <a:off x="16307709" y="2823147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连接符 410"/>
          <p:cNvCxnSpPr>
            <a:stCxn id="412" idx="3"/>
            <a:endCxn id="418" idx="0"/>
          </p:cNvCxnSpPr>
          <p:nvPr/>
        </p:nvCxnSpPr>
        <p:spPr>
          <a:xfrm flipH="1">
            <a:off x="10988841" y="2823147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椭圆 411"/>
          <p:cNvSpPr/>
          <p:nvPr/>
        </p:nvSpPr>
        <p:spPr>
          <a:xfrm>
            <a:off x="11354651" y="23647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13" name="直接连接符 412"/>
          <p:cNvCxnSpPr>
            <a:stCxn id="412" idx="0"/>
            <a:endCxn id="434" idx="3"/>
          </p:cNvCxnSpPr>
          <p:nvPr/>
        </p:nvCxnSpPr>
        <p:spPr>
          <a:xfrm flipV="1">
            <a:off x="11623165" y="1937797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椭圆 413"/>
          <p:cNvSpPr/>
          <p:nvPr/>
        </p:nvSpPr>
        <p:spPr>
          <a:xfrm>
            <a:off x="12038808" y="32811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15" name="直接连接符 414"/>
          <p:cNvCxnSpPr>
            <a:stCxn id="414" idx="5"/>
            <a:endCxn id="472" idx="0"/>
          </p:cNvCxnSpPr>
          <p:nvPr/>
        </p:nvCxnSpPr>
        <p:spPr>
          <a:xfrm>
            <a:off x="12497190" y="3739546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>
            <a:stCxn id="414" idx="3"/>
            <a:endCxn id="417" idx="0"/>
          </p:cNvCxnSpPr>
          <p:nvPr/>
        </p:nvCxnSpPr>
        <p:spPr>
          <a:xfrm flipH="1">
            <a:off x="12027544" y="3739546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矩形 416"/>
          <p:cNvSpPr/>
          <p:nvPr/>
        </p:nvSpPr>
        <p:spPr>
          <a:xfrm>
            <a:off x="11780801" y="42715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8" name="椭圆 417"/>
          <p:cNvSpPr/>
          <p:nvPr/>
        </p:nvSpPr>
        <p:spPr>
          <a:xfrm>
            <a:off x="10720327" y="329027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19" name="矩形 418"/>
          <p:cNvSpPr/>
          <p:nvPr/>
        </p:nvSpPr>
        <p:spPr>
          <a:xfrm>
            <a:off x="11013720" y="42806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0" name="直接连接符 419"/>
          <p:cNvCxnSpPr>
            <a:stCxn id="418" idx="5"/>
            <a:endCxn id="419" idx="0"/>
          </p:cNvCxnSpPr>
          <p:nvPr/>
        </p:nvCxnSpPr>
        <p:spPr>
          <a:xfrm>
            <a:off x="11178709" y="3748659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连接符 420"/>
          <p:cNvCxnSpPr>
            <a:stCxn id="418" idx="3"/>
            <a:endCxn id="422" idx="0"/>
          </p:cNvCxnSpPr>
          <p:nvPr/>
        </p:nvCxnSpPr>
        <p:spPr>
          <a:xfrm flipH="1">
            <a:off x="10652613" y="3748659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矩形 421"/>
          <p:cNvSpPr/>
          <p:nvPr/>
        </p:nvSpPr>
        <p:spPr>
          <a:xfrm>
            <a:off x="10405870" y="42951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3" name="椭圆 422"/>
          <p:cNvSpPr/>
          <p:nvPr/>
        </p:nvSpPr>
        <p:spPr>
          <a:xfrm>
            <a:off x="16039195" y="329027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4" name="矩形 423"/>
          <p:cNvSpPr/>
          <p:nvPr/>
        </p:nvSpPr>
        <p:spPr>
          <a:xfrm>
            <a:off x="16336308" y="43464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5" name="直接连接符 424"/>
          <p:cNvCxnSpPr>
            <a:stCxn id="423" idx="5"/>
            <a:endCxn id="424" idx="0"/>
          </p:cNvCxnSpPr>
          <p:nvPr/>
        </p:nvCxnSpPr>
        <p:spPr>
          <a:xfrm>
            <a:off x="16497577" y="3748659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3" idx="3"/>
            <a:endCxn id="457" idx="0"/>
          </p:cNvCxnSpPr>
          <p:nvPr/>
        </p:nvCxnSpPr>
        <p:spPr>
          <a:xfrm flipH="1">
            <a:off x="16030326" y="3748659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椭圆 426"/>
          <p:cNvSpPr/>
          <p:nvPr/>
        </p:nvSpPr>
        <p:spPr>
          <a:xfrm>
            <a:off x="14355477" y="325616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428" name="直接连接符 427"/>
          <p:cNvCxnSpPr>
            <a:stCxn id="427" idx="5"/>
            <a:endCxn id="477" idx="0"/>
          </p:cNvCxnSpPr>
          <p:nvPr/>
        </p:nvCxnSpPr>
        <p:spPr>
          <a:xfrm>
            <a:off x="14813859" y="3714548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连接符 428"/>
          <p:cNvCxnSpPr>
            <a:stCxn id="427" idx="0"/>
            <a:endCxn id="467" idx="5"/>
          </p:cNvCxnSpPr>
          <p:nvPr/>
        </p:nvCxnSpPr>
        <p:spPr>
          <a:xfrm flipH="1" flipV="1">
            <a:off x="14207336" y="2823147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椭圆 429"/>
          <p:cNvSpPr/>
          <p:nvPr/>
        </p:nvSpPr>
        <p:spPr>
          <a:xfrm>
            <a:off x="19659299" y="32687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1" name="矩形 430"/>
          <p:cNvSpPr/>
          <p:nvPr/>
        </p:nvSpPr>
        <p:spPr>
          <a:xfrm>
            <a:off x="19961496" y="43360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2" name="直接连接符 431"/>
          <p:cNvCxnSpPr>
            <a:stCxn id="430" idx="5"/>
            <a:endCxn id="431" idx="0"/>
          </p:cNvCxnSpPr>
          <p:nvPr/>
        </p:nvCxnSpPr>
        <p:spPr>
          <a:xfrm>
            <a:off x="20117681" y="3727138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连接符 432"/>
          <p:cNvCxnSpPr>
            <a:stCxn id="430" idx="0"/>
            <a:endCxn id="440" idx="5"/>
          </p:cNvCxnSpPr>
          <p:nvPr/>
        </p:nvCxnSpPr>
        <p:spPr>
          <a:xfrm flipH="1" flipV="1">
            <a:off x="19468010" y="2836465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椭圆 433"/>
          <p:cNvSpPr/>
          <p:nvPr/>
        </p:nvSpPr>
        <p:spPr>
          <a:xfrm>
            <a:off x="12621011" y="14794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35" name="直接连接符 434"/>
          <p:cNvCxnSpPr>
            <a:stCxn id="434" idx="5"/>
            <a:endCxn id="467" idx="0"/>
          </p:cNvCxnSpPr>
          <p:nvPr/>
        </p:nvCxnSpPr>
        <p:spPr>
          <a:xfrm>
            <a:off x="13079393" y="1937797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>
            <a:stCxn id="412" idx="5"/>
            <a:endCxn id="414" idx="0"/>
          </p:cNvCxnSpPr>
          <p:nvPr/>
        </p:nvCxnSpPr>
        <p:spPr>
          <a:xfrm>
            <a:off x="11813033" y="2823147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椭圆 436"/>
          <p:cNvSpPr/>
          <p:nvPr/>
        </p:nvSpPr>
        <p:spPr>
          <a:xfrm>
            <a:off x="18507637" y="32811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38" name="直接连接符 437"/>
          <p:cNvCxnSpPr>
            <a:stCxn id="448" idx="5"/>
            <a:endCxn id="440" idx="0"/>
          </p:cNvCxnSpPr>
          <p:nvPr/>
        </p:nvCxnSpPr>
        <p:spPr>
          <a:xfrm>
            <a:off x="18189717" y="1904121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/>
          <p:cNvCxnSpPr>
            <a:stCxn id="437" idx="3"/>
          </p:cNvCxnSpPr>
          <p:nvPr/>
        </p:nvCxnSpPr>
        <p:spPr>
          <a:xfrm flipH="1">
            <a:off x="18546095" y="3739546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椭圆 439"/>
          <p:cNvSpPr/>
          <p:nvPr/>
        </p:nvSpPr>
        <p:spPr>
          <a:xfrm>
            <a:off x="19009628" y="23780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1" name="矩形 440"/>
          <p:cNvSpPr/>
          <p:nvPr/>
        </p:nvSpPr>
        <p:spPr>
          <a:xfrm>
            <a:off x="19389364" y="43395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2" name="直接连接符 441"/>
          <p:cNvCxnSpPr>
            <a:stCxn id="430" idx="3"/>
            <a:endCxn id="441" idx="0"/>
          </p:cNvCxnSpPr>
          <p:nvPr/>
        </p:nvCxnSpPr>
        <p:spPr>
          <a:xfrm flipH="1">
            <a:off x="19636107" y="3727138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442"/>
          <p:cNvCxnSpPr>
            <a:stCxn id="437" idx="5"/>
            <a:endCxn id="462" idx="0"/>
          </p:cNvCxnSpPr>
          <p:nvPr/>
        </p:nvCxnSpPr>
        <p:spPr>
          <a:xfrm>
            <a:off x="18966019" y="3739546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椭圆 443"/>
          <p:cNvSpPr/>
          <p:nvPr/>
        </p:nvSpPr>
        <p:spPr>
          <a:xfrm>
            <a:off x="13238380" y="324856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45" name="直接连接符 444"/>
          <p:cNvCxnSpPr>
            <a:stCxn id="444" idx="0"/>
            <a:endCxn id="467" idx="3"/>
          </p:cNvCxnSpPr>
          <p:nvPr/>
        </p:nvCxnSpPr>
        <p:spPr>
          <a:xfrm flipV="1">
            <a:off x="13506894" y="2823147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/>
          <p:cNvCxnSpPr>
            <a:stCxn id="444" idx="3"/>
            <a:endCxn id="447" idx="0"/>
          </p:cNvCxnSpPr>
          <p:nvPr/>
        </p:nvCxnSpPr>
        <p:spPr>
          <a:xfrm flipH="1">
            <a:off x="13191160" y="3706943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矩形 446"/>
          <p:cNvSpPr/>
          <p:nvPr/>
        </p:nvSpPr>
        <p:spPr>
          <a:xfrm>
            <a:off x="12944417" y="42998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8" name="椭圆 447"/>
          <p:cNvSpPr/>
          <p:nvPr/>
        </p:nvSpPr>
        <p:spPr>
          <a:xfrm>
            <a:off x="17731335" y="14457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9" name="直接连接符 448"/>
          <p:cNvCxnSpPr>
            <a:stCxn id="440" idx="3"/>
            <a:endCxn id="437" idx="0"/>
          </p:cNvCxnSpPr>
          <p:nvPr/>
        </p:nvCxnSpPr>
        <p:spPr>
          <a:xfrm flipH="1">
            <a:off x="18776151" y="2836465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>
            <a:stCxn id="406" idx="5"/>
            <a:endCxn id="452" idx="0"/>
          </p:cNvCxnSpPr>
          <p:nvPr/>
        </p:nvCxnSpPr>
        <p:spPr>
          <a:xfrm>
            <a:off x="17041433" y="2823147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矩形 450"/>
          <p:cNvSpPr/>
          <p:nvPr/>
        </p:nvSpPr>
        <p:spPr>
          <a:xfrm>
            <a:off x="18186754" y="43413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2" name="椭圆 451"/>
          <p:cNvSpPr/>
          <p:nvPr/>
        </p:nvSpPr>
        <p:spPr>
          <a:xfrm>
            <a:off x="17176587" y="32687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3" name="直接连接符 452"/>
          <p:cNvCxnSpPr>
            <a:stCxn id="452" idx="5"/>
            <a:endCxn id="456" idx="0"/>
          </p:cNvCxnSpPr>
          <p:nvPr/>
        </p:nvCxnSpPr>
        <p:spPr>
          <a:xfrm>
            <a:off x="17634969" y="3727138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连接符 453"/>
          <p:cNvCxnSpPr>
            <a:stCxn id="452" idx="3"/>
            <a:endCxn id="455" idx="0"/>
          </p:cNvCxnSpPr>
          <p:nvPr/>
        </p:nvCxnSpPr>
        <p:spPr>
          <a:xfrm flipH="1">
            <a:off x="17185641" y="3727138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矩形 454"/>
          <p:cNvSpPr/>
          <p:nvPr/>
        </p:nvSpPr>
        <p:spPr>
          <a:xfrm>
            <a:off x="16938898" y="43524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6" name="矩形 455"/>
          <p:cNvSpPr/>
          <p:nvPr/>
        </p:nvSpPr>
        <p:spPr>
          <a:xfrm>
            <a:off x="17484592" y="43432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7" name="椭圆 456"/>
          <p:cNvSpPr/>
          <p:nvPr/>
        </p:nvSpPr>
        <p:spPr>
          <a:xfrm>
            <a:off x="15761812" y="41978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8" name="直接连接符 457"/>
          <p:cNvCxnSpPr>
            <a:stCxn id="457" idx="5"/>
            <a:endCxn id="461" idx="0"/>
          </p:cNvCxnSpPr>
          <p:nvPr/>
        </p:nvCxnSpPr>
        <p:spPr>
          <a:xfrm>
            <a:off x="16220194" y="4656201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接连接符 458"/>
          <p:cNvCxnSpPr>
            <a:stCxn id="457" idx="3"/>
            <a:endCxn id="460" idx="0"/>
          </p:cNvCxnSpPr>
          <p:nvPr/>
        </p:nvCxnSpPr>
        <p:spPr>
          <a:xfrm flipH="1">
            <a:off x="15748479" y="4656201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矩形 459"/>
          <p:cNvSpPr/>
          <p:nvPr/>
        </p:nvSpPr>
        <p:spPr>
          <a:xfrm>
            <a:off x="15501736" y="52029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1" name="矩形 460"/>
          <p:cNvSpPr/>
          <p:nvPr/>
        </p:nvSpPr>
        <p:spPr>
          <a:xfrm>
            <a:off x="16052097" y="52029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2" name="椭圆 461"/>
          <p:cNvSpPr/>
          <p:nvPr/>
        </p:nvSpPr>
        <p:spPr>
          <a:xfrm>
            <a:off x="18741114" y="424356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63" name="直接连接符 462"/>
          <p:cNvCxnSpPr>
            <a:stCxn id="462" idx="5"/>
            <a:endCxn id="400" idx="0"/>
          </p:cNvCxnSpPr>
          <p:nvPr/>
        </p:nvCxnSpPr>
        <p:spPr>
          <a:xfrm>
            <a:off x="19199496" y="4701949"/>
            <a:ext cx="113683" cy="4017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62" idx="3"/>
            <a:endCxn id="465" idx="0"/>
          </p:cNvCxnSpPr>
          <p:nvPr/>
        </p:nvCxnSpPr>
        <p:spPr>
          <a:xfrm flipH="1">
            <a:off x="18749552" y="4701949"/>
            <a:ext cx="70208" cy="49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矩形 464"/>
          <p:cNvSpPr/>
          <p:nvPr/>
        </p:nvSpPr>
        <p:spPr>
          <a:xfrm>
            <a:off x="18502809" y="51959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7" name="椭圆 466"/>
          <p:cNvSpPr/>
          <p:nvPr/>
        </p:nvSpPr>
        <p:spPr>
          <a:xfrm>
            <a:off x="13748954" y="23647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68" name="直接连接符 467"/>
          <p:cNvCxnSpPr>
            <a:stCxn id="427" idx="3"/>
            <a:endCxn id="471" idx="0"/>
          </p:cNvCxnSpPr>
          <p:nvPr/>
        </p:nvCxnSpPr>
        <p:spPr>
          <a:xfrm flipH="1">
            <a:off x="14324554" y="3714548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接连接符 468"/>
          <p:cNvCxnSpPr>
            <a:stCxn id="444" idx="5"/>
            <a:endCxn id="470" idx="0"/>
          </p:cNvCxnSpPr>
          <p:nvPr/>
        </p:nvCxnSpPr>
        <p:spPr>
          <a:xfrm>
            <a:off x="13696762" y="3706943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矩形 469"/>
          <p:cNvSpPr/>
          <p:nvPr/>
        </p:nvSpPr>
        <p:spPr>
          <a:xfrm>
            <a:off x="13517919" y="43014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1" name="矩形 470"/>
          <p:cNvSpPr/>
          <p:nvPr/>
        </p:nvSpPr>
        <p:spPr>
          <a:xfrm>
            <a:off x="14077811" y="43046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2" name="椭圆 471"/>
          <p:cNvSpPr/>
          <p:nvPr/>
        </p:nvSpPr>
        <p:spPr>
          <a:xfrm>
            <a:off x="12354824" y="419729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473" name="直接连接符 472"/>
          <p:cNvCxnSpPr>
            <a:stCxn id="472" idx="3"/>
            <a:endCxn id="474" idx="0"/>
          </p:cNvCxnSpPr>
          <p:nvPr/>
        </p:nvCxnSpPr>
        <p:spPr>
          <a:xfrm flipH="1">
            <a:off x="12337794" y="4655680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矩形 473"/>
          <p:cNvSpPr/>
          <p:nvPr/>
        </p:nvSpPr>
        <p:spPr>
          <a:xfrm>
            <a:off x="12091051" y="51959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5" name="直接连接符 474"/>
          <p:cNvCxnSpPr>
            <a:stCxn id="472" idx="5"/>
            <a:endCxn id="476" idx="0"/>
          </p:cNvCxnSpPr>
          <p:nvPr/>
        </p:nvCxnSpPr>
        <p:spPr>
          <a:xfrm>
            <a:off x="12813206" y="4655680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矩形 475"/>
          <p:cNvSpPr/>
          <p:nvPr/>
        </p:nvSpPr>
        <p:spPr>
          <a:xfrm>
            <a:off x="12664553" y="51976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7" name="椭圆 476"/>
          <p:cNvSpPr/>
          <p:nvPr/>
        </p:nvSpPr>
        <p:spPr>
          <a:xfrm>
            <a:off x="14614039" y="417230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478" name="直接连接符 477"/>
          <p:cNvCxnSpPr>
            <a:stCxn id="477" idx="5"/>
            <a:endCxn id="481" idx="0"/>
          </p:cNvCxnSpPr>
          <p:nvPr/>
        </p:nvCxnSpPr>
        <p:spPr>
          <a:xfrm>
            <a:off x="15072421" y="4630682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接连接符 478"/>
          <p:cNvCxnSpPr>
            <a:stCxn id="477" idx="3"/>
            <a:endCxn id="480" idx="0"/>
          </p:cNvCxnSpPr>
          <p:nvPr/>
        </p:nvCxnSpPr>
        <p:spPr>
          <a:xfrm flipH="1">
            <a:off x="14610026" y="4630682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矩形 479"/>
          <p:cNvSpPr/>
          <p:nvPr/>
        </p:nvSpPr>
        <p:spPr>
          <a:xfrm>
            <a:off x="14363283" y="51976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1" name="矩形 480"/>
          <p:cNvSpPr/>
          <p:nvPr/>
        </p:nvSpPr>
        <p:spPr>
          <a:xfrm>
            <a:off x="14913644" y="51976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2" name="椭圆 481"/>
          <p:cNvSpPr/>
          <p:nvPr/>
        </p:nvSpPr>
        <p:spPr>
          <a:xfrm>
            <a:off x="29347523" y="425168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3" name="直接连接符 482"/>
          <p:cNvCxnSpPr>
            <a:stCxn id="482" idx="5"/>
            <a:endCxn id="486" idx="0"/>
          </p:cNvCxnSpPr>
          <p:nvPr/>
        </p:nvCxnSpPr>
        <p:spPr>
          <a:xfrm>
            <a:off x="29805905" y="4710068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连接符 483"/>
          <p:cNvCxnSpPr>
            <a:stCxn id="482" idx="3"/>
            <a:endCxn id="485" idx="0"/>
          </p:cNvCxnSpPr>
          <p:nvPr/>
        </p:nvCxnSpPr>
        <p:spPr>
          <a:xfrm flipH="1">
            <a:off x="29345394" y="4710068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矩形 484"/>
          <p:cNvSpPr/>
          <p:nvPr/>
        </p:nvSpPr>
        <p:spPr>
          <a:xfrm>
            <a:off x="29098651" y="53317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6" name="矩形 485"/>
          <p:cNvSpPr/>
          <p:nvPr/>
        </p:nvSpPr>
        <p:spPr>
          <a:xfrm>
            <a:off x="29649012" y="53317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7" name="椭圆 486"/>
          <p:cNvSpPr/>
          <p:nvPr/>
        </p:nvSpPr>
        <p:spPr>
          <a:xfrm>
            <a:off x="25071613" y="4321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88" name="椭圆 487"/>
          <p:cNvSpPr/>
          <p:nvPr/>
        </p:nvSpPr>
        <p:spPr>
          <a:xfrm>
            <a:off x="26764053" y="24110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9" name="直接连接符 488"/>
          <p:cNvCxnSpPr>
            <a:stCxn id="608" idx="0"/>
            <a:endCxn id="487" idx="5"/>
          </p:cNvCxnSpPr>
          <p:nvPr/>
        </p:nvCxnSpPr>
        <p:spPr>
          <a:xfrm flipH="1" flipV="1">
            <a:off x="25529995" y="890488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连接符 489"/>
          <p:cNvCxnSpPr>
            <a:stCxn id="488" idx="0"/>
            <a:endCxn id="608" idx="3"/>
          </p:cNvCxnSpPr>
          <p:nvPr/>
        </p:nvCxnSpPr>
        <p:spPr>
          <a:xfrm flipV="1">
            <a:off x="27032567" y="1950390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接连接符 490"/>
          <p:cNvCxnSpPr>
            <a:stCxn id="487" idx="3"/>
            <a:endCxn id="594" idx="0"/>
          </p:cNvCxnSpPr>
          <p:nvPr/>
        </p:nvCxnSpPr>
        <p:spPr>
          <a:xfrm flipH="1">
            <a:off x="23070527" y="890488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接连接符 491"/>
          <p:cNvCxnSpPr>
            <a:stCxn id="488" idx="3"/>
            <a:endCxn id="566" idx="0"/>
          </p:cNvCxnSpPr>
          <p:nvPr/>
        </p:nvCxnSpPr>
        <p:spPr>
          <a:xfrm flipH="1">
            <a:off x="26488711" y="2869416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连接符 492"/>
          <p:cNvCxnSpPr>
            <a:stCxn id="494" idx="3"/>
            <a:endCxn id="500" idx="0"/>
          </p:cNvCxnSpPr>
          <p:nvPr/>
        </p:nvCxnSpPr>
        <p:spPr>
          <a:xfrm flipH="1">
            <a:off x="21169843" y="2869416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椭圆 493"/>
          <p:cNvSpPr/>
          <p:nvPr/>
        </p:nvSpPr>
        <p:spPr>
          <a:xfrm>
            <a:off x="21535653" y="24110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95" name="直接连接符 494"/>
          <p:cNvCxnSpPr>
            <a:stCxn id="494" idx="0"/>
            <a:endCxn id="594" idx="3"/>
          </p:cNvCxnSpPr>
          <p:nvPr/>
        </p:nvCxnSpPr>
        <p:spPr>
          <a:xfrm flipV="1">
            <a:off x="21804167" y="1984066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椭圆 495"/>
          <p:cNvSpPr/>
          <p:nvPr/>
        </p:nvSpPr>
        <p:spPr>
          <a:xfrm>
            <a:off x="22219810" y="332743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97" name="直接连接符 496"/>
          <p:cNvCxnSpPr>
            <a:stCxn id="496" idx="5"/>
            <a:endCxn id="631" idx="0"/>
          </p:cNvCxnSpPr>
          <p:nvPr/>
        </p:nvCxnSpPr>
        <p:spPr>
          <a:xfrm>
            <a:off x="22678192" y="3785815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接连接符 497"/>
          <p:cNvCxnSpPr>
            <a:stCxn id="496" idx="3"/>
            <a:endCxn id="499" idx="0"/>
          </p:cNvCxnSpPr>
          <p:nvPr/>
        </p:nvCxnSpPr>
        <p:spPr>
          <a:xfrm flipH="1">
            <a:off x="22208546" y="3785815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矩形 498"/>
          <p:cNvSpPr/>
          <p:nvPr/>
        </p:nvSpPr>
        <p:spPr>
          <a:xfrm>
            <a:off x="21961803" y="43178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0" name="椭圆 499"/>
          <p:cNvSpPr/>
          <p:nvPr/>
        </p:nvSpPr>
        <p:spPr>
          <a:xfrm>
            <a:off x="20901329" y="33365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06" name="矩形 505"/>
          <p:cNvSpPr/>
          <p:nvPr/>
        </p:nvSpPr>
        <p:spPr>
          <a:xfrm>
            <a:off x="21194722" y="43269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5" name="直接连接符 524"/>
          <p:cNvCxnSpPr>
            <a:stCxn id="500" idx="5"/>
            <a:endCxn id="506" idx="0"/>
          </p:cNvCxnSpPr>
          <p:nvPr/>
        </p:nvCxnSpPr>
        <p:spPr>
          <a:xfrm>
            <a:off x="21359711" y="3794928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00" idx="3"/>
            <a:endCxn id="552" idx="0"/>
          </p:cNvCxnSpPr>
          <p:nvPr/>
        </p:nvCxnSpPr>
        <p:spPr>
          <a:xfrm flipH="1">
            <a:off x="20833615" y="3794928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矩形 551"/>
          <p:cNvSpPr/>
          <p:nvPr/>
        </p:nvSpPr>
        <p:spPr>
          <a:xfrm>
            <a:off x="20586872" y="43413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6" name="椭圆 565"/>
          <p:cNvSpPr/>
          <p:nvPr/>
        </p:nvSpPr>
        <p:spPr>
          <a:xfrm>
            <a:off x="26220197" y="33365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67" name="矩形 566"/>
          <p:cNvSpPr/>
          <p:nvPr/>
        </p:nvSpPr>
        <p:spPr>
          <a:xfrm>
            <a:off x="26517310" y="43926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5" name="直接连接符 584"/>
          <p:cNvCxnSpPr>
            <a:stCxn id="566" idx="5"/>
            <a:endCxn id="567" idx="0"/>
          </p:cNvCxnSpPr>
          <p:nvPr/>
        </p:nvCxnSpPr>
        <p:spPr>
          <a:xfrm>
            <a:off x="26678579" y="3794928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接连接符 585"/>
          <p:cNvCxnSpPr>
            <a:stCxn id="566" idx="3"/>
            <a:endCxn id="617" idx="0"/>
          </p:cNvCxnSpPr>
          <p:nvPr/>
        </p:nvCxnSpPr>
        <p:spPr>
          <a:xfrm flipH="1">
            <a:off x="26211328" y="3794928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椭圆 586"/>
          <p:cNvSpPr/>
          <p:nvPr/>
        </p:nvSpPr>
        <p:spPr>
          <a:xfrm>
            <a:off x="24536479" y="33024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588" name="直接连接符 587"/>
          <p:cNvCxnSpPr>
            <a:stCxn id="587" idx="5"/>
            <a:endCxn id="636" idx="0"/>
          </p:cNvCxnSpPr>
          <p:nvPr/>
        </p:nvCxnSpPr>
        <p:spPr>
          <a:xfrm>
            <a:off x="24994861" y="3760817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接连接符 588"/>
          <p:cNvCxnSpPr>
            <a:stCxn id="587" idx="0"/>
            <a:endCxn id="626" idx="5"/>
          </p:cNvCxnSpPr>
          <p:nvPr/>
        </p:nvCxnSpPr>
        <p:spPr>
          <a:xfrm flipH="1" flipV="1">
            <a:off x="24388338" y="2869416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椭圆 589"/>
          <p:cNvSpPr/>
          <p:nvPr/>
        </p:nvSpPr>
        <p:spPr>
          <a:xfrm>
            <a:off x="30465141" y="33150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91" name="矩形 590"/>
          <p:cNvSpPr/>
          <p:nvPr/>
        </p:nvSpPr>
        <p:spPr>
          <a:xfrm>
            <a:off x="30767338" y="43822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92" name="直接连接符 591"/>
          <p:cNvCxnSpPr>
            <a:stCxn id="590" idx="5"/>
            <a:endCxn id="591" idx="0"/>
          </p:cNvCxnSpPr>
          <p:nvPr/>
        </p:nvCxnSpPr>
        <p:spPr>
          <a:xfrm>
            <a:off x="30923523" y="3773407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接连接符 592"/>
          <p:cNvCxnSpPr>
            <a:stCxn id="590" idx="0"/>
            <a:endCxn id="600" idx="5"/>
          </p:cNvCxnSpPr>
          <p:nvPr/>
        </p:nvCxnSpPr>
        <p:spPr>
          <a:xfrm flipH="1" flipV="1">
            <a:off x="30116560" y="2869416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椭圆 593"/>
          <p:cNvSpPr/>
          <p:nvPr/>
        </p:nvSpPr>
        <p:spPr>
          <a:xfrm>
            <a:off x="22802013" y="15256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95" name="直接连接符 594"/>
          <p:cNvCxnSpPr>
            <a:stCxn id="594" idx="5"/>
            <a:endCxn id="626" idx="0"/>
          </p:cNvCxnSpPr>
          <p:nvPr/>
        </p:nvCxnSpPr>
        <p:spPr>
          <a:xfrm>
            <a:off x="23260395" y="1984066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494" idx="5"/>
            <a:endCxn id="496" idx="0"/>
          </p:cNvCxnSpPr>
          <p:nvPr/>
        </p:nvCxnSpPr>
        <p:spPr>
          <a:xfrm>
            <a:off x="21994035" y="2869416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椭圆 596"/>
          <p:cNvSpPr/>
          <p:nvPr/>
        </p:nvSpPr>
        <p:spPr>
          <a:xfrm>
            <a:off x="28247946" y="42715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8" name="直接连接符 597"/>
          <p:cNvCxnSpPr>
            <a:stCxn id="608" idx="5"/>
            <a:endCxn id="600" idx="0"/>
          </p:cNvCxnSpPr>
          <p:nvPr/>
        </p:nvCxnSpPr>
        <p:spPr>
          <a:xfrm>
            <a:off x="28370719" y="1950390"/>
            <a:ext cx="1555973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接连接符 598"/>
          <p:cNvCxnSpPr>
            <a:stCxn id="597" idx="3"/>
            <a:endCxn id="611" idx="0"/>
          </p:cNvCxnSpPr>
          <p:nvPr/>
        </p:nvCxnSpPr>
        <p:spPr>
          <a:xfrm flipH="1">
            <a:off x="28232004" y="4729915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椭圆 599"/>
          <p:cNvSpPr/>
          <p:nvPr/>
        </p:nvSpPr>
        <p:spPr>
          <a:xfrm>
            <a:off x="29658178" y="24110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01" name="矩形 600"/>
          <p:cNvSpPr/>
          <p:nvPr/>
        </p:nvSpPr>
        <p:spPr>
          <a:xfrm>
            <a:off x="30195206" y="43857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2" name="直接连接符 601"/>
          <p:cNvCxnSpPr>
            <a:stCxn id="590" idx="3"/>
            <a:endCxn id="601" idx="0"/>
          </p:cNvCxnSpPr>
          <p:nvPr/>
        </p:nvCxnSpPr>
        <p:spPr>
          <a:xfrm flipH="1">
            <a:off x="30441949" y="3773407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接连接符 602"/>
          <p:cNvCxnSpPr>
            <a:stCxn id="597" idx="0"/>
            <a:endCxn id="622" idx="3"/>
          </p:cNvCxnSpPr>
          <p:nvPr/>
        </p:nvCxnSpPr>
        <p:spPr>
          <a:xfrm flipV="1">
            <a:off x="28516460" y="3773407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椭圆 603"/>
          <p:cNvSpPr/>
          <p:nvPr/>
        </p:nvSpPr>
        <p:spPr>
          <a:xfrm>
            <a:off x="23419382" y="32948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605" name="直接连接符 604"/>
          <p:cNvCxnSpPr>
            <a:stCxn id="604" idx="0"/>
            <a:endCxn id="626" idx="3"/>
          </p:cNvCxnSpPr>
          <p:nvPr/>
        </p:nvCxnSpPr>
        <p:spPr>
          <a:xfrm flipV="1">
            <a:off x="23687896" y="2869416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接连接符 605"/>
          <p:cNvCxnSpPr>
            <a:stCxn id="604" idx="3"/>
            <a:endCxn id="607" idx="0"/>
          </p:cNvCxnSpPr>
          <p:nvPr/>
        </p:nvCxnSpPr>
        <p:spPr>
          <a:xfrm flipH="1">
            <a:off x="23372162" y="3753212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矩形 606"/>
          <p:cNvSpPr/>
          <p:nvPr/>
        </p:nvSpPr>
        <p:spPr>
          <a:xfrm>
            <a:off x="23125419" y="43460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8" name="椭圆 607"/>
          <p:cNvSpPr/>
          <p:nvPr/>
        </p:nvSpPr>
        <p:spPr>
          <a:xfrm>
            <a:off x="27912337" y="14920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09" name="直接连接符 608"/>
          <p:cNvCxnSpPr>
            <a:stCxn id="600" idx="3"/>
            <a:endCxn id="622" idx="0"/>
          </p:cNvCxnSpPr>
          <p:nvPr/>
        </p:nvCxnSpPr>
        <p:spPr>
          <a:xfrm flipH="1">
            <a:off x="29085526" y="2869416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接连接符 609"/>
          <p:cNvCxnSpPr>
            <a:stCxn id="488" idx="5"/>
            <a:endCxn id="612" idx="0"/>
          </p:cNvCxnSpPr>
          <p:nvPr/>
        </p:nvCxnSpPr>
        <p:spPr>
          <a:xfrm>
            <a:off x="27222435" y="2869416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矩形 610"/>
          <p:cNvSpPr/>
          <p:nvPr/>
        </p:nvSpPr>
        <p:spPr>
          <a:xfrm>
            <a:off x="27985261" y="53468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2" name="椭圆 611"/>
          <p:cNvSpPr/>
          <p:nvPr/>
        </p:nvSpPr>
        <p:spPr>
          <a:xfrm>
            <a:off x="27357589" y="33150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13" name="直接连接符 612"/>
          <p:cNvCxnSpPr>
            <a:stCxn id="612" idx="5"/>
            <a:endCxn id="616" idx="0"/>
          </p:cNvCxnSpPr>
          <p:nvPr/>
        </p:nvCxnSpPr>
        <p:spPr>
          <a:xfrm>
            <a:off x="27815971" y="3773407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接连接符 613"/>
          <p:cNvCxnSpPr>
            <a:stCxn id="612" idx="3"/>
            <a:endCxn id="615" idx="0"/>
          </p:cNvCxnSpPr>
          <p:nvPr/>
        </p:nvCxnSpPr>
        <p:spPr>
          <a:xfrm flipH="1">
            <a:off x="27366643" y="3773407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矩形 614"/>
          <p:cNvSpPr/>
          <p:nvPr/>
        </p:nvSpPr>
        <p:spPr>
          <a:xfrm>
            <a:off x="27119900" y="43987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6" name="矩形 615"/>
          <p:cNvSpPr/>
          <p:nvPr/>
        </p:nvSpPr>
        <p:spPr>
          <a:xfrm>
            <a:off x="27665594" y="43895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7" name="椭圆 616"/>
          <p:cNvSpPr/>
          <p:nvPr/>
        </p:nvSpPr>
        <p:spPr>
          <a:xfrm>
            <a:off x="25942814" y="42440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18" name="直接连接符 617"/>
          <p:cNvCxnSpPr>
            <a:stCxn id="617" idx="5"/>
            <a:endCxn id="621" idx="0"/>
          </p:cNvCxnSpPr>
          <p:nvPr/>
        </p:nvCxnSpPr>
        <p:spPr>
          <a:xfrm>
            <a:off x="26401196" y="4702470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接连接符 618"/>
          <p:cNvCxnSpPr>
            <a:stCxn id="617" idx="3"/>
            <a:endCxn id="620" idx="0"/>
          </p:cNvCxnSpPr>
          <p:nvPr/>
        </p:nvCxnSpPr>
        <p:spPr>
          <a:xfrm flipH="1">
            <a:off x="25929481" y="4702470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矩形 619"/>
          <p:cNvSpPr/>
          <p:nvPr/>
        </p:nvSpPr>
        <p:spPr>
          <a:xfrm>
            <a:off x="25682738" y="52492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1" name="矩形 620"/>
          <p:cNvSpPr/>
          <p:nvPr/>
        </p:nvSpPr>
        <p:spPr>
          <a:xfrm>
            <a:off x="26233099" y="52492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2" name="椭圆 621"/>
          <p:cNvSpPr/>
          <p:nvPr/>
        </p:nvSpPr>
        <p:spPr>
          <a:xfrm>
            <a:off x="28817012" y="33150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23" name="直接连接符 622"/>
          <p:cNvCxnSpPr>
            <a:stCxn id="622" idx="5"/>
            <a:endCxn id="482" idx="0"/>
          </p:cNvCxnSpPr>
          <p:nvPr/>
        </p:nvCxnSpPr>
        <p:spPr>
          <a:xfrm>
            <a:off x="29275394" y="3773407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接连接符 623"/>
          <p:cNvCxnSpPr>
            <a:stCxn id="597" idx="5"/>
            <a:endCxn id="625" idx="0"/>
          </p:cNvCxnSpPr>
          <p:nvPr/>
        </p:nvCxnSpPr>
        <p:spPr>
          <a:xfrm>
            <a:off x="28706328" y="4729915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矩形 624"/>
          <p:cNvSpPr/>
          <p:nvPr/>
        </p:nvSpPr>
        <p:spPr>
          <a:xfrm>
            <a:off x="28558763" y="53468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6" name="椭圆 625"/>
          <p:cNvSpPr/>
          <p:nvPr/>
        </p:nvSpPr>
        <p:spPr>
          <a:xfrm>
            <a:off x="23929956" y="24110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627" name="直接连接符 626"/>
          <p:cNvCxnSpPr>
            <a:stCxn id="587" idx="3"/>
            <a:endCxn id="630" idx="0"/>
          </p:cNvCxnSpPr>
          <p:nvPr/>
        </p:nvCxnSpPr>
        <p:spPr>
          <a:xfrm flipH="1">
            <a:off x="24505556" y="3760817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连接符 627"/>
          <p:cNvCxnSpPr>
            <a:stCxn id="604" idx="5"/>
            <a:endCxn id="629" idx="0"/>
          </p:cNvCxnSpPr>
          <p:nvPr/>
        </p:nvCxnSpPr>
        <p:spPr>
          <a:xfrm>
            <a:off x="23877764" y="3753212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矩形 628"/>
          <p:cNvSpPr/>
          <p:nvPr/>
        </p:nvSpPr>
        <p:spPr>
          <a:xfrm>
            <a:off x="23698921" y="43477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0" name="矩形 629"/>
          <p:cNvSpPr/>
          <p:nvPr/>
        </p:nvSpPr>
        <p:spPr>
          <a:xfrm>
            <a:off x="24258813" y="4350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1" name="椭圆 630"/>
          <p:cNvSpPr/>
          <p:nvPr/>
        </p:nvSpPr>
        <p:spPr>
          <a:xfrm>
            <a:off x="22535826" y="424356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632" name="直接连接符 631"/>
          <p:cNvCxnSpPr>
            <a:stCxn id="631" idx="3"/>
            <a:endCxn id="633" idx="0"/>
          </p:cNvCxnSpPr>
          <p:nvPr/>
        </p:nvCxnSpPr>
        <p:spPr>
          <a:xfrm flipH="1">
            <a:off x="22518796" y="4701949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矩形 632"/>
          <p:cNvSpPr/>
          <p:nvPr/>
        </p:nvSpPr>
        <p:spPr>
          <a:xfrm>
            <a:off x="22272053" y="52422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34" name="直接连接符 633"/>
          <p:cNvCxnSpPr>
            <a:stCxn id="631" idx="5"/>
            <a:endCxn id="635" idx="0"/>
          </p:cNvCxnSpPr>
          <p:nvPr/>
        </p:nvCxnSpPr>
        <p:spPr>
          <a:xfrm>
            <a:off x="22994208" y="4701949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/>
          <p:cNvSpPr/>
          <p:nvPr/>
        </p:nvSpPr>
        <p:spPr>
          <a:xfrm>
            <a:off x="22845555" y="52438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6" name="椭圆 635"/>
          <p:cNvSpPr/>
          <p:nvPr/>
        </p:nvSpPr>
        <p:spPr>
          <a:xfrm>
            <a:off x="24795041" y="421856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637" name="直接连接符 636"/>
          <p:cNvCxnSpPr>
            <a:stCxn id="636" idx="5"/>
            <a:endCxn id="640" idx="0"/>
          </p:cNvCxnSpPr>
          <p:nvPr/>
        </p:nvCxnSpPr>
        <p:spPr>
          <a:xfrm>
            <a:off x="25253423" y="4676951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接连接符 637"/>
          <p:cNvCxnSpPr>
            <a:stCxn id="636" idx="3"/>
            <a:endCxn id="639" idx="0"/>
          </p:cNvCxnSpPr>
          <p:nvPr/>
        </p:nvCxnSpPr>
        <p:spPr>
          <a:xfrm flipH="1">
            <a:off x="24791028" y="4676951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矩形 638"/>
          <p:cNvSpPr/>
          <p:nvPr/>
        </p:nvSpPr>
        <p:spPr>
          <a:xfrm>
            <a:off x="24544285" y="52438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40" name="矩形 639"/>
          <p:cNvSpPr/>
          <p:nvPr/>
        </p:nvSpPr>
        <p:spPr>
          <a:xfrm>
            <a:off x="25094646" y="52438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41" name="直接箭头连接符 640"/>
          <p:cNvCxnSpPr/>
          <p:nvPr/>
        </p:nvCxnSpPr>
        <p:spPr>
          <a:xfrm>
            <a:off x="18597441" y="1696902"/>
            <a:ext cx="3969193" cy="389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矩形 642"/>
          <p:cNvSpPr/>
          <p:nvPr/>
        </p:nvSpPr>
        <p:spPr>
          <a:xfrm>
            <a:off x="18379585" y="179263"/>
            <a:ext cx="534312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/>
              <a:t>当前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17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16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17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的右孩子，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的右孩子。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17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16</a:t>
            </a:r>
            <a:r>
              <a:rPr lang="zh-CN" altLang="en-US" dirty="0" smtClean="0"/>
              <a:t>左旋，</a:t>
            </a:r>
            <a:endParaRPr lang="en-US" altLang="zh-CN" dirty="0" smtClean="0"/>
          </a:p>
          <a:p>
            <a:r>
              <a:rPr lang="zh-CN" altLang="en-US" dirty="0" smtClean="0"/>
              <a:t>然后交换</a:t>
            </a:r>
            <a:r>
              <a:rPr lang="en-US" altLang="zh-CN" dirty="0" smtClean="0"/>
              <a:t>15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054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144871" y="150013"/>
            <a:ext cx="11921944" cy="6692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删除逻辑：要删除节点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，首先找到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的后继节点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</a:t>
            </a:r>
            <a:r>
              <a:rPr lang="zh-CN" altLang="en-US" dirty="0" smtClean="0"/>
              <a:t>互换数字，颜色不换，此时变成了对</a:t>
            </a:r>
            <a:r>
              <a:rPr lang="en-US" altLang="zh-CN" dirty="0" smtClean="0"/>
              <a:t>D</a:t>
            </a:r>
            <a:r>
              <a:rPr lang="zh-CN" altLang="en-US" dirty="0" smtClean="0"/>
              <a:t>进行删除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、如果</a:t>
            </a:r>
            <a:r>
              <a:rPr lang="en-US" altLang="zh-CN" dirty="0" smtClean="0"/>
              <a:t>D</a:t>
            </a:r>
            <a:r>
              <a:rPr lang="zh-CN" altLang="en-US" dirty="0" smtClean="0"/>
              <a:t>为红色（此时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的左右孩子肯定都为</a:t>
            </a:r>
            <a:r>
              <a:rPr lang="en-US" altLang="zh-CN" dirty="0" smtClean="0"/>
              <a:t>NIL</a:t>
            </a:r>
            <a:r>
              <a:rPr lang="zh-CN" altLang="en-US" dirty="0" smtClean="0"/>
              <a:t>，因为红黑树红色节点要么子节点都为</a:t>
            </a:r>
            <a:r>
              <a:rPr lang="en-US" altLang="zh-CN" dirty="0" smtClean="0"/>
              <a:t>NIL</a:t>
            </a:r>
            <a:r>
              <a:rPr lang="zh-CN" altLang="en-US" dirty="0" smtClean="0"/>
              <a:t>，要么都为黑色），处理思路：将</a:t>
            </a:r>
            <a:r>
              <a:rPr lang="en-US" altLang="zh-CN" dirty="0" smtClean="0"/>
              <a:t>D</a:t>
            </a:r>
            <a:r>
              <a:rPr lang="zh-CN" altLang="en-US" dirty="0" smtClean="0"/>
              <a:t>直接删除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、如果</a:t>
            </a:r>
            <a:r>
              <a:rPr lang="en-US" altLang="zh-CN" dirty="0" smtClean="0"/>
              <a:t>D</a:t>
            </a:r>
            <a:r>
              <a:rPr lang="zh-CN" altLang="en-US" dirty="0" smtClean="0"/>
              <a:t>为黑色（由于</a:t>
            </a:r>
            <a:r>
              <a:rPr lang="en-US" altLang="zh-CN" dirty="0" smtClean="0"/>
              <a:t>D</a:t>
            </a:r>
            <a:r>
              <a:rPr lang="zh-CN" altLang="en-US" dirty="0" smtClean="0"/>
              <a:t>是后继，因此要么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的左右孩子都是</a:t>
            </a:r>
            <a:r>
              <a:rPr lang="en-US" altLang="zh-CN" dirty="0" smtClean="0"/>
              <a:t>NIL</a:t>
            </a:r>
            <a:r>
              <a:rPr lang="zh-CN" altLang="en-US" dirty="0" smtClean="0"/>
              <a:t>，要么</a:t>
            </a:r>
            <a:r>
              <a:rPr lang="en-US" altLang="zh-CN" dirty="0" smtClean="0"/>
              <a:t>D</a:t>
            </a:r>
            <a:r>
              <a:rPr lang="zh-CN" altLang="en-US" dirty="0" smtClean="0"/>
              <a:t>最多只能有右孩子，绝不可能有左孩子，而且右孩子肯定为红色，要不然红黑树特性就被破坏了）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）如果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的右孩子</a:t>
            </a:r>
            <a:r>
              <a:rPr lang="en-US" altLang="zh-CN" dirty="0" smtClean="0"/>
              <a:t>DR</a:t>
            </a:r>
            <a:r>
              <a:rPr lang="zh-CN" altLang="en-US" dirty="0" smtClean="0"/>
              <a:t>不为空，则</a:t>
            </a:r>
            <a:r>
              <a:rPr lang="en-US" altLang="zh-CN" dirty="0" smtClean="0"/>
              <a:t>DR</a:t>
            </a:r>
            <a:r>
              <a:rPr lang="zh-CN" altLang="en-US" dirty="0"/>
              <a:t>必</a:t>
            </a:r>
            <a:r>
              <a:rPr lang="zh-CN" altLang="en-US" dirty="0" smtClean="0"/>
              <a:t>为红色，处理思路：交换</a:t>
            </a:r>
            <a:r>
              <a:rPr lang="en-US" altLang="zh-CN" dirty="0" smtClean="0"/>
              <a:t>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DR</a:t>
            </a:r>
            <a:r>
              <a:rPr lang="zh-CN" altLang="en-US" dirty="0" smtClean="0"/>
              <a:t>的数值，颜色不换，并将</a:t>
            </a:r>
            <a:r>
              <a:rPr lang="en-US" altLang="zh-CN" dirty="0" smtClean="0"/>
              <a:t>DR</a:t>
            </a:r>
            <a:r>
              <a:rPr lang="zh-CN" altLang="en-US" dirty="0" smtClean="0"/>
              <a:t>删除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）如果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的右孩子</a:t>
            </a:r>
            <a:r>
              <a:rPr lang="en-US" altLang="zh-CN" dirty="0" smtClean="0"/>
              <a:t>DR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NIL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[1]</a:t>
            </a:r>
            <a:r>
              <a:rPr lang="zh-CN" altLang="en-US" dirty="0" smtClean="0"/>
              <a:t>如果</a:t>
            </a:r>
            <a:r>
              <a:rPr lang="en-US" altLang="zh-CN" dirty="0"/>
              <a:t>D</a:t>
            </a:r>
            <a:r>
              <a:rPr lang="zh-CN" altLang="en-US" dirty="0"/>
              <a:t>的兄弟节点</a:t>
            </a:r>
            <a:r>
              <a:rPr lang="en-US" altLang="zh-CN" dirty="0"/>
              <a:t>S</a:t>
            </a:r>
            <a:r>
              <a:rPr lang="zh-CN" altLang="en-US" dirty="0"/>
              <a:t>为红色，则</a:t>
            </a:r>
            <a:r>
              <a:rPr lang="en-US" altLang="zh-CN" dirty="0"/>
              <a:t>S</a:t>
            </a:r>
            <a:r>
              <a:rPr lang="zh-CN" altLang="en-US" dirty="0"/>
              <a:t>的父亲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zh-CN" altLang="en-US" dirty="0"/>
              <a:t>的孩子</a:t>
            </a:r>
            <a:r>
              <a:rPr lang="en-US" altLang="zh-CN" dirty="0"/>
              <a:t>SL</a:t>
            </a:r>
            <a:r>
              <a:rPr lang="zh-CN" altLang="en-US" dirty="0"/>
              <a:t>和</a:t>
            </a:r>
            <a:r>
              <a:rPr lang="en-US" altLang="zh-CN" dirty="0"/>
              <a:t>SR</a:t>
            </a:r>
            <a:r>
              <a:rPr lang="zh-CN" altLang="en-US" dirty="0"/>
              <a:t>都为黑色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zh-CN" altLang="en-US" dirty="0" smtClean="0"/>
              <a:t>处理</a:t>
            </a:r>
            <a:r>
              <a:rPr lang="zh-CN" altLang="en-US" dirty="0"/>
              <a:t>思路：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交换颜色，然后以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zh-CN" altLang="en-US" dirty="0" smtClean="0">
                <a:solidFill>
                  <a:srgbClr val="FF0000"/>
                </a:solidFill>
              </a:rPr>
              <a:t>支点左旋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[2]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的兄弟节点</a:t>
            </a:r>
            <a:r>
              <a:rPr lang="en-US" altLang="zh-CN" dirty="0" smtClean="0"/>
              <a:t>S</a:t>
            </a:r>
            <a:r>
              <a:rPr lang="zh-CN" altLang="en-US" dirty="0" smtClean="0"/>
              <a:t>为黑色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   1&gt;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SL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SR</a:t>
            </a:r>
            <a:r>
              <a:rPr lang="zh-CN" altLang="en-US" dirty="0" smtClean="0"/>
              <a:t>都为黑色，则将</a:t>
            </a:r>
            <a:r>
              <a:rPr lang="en-US" altLang="zh-CN" dirty="0" smtClean="0"/>
              <a:t>S</a:t>
            </a:r>
            <a:r>
              <a:rPr lang="zh-CN" altLang="en-US" dirty="0" smtClean="0"/>
              <a:t>变为红色，此时：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   a</a:t>
            </a:r>
            <a:r>
              <a:rPr lang="zh-CN" altLang="en-US" dirty="0" smtClean="0"/>
              <a:t>、如果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为红色，则将</a:t>
            </a:r>
            <a:r>
              <a:rPr lang="en-US" altLang="zh-CN" dirty="0" smtClean="0"/>
              <a:t>P</a:t>
            </a:r>
            <a:r>
              <a:rPr lang="zh-CN" altLang="en-US" dirty="0" smtClean="0"/>
              <a:t>变为黑色，则红黑平衡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   b</a:t>
            </a:r>
            <a:r>
              <a:rPr lang="zh-CN" altLang="en-US" dirty="0" smtClean="0"/>
              <a:t>、如果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为黑色，则可能出现任何情况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  2&gt;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的远侄子是红色，则直接将远侄子变为黑色，并交换</a:t>
            </a:r>
            <a:r>
              <a:rPr lang="en-US" altLang="zh-CN" dirty="0" smtClean="0"/>
              <a:t>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的颜色，然后以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为支点进行旋转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zh-CN" altLang="en-US" dirty="0" smtClean="0"/>
              <a:t>（旋转规则：如果</a:t>
            </a:r>
            <a:r>
              <a:rPr lang="en-US" altLang="zh-CN" dirty="0" smtClean="0"/>
              <a:t>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的左孩子则将</a:t>
            </a:r>
            <a:r>
              <a:rPr lang="en-US" altLang="zh-CN" dirty="0" smtClean="0"/>
              <a:t>P</a:t>
            </a:r>
            <a:r>
              <a:rPr lang="zh-CN" altLang="en-US" dirty="0" smtClean="0"/>
              <a:t>进行左旋，如果</a:t>
            </a:r>
            <a:r>
              <a:rPr lang="en-US" altLang="zh-CN" dirty="0" smtClean="0"/>
              <a:t>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的右孩子，则将</a:t>
            </a:r>
            <a:r>
              <a:rPr lang="en-US" altLang="zh-CN" dirty="0" smtClean="0"/>
              <a:t>P</a:t>
            </a:r>
            <a:r>
              <a:rPr lang="zh-CN" altLang="en-US" dirty="0" smtClean="0"/>
              <a:t>右旋）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  3&gt;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的远侄子是黑色，则近侄子比为</a:t>
            </a:r>
            <a:r>
              <a:rPr lang="zh-CN" altLang="en-US" dirty="0"/>
              <a:t>红色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最终将远侄子变为红色，转换为</a:t>
            </a:r>
            <a:r>
              <a:rPr lang="en-US" altLang="zh-CN" dirty="0" smtClean="0">
                <a:solidFill>
                  <a:srgbClr val="FF0000"/>
                </a:solidFill>
              </a:rPr>
              <a:t>2&gt;</a:t>
            </a:r>
            <a:r>
              <a:rPr lang="zh-CN" altLang="en-US" dirty="0" smtClean="0">
                <a:solidFill>
                  <a:srgbClr val="FF0000"/>
                </a:solidFill>
              </a:rPr>
              <a:t>的情况，解决问题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41976" y="7330238"/>
            <a:ext cx="122087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rgbClr val="0000FF"/>
                </a:solidFill>
              </a:rPr>
              <a:t>插入节点的顺序：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12   1   9   2   0   11   7   19   4   15   18   5   14   13   10   16   6   3   8   17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1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0" y="487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一、从树中删除节点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以后继的方式进行删除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①如果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没有孩子，直接删掉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。如果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是红色，完事！如果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是黑色，则</a:t>
            </a:r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en-US" altLang="zh-CN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为当前节点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进行旋转调色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②如果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只有一个孩子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，交换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的数值，转化为对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删除。根据红黑树特性，此时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不可能为红色，因为红色节点要么没有孩子，要么有两个黑孩子。此时，则</a:t>
            </a:r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en-US" altLang="zh-CN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为当前节点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进行旋转调色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③如果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有两个孩子，则从后继中找到最小节点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，交换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的数值，转化为对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进行删除。再根据①②两种情况删除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，并进行旋转调色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二、旋转调色（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N=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旋转调色的当前节点，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P=N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的父亲，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W=N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的兄弟，</a:t>
            </a:r>
            <a:r>
              <a:rPr lang="en-US" altLang="zh-CN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=N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的远侄子，</a:t>
            </a:r>
            <a:r>
              <a:rPr lang="en-US" altLang="zh-CN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Nn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=N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的近侄子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是根或者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是红色，则：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直接将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设为黑色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不是根且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是黑色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，且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为红色，则：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设为黑色，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设为红色，对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进行旋转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的左子进行左旋，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的右子进行右旋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，将情况转化为情况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不是根且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是黑色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，且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为黑色，且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左右子均为黑色，则：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设为红色，将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设为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再用情况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进行旋转调色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不是根且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是黑色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，且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为黑色，且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Nf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为黑色，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为红色，则：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交换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的颜色，并对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进行旋转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(N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的左子进行右旋，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的右子进行左旋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，旋转后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的新兄弟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有一个红色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WR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，则转换为情况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不是根且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是黑色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，且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为黑色，且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Nf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为红色，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为黑色，则：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设为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的颜色，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设为黑色，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并对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进行旋转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的左子进行左旋，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的右子进行右旋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设为根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611778"/>
            <a:ext cx="122087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rgbClr val="0000FF"/>
                </a:solidFill>
              </a:rPr>
              <a:t>插入节点的顺序：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12   1   9   2   0   11   7   19   4   15   18   5   14   13   10   16   6   3   8   17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11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椭圆 481"/>
          <p:cNvSpPr/>
          <p:nvPr/>
        </p:nvSpPr>
        <p:spPr>
          <a:xfrm>
            <a:off x="8977948" y="425260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3" name="直接连接符 482"/>
          <p:cNvCxnSpPr>
            <a:stCxn id="482" idx="5"/>
            <a:endCxn id="486" idx="0"/>
          </p:cNvCxnSpPr>
          <p:nvPr/>
        </p:nvCxnSpPr>
        <p:spPr>
          <a:xfrm>
            <a:off x="9436330" y="4710988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连接符 483"/>
          <p:cNvCxnSpPr>
            <a:stCxn id="482" idx="3"/>
            <a:endCxn id="485" idx="0"/>
          </p:cNvCxnSpPr>
          <p:nvPr/>
        </p:nvCxnSpPr>
        <p:spPr>
          <a:xfrm flipH="1">
            <a:off x="8975819" y="4710988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矩形 484"/>
          <p:cNvSpPr/>
          <p:nvPr/>
        </p:nvSpPr>
        <p:spPr>
          <a:xfrm>
            <a:off x="8729076" y="53326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6" name="矩形 485"/>
          <p:cNvSpPr/>
          <p:nvPr/>
        </p:nvSpPr>
        <p:spPr>
          <a:xfrm>
            <a:off x="9279437" y="53326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7" name="椭圆 486"/>
          <p:cNvSpPr/>
          <p:nvPr/>
        </p:nvSpPr>
        <p:spPr>
          <a:xfrm>
            <a:off x="4702038" y="4330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88" name="椭圆 487"/>
          <p:cNvSpPr/>
          <p:nvPr/>
        </p:nvSpPr>
        <p:spPr>
          <a:xfrm>
            <a:off x="6394478" y="24119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9" name="直接连接符 488"/>
          <p:cNvCxnSpPr>
            <a:stCxn id="608" idx="0"/>
            <a:endCxn id="487" idx="5"/>
          </p:cNvCxnSpPr>
          <p:nvPr/>
        </p:nvCxnSpPr>
        <p:spPr>
          <a:xfrm flipH="1" flipV="1">
            <a:off x="5160420" y="891408"/>
            <a:ext cx="3013248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连接符 489"/>
          <p:cNvCxnSpPr>
            <a:stCxn id="488" idx="0"/>
            <a:endCxn id="608" idx="3"/>
          </p:cNvCxnSpPr>
          <p:nvPr/>
        </p:nvCxnSpPr>
        <p:spPr>
          <a:xfrm flipV="1">
            <a:off x="6662992" y="1984986"/>
            <a:ext cx="1320808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接连接符 490"/>
          <p:cNvCxnSpPr>
            <a:stCxn id="487" idx="3"/>
            <a:endCxn id="594" idx="0"/>
          </p:cNvCxnSpPr>
          <p:nvPr/>
        </p:nvCxnSpPr>
        <p:spPr>
          <a:xfrm flipH="1">
            <a:off x="2700952" y="891408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接连接符 491"/>
          <p:cNvCxnSpPr>
            <a:stCxn id="488" idx="3"/>
            <a:endCxn id="566" idx="0"/>
          </p:cNvCxnSpPr>
          <p:nvPr/>
        </p:nvCxnSpPr>
        <p:spPr>
          <a:xfrm flipH="1">
            <a:off x="6119136" y="2870336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连接符 492"/>
          <p:cNvCxnSpPr>
            <a:stCxn id="494" idx="3"/>
            <a:endCxn id="500" idx="0"/>
          </p:cNvCxnSpPr>
          <p:nvPr/>
        </p:nvCxnSpPr>
        <p:spPr>
          <a:xfrm flipH="1">
            <a:off x="800268" y="2870336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椭圆 493"/>
          <p:cNvSpPr/>
          <p:nvPr/>
        </p:nvSpPr>
        <p:spPr>
          <a:xfrm>
            <a:off x="1166078" y="24119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95" name="直接连接符 494"/>
          <p:cNvCxnSpPr>
            <a:stCxn id="494" idx="0"/>
            <a:endCxn id="594" idx="3"/>
          </p:cNvCxnSpPr>
          <p:nvPr/>
        </p:nvCxnSpPr>
        <p:spPr>
          <a:xfrm flipV="1">
            <a:off x="1434592" y="1984986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椭圆 495"/>
          <p:cNvSpPr/>
          <p:nvPr/>
        </p:nvSpPr>
        <p:spPr>
          <a:xfrm>
            <a:off x="1850235" y="332835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97" name="直接连接符 496"/>
          <p:cNvCxnSpPr>
            <a:stCxn id="496" idx="5"/>
            <a:endCxn id="631" idx="0"/>
          </p:cNvCxnSpPr>
          <p:nvPr/>
        </p:nvCxnSpPr>
        <p:spPr>
          <a:xfrm>
            <a:off x="2308617" y="3786735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接连接符 497"/>
          <p:cNvCxnSpPr>
            <a:stCxn id="496" idx="3"/>
            <a:endCxn id="499" idx="0"/>
          </p:cNvCxnSpPr>
          <p:nvPr/>
        </p:nvCxnSpPr>
        <p:spPr>
          <a:xfrm flipH="1">
            <a:off x="1838971" y="3786735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矩形 498"/>
          <p:cNvSpPr/>
          <p:nvPr/>
        </p:nvSpPr>
        <p:spPr>
          <a:xfrm>
            <a:off x="1592228" y="43187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0" name="椭圆 499"/>
          <p:cNvSpPr/>
          <p:nvPr/>
        </p:nvSpPr>
        <p:spPr>
          <a:xfrm>
            <a:off x="531754" y="333746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06" name="矩形 505"/>
          <p:cNvSpPr/>
          <p:nvPr/>
        </p:nvSpPr>
        <p:spPr>
          <a:xfrm>
            <a:off x="825147" y="4327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5" name="直接连接符 524"/>
          <p:cNvCxnSpPr>
            <a:stCxn id="500" idx="5"/>
            <a:endCxn id="506" idx="0"/>
          </p:cNvCxnSpPr>
          <p:nvPr/>
        </p:nvCxnSpPr>
        <p:spPr>
          <a:xfrm>
            <a:off x="990136" y="3795848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00" idx="3"/>
            <a:endCxn id="552" idx="0"/>
          </p:cNvCxnSpPr>
          <p:nvPr/>
        </p:nvCxnSpPr>
        <p:spPr>
          <a:xfrm flipH="1">
            <a:off x="464040" y="3795848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矩形 551"/>
          <p:cNvSpPr/>
          <p:nvPr/>
        </p:nvSpPr>
        <p:spPr>
          <a:xfrm>
            <a:off x="217297" y="43423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6" name="椭圆 565"/>
          <p:cNvSpPr/>
          <p:nvPr/>
        </p:nvSpPr>
        <p:spPr>
          <a:xfrm>
            <a:off x="5850622" y="333746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67" name="矩形 566"/>
          <p:cNvSpPr/>
          <p:nvPr/>
        </p:nvSpPr>
        <p:spPr>
          <a:xfrm>
            <a:off x="6147735" y="43936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5" name="直接连接符 584"/>
          <p:cNvCxnSpPr>
            <a:stCxn id="566" idx="5"/>
            <a:endCxn id="567" idx="0"/>
          </p:cNvCxnSpPr>
          <p:nvPr/>
        </p:nvCxnSpPr>
        <p:spPr>
          <a:xfrm>
            <a:off x="6309004" y="3795848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接连接符 585"/>
          <p:cNvCxnSpPr>
            <a:stCxn id="566" idx="3"/>
            <a:endCxn id="617" idx="0"/>
          </p:cNvCxnSpPr>
          <p:nvPr/>
        </p:nvCxnSpPr>
        <p:spPr>
          <a:xfrm flipH="1">
            <a:off x="5841753" y="3795848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椭圆 586"/>
          <p:cNvSpPr/>
          <p:nvPr/>
        </p:nvSpPr>
        <p:spPr>
          <a:xfrm>
            <a:off x="4166904" y="330335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588" name="直接连接符 587"/>
          <p:cNvCxnSpPr>
            <a:stCxn id="587" idx="5"/>
            <a:endCxn id="636" idx="0"/>
          </p:cNvCxnSpPr>
          <p:nvPr/>
        </p:nvCxnSpPr>
        <p:spPr>
          <a:xfrm>
            <a:off x="4625286" y="3761737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接连接符 588"/>
          <p:cNvCxnSpPr>
            <a:stCxn id="587" idx="0"/>
            <a:endCxn id="626" idx="5"/>
          </p:cNvCxnSpPr>
          <p:nvPr/>
        </p:nvCxnSpPr>
        <p:spPr>
          <a:xfrm flipH="1" flipV="1">
            <a:off x="4018763" y="2870336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椭圆 589"/>
          <p:cNvSpPr/>
          <p:nvPr/>
        </p:nvSpPr>
        <p:spPr>
          <a:xfrm>
            <a:off x="10095566" y="33159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91" name="矩形 590"/>
          <p:cNvSpPr/>
          <p:nvPr/>
        </p:nvSpPr>
        <p:spPr>
          <a:xfrm>
            <a:off x="10397763" y="43831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92" name="直接连接符 591"/>
          <p:cNvCxnSpPr>
            <a:stCxn id="590" idx="5"/>
            <a:endCxn id="591" idx="0"/>
          </p:cNvCxnSpPr>
          <p:nvPr/>
        </p:nvCxnSpPr>
        <p:spPr>
          <a:xfrm>
            <a:off x="10553948" y="3774327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接连接符 592"/>
          <p:cNvCxnSpPr>
            <a:stCxn id="590" idx="0"/>
            <a:endCxn id="600" idx="5"/>
          </p:cNvCxnSpPr>
          <p:nvPr/>
        </p:nvCxnSpPr>
        <p:spPr>
          <a:xfrm flipH="1" flipV="1">
            <a:off x="9746985" y="2870336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椭圆 593"/>
          <p:cNvSpPr/>
          <p:nvPr/>
        </p:nvSpPr>
        <p:spPr>
          <a:xfrm>
            <a:off x="2432438" y="15266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95" name="直接连接符 594"/>
          <p:cNvCxnSpPr>
            <a:stCxn id="594" idx="5"/>
            <a:endCxn id="626" idx="0"/>
          </p:cNvCxnSpPr>
          <p:nvPr/>
        </p:nvCxnSpPr>
        <p:spPr>
          <a:xfrm>
            <a:off x="2890820" y="1984986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494" idx="5"/>
            <a:endCxn id="496" idx="0"/>
          </p:cNvCxnSpPr>
          <p:nvPr/>
        </p:nvCxnSpPr>
        <p:spPr>
          <a:xfrm>
            <a:off x="1624460" y="2870336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椭圆 596"/>
          <p:cNvSpPr/>
          <p:nvPr/>
        </p:nvSpPr>
        <p:spPr>
          <a:xfrm>
            <a:off x="7878371" y="42724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8" name="直接连接符 597"/>
          <p:cNvCxnSpPr>
            <a:stCxn id="608" idx="5"/>
            <a:endCxn id="600" idx="0"/>
          </p:cNvCxnSpPr>
          <p:nvPr/>
        </p:nvCxnSpPr>
        <p:spPr>
          <a:xfrm>
            <a:off x="8363536" y="1984986"/>
            <a:ext cx="119358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接连接符 598"/>
          <p:cNvCxnSpPr>
            <a:stCxn id="597" idx="3"/>
            <a:endCxn id="611" idx="0"/>
          </p:cNvCxnSpPr>
          <p:nvPr/>
        </p:nvCxnSpPr>
        <p:spPr>
          <a:xfrm flipH="1">
            <a:off x="7862429" y="4730835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椭圆 599"/>
          <p:cNvSpPr/>
          <p:nvPr/>
        </p:nvSpPr>
        <p:spPr>
          <a:xfrm>
            <a:off x="9288603" y="24119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01" name="矩形 600"/>
          <p:cNvSpPr/>
          <p:nvPr/>
        </p:nvSpPr>
        <p:spPr>
          <a:xfrm>
            <a:off x="9825631" y="43866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2" name="直接连接符 601"/>
          <p:cNvCxnSpPr>
            <a:stCxn id="590" idx="3"/>
            <a:endCxn id="601" idx="0"/>
          </p:cNvCxnSpPr>
          <p:nvPr/>
        </p:nvCxnSpPr>
        <p:spPr>
          <a:xfrm flipH="1">
            <a:off x="10072374" y="3774327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接连接符 602"/>
          <p:cNvCxnSpPr>
            <a:stCxn id="597" idx="0"/>
            <a:endCxn id="622" idx="3"/>
          </p:cNvCxnSpPr>
          <p:nvPr/>
        </p:nvCxnSpPr>
        <p:spPr>
          <a:xfrm flipV="1">
            <a:off x="8146885" y="3774327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椭圆 603"/>
          <p:cNvSpPr/>
          <p:nvPr/>
        </p:nvSpPr>
        <p:spPr>
          <a:xfrm>
            <a:off x="3049807" y="32957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605" name="直接连接符 604"/>
          <p:cNvCxnSpPr>
            <a:stCxn id="604" idx="0"/>
            <a:endCxn id="626" idx="3"/>
          </p:cNvCxnSpPr>
          <p:nvPr/>
        </p:nvCxnSpPr>
        <p:spPr>
          <a:xfrm flipV="1">
            <a:off x="3318321" y="2870336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接连接符 605"/>
          <p:cNvCxnSpPr>
            <a:stCxn id="604" idx="3"/>
            <a:endCxn id="607" idx="0"/>
          </p:cNvCxnSpPr>
          <p:nvPr/>
        </p:nvCxnSpPr>
        <p:spPr>
          <a:xfrm flipH="1">
            <a:off x="3002587" y="3754132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矩形 606"/>
          <p:cNvSpPr/>
          <p:nvPr/>
        </p:nvSpPr>
        <p:spPr>
          <a:xfrm>
            <a:off x="2755844" y="43469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8" name="椭圆 607"/>
          <p:cNvSpPr/>
          <p:nvPr/>
        </p:nvSpPr>
        <p:spPr>
          <a:xfrm>
            <a:off x="7905154" y="15266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09" name="直接连接符 608"/>
          <p:cNvCxnSpPr>
            <a:stCxn id="600" idx="3"/>
            <a:endCxn id="622" idx="0"/>
          </p:cNvCxnSpPr>
          <p:nvPr/>
        </p:nvCxnSpPr>
        <p:spPr>
          <a:xfrm flipH="1">
            <a:off x="8715951" y="2870336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接连接符 609"/>
          <p:cNvCxnSpPr>
            <a:stCxn id="488" idx="5"/>
            <a:endCxn id="612" idx="0"/>
          </p:cNvCxnSpPr>
          <p:nvPr/>
        </p:nvCxnSpPr>
        <p:spPr>
          <a:xfrm>
            <a:off x="6852860" y="2870336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矩形 610"/>
          <p:cNvSpPr/>
          <p:nvPr/>
        </p:nvSpPr>
        <p:spPr>
          <a:xfrm>
            <a:off x="7615686" y="53477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2" name="椭圆 611"/>
          <p:cNvSpPr/>
          <p:nvPr/>
        </p:nvSpPr>
        <p:spPr>
          <a:xfrm>
            <a:off x="6988014" y="33159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13" name="直接连接符 612"/>
          <p:cNvCxnSpPr>
            <a:stCxn id="612" idx="5"/>
            <a:endCxn id="616" idx="0"/>
          </p:cNvCxnSpPr>
          <p:nvPr/>
        </p:nvCxnSpPr>
        <p:spPr>
          <a:xfrm>
            <a:off x="7446396" y="3774327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接连接符 613"/>
          <p:cNvCxnSpPr>
            <a:stCxn id="612" idx="3"/>
            <a:endCxn id="615" idx="0"/>
          </p:cNvCxnSpPr>
          <p:nvPr/>
        </p:nvCxnSpPr>
        <p:spPr>
          <a:xfrm flipH="1">
            <a:off x="6997068" y="3774327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矩形 614"/>
          <p:cNvSpPr/>
          <p:nvPr/>
        </p:nvSpPr>
        <p:spPr>
          <a:xfrm>
            <a:off x="6750325" y="43996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6" name="矩形 615"/>
          <p:cNvSpPr/>
          <p:nvPr/>
        </p:nvSpPr>
        <p:spPr>
          <a:xfrm>
            <a:off x="7296019" y="43904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7" name="椭圆 616"/>
          <p:cNvSpPr/>
          <p:nvPr/>
        </p:nvSpPr>
        <p:spPr>
          <a:xfrm>
            <a:off x="5573239" y="424500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18" name="直接连接符 617"/>
          <p:cNvCxnSpPr>
            <a:stCxn id="617" idx="5"/>
            <a:endCxn id="621" idx="0"/>
          </p:cNvCxnSpPr>
          <p:nvPr/>
        </p:nvCxnSpPr>
        <p:spPr>
          <a:xfrm>
            <a:off x="6031621" y="4703390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接连接符 618"/>
          <p:cNvCxnSpPr>
            <a:stCxn id="617" idx="3"/>
            <a:endCxn id="620" idx="0"/>
          </p:cNvCxnSpPr>
          <p:nvPr/>
        </p:nvCxnSpPr>
        <p:spPr>
          <a:xfrm flipH="1">
            <a:off x="5559906" y="4703390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矩形 619"/>
          <p:cNvSpPr/>
          <p:nvPr/>
        </p:nvSpPr>
        <p:spPr>
          <a:xfrm>
            <a:off x="5313163" y="52501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1" name="矩形 620"/>
          <p:cNvSpPr/>
          <p:nvPr/>
        </p:nvSpPr>
        <p:spPr>
          <a:xfrm>
            <a:off x="5863524" y="52501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2" name="椭圆 621"/>
          <p:cNvSpPr/>
          <p:nvPr/>
        </p:nvSpPr>
        <p:spPr>
          <a:xfrm>
            <a:off x="8447437" y="33159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23" name="直接连接符 622"/>
          <p:cNvCxnSpPr>
            <a:stCxn id="622" idx="5"/>
            <a:endCxn id="482" idx="0"/>
          </p:cNvCxnSpPr>
          <p:nvPr/>
        </p:nvCxnSpPr>
        <p:spPr>
          <a:xfrm>
            <a:off x="8905819" y="3774327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接连接符 623"/>
          <p:cNvCxnSpPr>
            <a:stCxn id="597" idx="5"/>
            <a:endCxn id="625" idx="0"/>
          </p:cNvCxnSpPr>
          <p:nvPr/>
        </p:nvCxnSpPr>
        <p:spPr>
          <a:xfrm>
            <a:off x="8336753" y="4730835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矩形 624"/>
          <p:cNvSpPr/>
          <p:nvPr/>
        </p:nvSpPr>
        <p:spPr>
          <a:xfrm>
            <a:off x="8189188" y="53477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6" name="椭圆 625"/>
          <p:cNvSpPr/>
          <p:nvPr/>
        </p:nvSpPr>
        <p:spPr>
          <a:xfrm>
            <a:off x="3560381" y="24119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627" name="直接连接符 626"/>
          <p:cNvCxnSpPr>
            <a:stCxn id="587" idx="3"/>
            <a:endCxn id="630" idx="0"/>
          </p:cNvCxnSpPr>
          <p:nvPr/>
        </p:nvCxnSpPr>
        <p:spPr>
          <a:xfrm flipH="1">
            <a:off x="4135981" y="3761737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连接符 627"/>
          <p:cNvCxnSpPr>
            <a:stCxn id="604" idx="5"/>
            <a:endCxn id="629" idx="0"/>
          </p:cNvCxnSpPr>
          <p:nvPr/>
        </p:nvCxnSpPr>
        <p:spPr>
          <a:xfrm>
            <a:off x="3508189" y="3754132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矩形 628"/>
          <p:cNvSpPr/>
          <p:nvPr/>
        </p:nvSpPr>
        <p:spPr>
          <a:xfrm>
            <a:off x="3329346" y="43486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0" name="矩形 629"/>
          <p:cNvSpPr/>
          <p:nvPr/>
        </p:nvSpPr>
        <p:spPr>
          <a:xfrm>
            <a:off x="3889238" y="43518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1" name="椭圆 630"/>
          <p:cNvSpPr/>
          <p:nvPr/>
        </p:nvSpPr>
        <p:spPr>
          <a:xfrm>
            <a:off x="2166251" y="424448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632" name="直接连接符 631"/>
          <p:cNvCxnSpPr>
            <a:stCxn id="631" idx="3"/>
            <a:endCxn id="633" idx="0"/>
          </p:cNvCxnSpPr>
          <p:nvPr/>
        </p:nvCxnSpPr>
        <p:spPr>
          <a:xfrm flipH="1">
            <a:off x="2149221" y="4702869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矩形 632"/>
          <p:cNvSpPr/>
          <p:nvPr/>
        </p:nvSpPr>
        <p:spPr>
          <a:xfrm>
            <a:off x="1902478" y="52431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34" name="直接连接符 633"/>
          <p:cNvCxnSpPr>
            <a:stCxn id="631" idx="5"/>
            <a:endCxn id="635" idx="0"/>
          </p:cNvCxnSpPr>
          <p:nvPr/>
        </p:nvCxnSpPr>
        <p:spPr>
          <a:xfrm>
            <a:off x="2624633" y="4702869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/>
          <p:cNvSpPr/>
          <p:nvPr/>
        </p:nvSpPr>
        <p:spPr>
          <a:xfrm>
            <a:off x="2475980" y="52448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6" name="椭圆 635"/>
          <p:cNvSpPr/>
          <p:nvPr/>
        </p:nvSpPr>
        <p:spPr>
          <a:xfrm>
            <a:off x="4425466" y="421948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637" name="直接连接符 636"/>
          <p:cNvCxnSpPr>
            <a:stCxn id="636" idx="5"/>
            <a:endCxn id="640" idx="0"/>
          </p:cNvCxnSpPr>
          <p:nvPr/>
        </p:nvCxnSpPr>
        <p:spPr>
          <a:xfrm>
            <a:off x="4883848" y="4677871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接连接符 637"/>
          <p:cNvCxnSpPr>
            <a:stCxn id="636" idx="3"/>
            <a:endCxn id="639" idx="0"/>
          </p:cNvCxnSpPr>
          <p:nvPr/>
        </p:nvCxnSpPr>
        <p:spPr>
          <a:xfrm flipH="1">
            <a:off x="4421453" y="4677871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矩形 638"/>
          <p:cNvSpPr/>
          <p:nvPr/>
        </p:nvSpPr>
        <p:spPr>
          <a:xfrm>
            <a:off x="4174710" y="52448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40" name="矩形 639"/>
          <p:cNvSpPr/>
          <p:nvPr/>
        </p:nvSpPr>
        <p:spPr>
          <a:xfrm>
            <a:off x="4725071" y="52448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6" name="矩形 245"/>
          <p:cNvSpPr/>
          <p:nvPr/>
        </p:nvSpPr>
        <p:spPr>
          <a:xfrm>
            <a:off x="150644" y="24836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8354380" y="292756"/>
            <a:ext cx="61991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12</a:t>
            </a:r>
            <a:r>
              <a:rPr lang="zh-CN" altLang="en-US" dirty="0" smtClean="0"/>
              <a:t>的后继是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13</a:t>
            </a:r>
            <a:r>
              <a:rPr lang="zh-CN" altLang="en-US" dirty="0" smtClean="0"/>
              <a:t>数值对换，此时</a:t>
            </a:r>
            <a:r>
              <a:rPr lang="en-US" altLang="zh-CN" dirty="0" smtClean="0"/>
              <a:t>12</a:t>
            </a:r>
            <a:r>
              <a:rPr lang="zh-CN" altLang="en-US" dirty="0" smtClean="0"/>
              <a:t>没有孩子，</a:t>
            </a:r>
            <a:endParaRPr lang="en-US" altLang="zh-CN" dirty="0" smtClean="0"/>
          </a:p>
          <a:p>
            <a:r>
              <a:rPr lang="zh-CN" altLang="en-US" dirty="0" smtClean="0"/>
              <a:t>则以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为当前节点进行旋转调色：</a:t>
            </a:r>
            <a:endParaRPr lang="en-US" altLang="zh-CN" dirty="0" smtClean="0"/>
          </a:p>
          <a:p>
            <a:r>
              <a:rPr lang="zh-CN" altLang="en-US" dirty="0" smtClean="0"/>
              <a:t>条件：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为黑色，且其兄弟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为黑色，且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的远侄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为红色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11</a:t>
            </a:r>
            <a:r>
              <a:rPr lang="zh-CN" altLang="en-US" dirty="0" smtClean="0"/>
              <a:t>设为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的颜色，将</a:t>
            </a:r>
            <a:r>
              <a:rPr lang="en-US" altLang="zh-CN" dirty="0" smtClean="0"/>
              <a:t>13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10</a:t>
            </a:r>
            <a:r>
              <a:rPr lang="zh-CN" altLang="en-US" dirty="0" smtClean="0"/>
              <a:t>设为黑色，并对</a:t>
            </a:r>
            <a:endParaRPr lang="en-US" altLang="zh-CN" dirty="0" smtClean="0"/>
          </a:p>
          <a:p>
            <a:r>
              <a:rPr lang="en-US" altLang="zh-CN" dirty="0" smtClean="0"/>
              <a:t>13</a:t>
            </a:r>
            <a:r>
              <a:rPr lang="zh-CN" altLang="en-US" dirty="0" smtClean="0"/>
              <a:t>进行右旋，再删除</a:t>
            </a:r>
            <a:r>
              <a:rPr lang="en-US" altLang="zh-CN" dirty="0" smtClean="0"/>
              <a:t>12</a:t>
            </a:r>
          </a:p>
        </p:txBody>
      </p:sp>
      <p:cxnSp>
        <p:nvCxnSpPr>
          <p:cNvPr id="507" name="直接箭头连接符 506"/>
          <p:cNvCxnSpPr/>
          <p:nvPr/>
        </p:nvCxnSpPr>
        <p:spPr>
          <a:xfrm>
            <a:off x="8682674" y="1795118"/>
            <a:ext cx="4504352" cy="39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椭圆 661"/>
          <p:cNvSpPr/>
          <p:nvPr/>
        </p:nvSpPr>
        <p:spPr>
          <a:xfrm>
            <a:off x="19811542" y="43144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63" name="直接连接符 662"/>
          <p:cNvCxnSpPr>
            <a:stCxn id="662" idx="5"/>
            <a:endCxn id="666" idx="0"/>
          </p:cNvCxnSpPr>
          <p:nvPr/>
        </p:nvCxnSpPr>
        <p:spPr>
          <a:xfrm>
            <a:off x="20269924" y="4772831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接连接符 663"/>
          <p:cNvCxnSpPr>
            <a:stCxn id="662" idx="3"/>
            <a:endCxn id="665" idx="0"/>
          </p:cNvCxnSpPr>
          <p:nvPr/>
        </p:nvCxnSpPr>
        <p:spPr>
          <a:xfrm flipH="1">
            <a:off x="19809413" y="4772831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" name="矩形 664"/>
          <p:cNvSpPr/>
          <p:nvPr/>
        </p:nvSpPr>
        <p:spPr>
          <a:xfrm>
            <a:off x="19562670" y="53945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6" name="矩形 665"/>
          <p:cNvSpPr/>
          <p:nvPr/>
        </p:nvSpPr>
        <p:spPr>
          <a:xfrm>
            <a:off x="20113031" y="53945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7" name="椭圆 666"/>
          <p:cNvSpPr/>
          <p:nvPr/>
        </p:nvSpPr>
        <p:spPr>
          <a:xfrm>
            <a:off x="15535632" y="4948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68" name="椭圆 667"/>
          <p:cNvSpPr/>
          <p:nvPr/>
        </p:nvSpPr>
        <p:spPr>
          <a:xfrm>
            <a:off x="17534082" y="33999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69" name="直接连接符 668"/>
          <p:cNvCxnSpPr>
            <a:stCxn id="710" idx="0"/>
            <a:endCxn id="667" idx="5"/>
          </p:cNvCxnSpPr>
          <p:nvPr/>
        </p:nvCxnSpPr>
        <p:spPr>
          <a:xfrm flipH="1" flipV="1">
            <a:off x="15994014" y="953251"/>
            <a:ext cx="2796597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接连接符 669"/>
          <p:cNvCxnSpPr>
            <a:stCxn id="685" idx="0"/>
            <a:endCxn id="710" idx="3"/>
          </p:cNvCxnSpPr>
          <p:nvPr/>
        </p:nvCxnSpPr>
        <p:spPr>
          <a:xfrm flipV="1">
            <a:off x="17247834" y="2046829"/>
            <a:ext cx="1352909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接连接符 670"/>
          <p:cNvCxnSpPr>
            <a:stCxn id="667" idx="3"/>
            <a:endCxn id="696" idx="0"/>
          </p:cNvCxnSpPr>
          <p:nvPr/>
        </p:nvCxnSpPr>
        <p:spPr>
          <a:xfrm flipH="1">
            <a:off x="13534546" y="953251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接连接符 671"/>
          <p:cNvCxnSpPr>
            <a:stCxn id="668" idx="0"/>
            <a:endCxn id="685" idx="5"/>
          </p:cNvCxnSpPr>
          <p:nvPr/>
        </p:nvCxnSpPr>
        <p:spPr>
          <a:xfrm flipH="1" flipV="1">
            <a:off x="17437702" y="2932179"/>
            <a:ext cx="364894" cy="467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连接符 672"/>
          <p:cNvCxnSpPr>
            <a:stCxn id="674" idx="3"/>
            <a:endCxn id="680" idx="0"/>
          </p:cNvCxnSpPr>
          <p:nvPr/>
        </p:nvCxnSpPr>
        <p:spPr>
          <a:xfrm flipH="1">
            <a:off x="11633862" y="2932179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椭圆 673"/>
          <p:cNvSpPr/>
          <p:nvPr/>
        </p:nvSpPr>
        <p:spPr>
          <a:xfrm>
            <a:off x="11999672" y="24737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75" name="直接连接符 674"/>
          <p:cNvCxnSpPr>
            <a:stCxn id="674" idx="0"/>
            <a:endCxn id="696" idx="3"/>
          </p:cNvCxnSpPr>
          <p:nvPr/>
        </p:nvCxnSpPr>
        <p:spPr>
          <a:xfrm flipV="1">
            <a:off x="12268186" y="2046829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" name="椭圆 675"/>
          <p:cNvSpPr/>
          <p:nvPr/>
        </p:nvSpPr>
        <p:spPr>
          <a:xfrm>
            <a:off x="12683829" y="33901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77" name="直接连接符 676"/>
          <p:cNvCxnSpPr>
            <a:stCxn id="676" idx="5"/>
            <a:endCxn id="733" idx="0"/>
          </p:cNvCxnSpPr>
          <p:nvPr/>
        </p:nvCxnSpPr>
        <p:spPr>
          <a:xfrm>
            <a:off x="13142211" y="3848578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接连接符 677"/>
          <p:cNvCxnSpPr>
            <a:stCxn id="676" idx="3"/>
            <a:endCxn id="679" idx="0"/>
          </p:cNvCxnSpPr>
          <p:nvPr/>
        </p:nvCxnSpPr>
        <p:spPr>
          <a:xfrm flipH="1">
            <a:off x="12672565" y="3848578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矩形 678"/>
          <p:cNvSpPr/>
          <p:nvPr/>
        </p:nvSpPr>
        <p:spPr>
          <a:xfrm>
            <a:off x="12425822" y="43805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0" name="椭圆 679"/>
          <p:cNvSpPr/>
          <p:nvPr/>
        </p:nvSpPr>
        <p:spPr>
          <a:xfrm>
            <a:off x="11365348" y="339930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81" name="矩形 680"/>
          <p:cNvSpPr/>
          <p:nvPr/>
        </p:nvSpPr>
        <p:spPr>
          <a:xfrm>
            <a:off x="11658741" y="43896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2" name="直接连接符 681"/>
          <p:cNvCxnSpPr>
            <a:stCxn id="680" idx="5"/>
            <a:endCxn id="681" idx="0"/>
          </p:cNvCxnSpPr>
          <p:nvPr/>
        </p:nvCxnSpPr>
        <p:spPr>
          <a:xfrm>
            <a:off x="11823730" y="3857691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直接连接符 682"/>
          <p:cNvCxnSpPr>
            <a:stCxn id="680" idx="3"/>
            <a:endCxn id="684" idx="0"/>
          </p:cNvCxnSpPr>
          <p:nvPr/>
        </p:nvCxnSpPr>
        <p:spPr>
          <a:xfrm flipH="1">
            <a:off x="11297634" y="3857691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矩形 683"/>
          <p:cNvSpPr/>
          <p:nvPr/>
        </p:nvSpPr>
        <p:spPr>
          <a:xfrm>
            <a:off x="11050891" y="44041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5" name="椭圆 684"/>
          <p:cNvSpPr/>
          <p:nvPr/>
        </p:nvSpPr>
        <p:spPr>
          <a:xfrm>
            <a:off x="16979320" y="24737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86" name="矩形 685"/>
          <p:cNvSpPr/>
          <p:nvPr/>
        </p:nvSpPr>
        <p:spPr>
          <a:xfrm>
            <a:off x="17278530" y="44372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7" name="直接连接符 686"/>
          <p:cNvCxnSpPr>
            <a:stCxn id="668" idx="3"/>
            <a:endCxn id="686" idx="0"/>
          </p:cNvCxnSpPr>
          <p:nvPr/>
        </p:nvCxnSpPr>
        <p:spPr>
          <a:xfrm flipH="1">
            <a:off x="17525273" y="3858304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接连接符 687"/>
          <p:cNvCxnSpPr>
            <a:stCxn id="685" idx="3"/>
            <a:endCxn id="719" idx="0"/>
          </p:cNvCxnSpPr>
          <p:nvPr/>
        </p:nvCxnSpPr>
        <p:spPr>
          <a:xfrm flipH="1">
            <a:off x="16675347" y="2932179"/>
            <a:ext cx="382619" cy="468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椭圆 688"/>
          <p:cNvSpPr/>
          <p:nvPr/>
        </p:nvSpPr>
        <p:spPr>
          <a:xfrm>
            <a:off x="15000498" y="33651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690" name="直接连接符 689"/>
          <p:cNvCxnSpPr>
            <a:stCxn id="689" idx="5"/>
            <a:endCxn id="738" idx="0"/>
          </p:cNvCxnSpPr>
          <p:nvPr/>
        </p:nvCxnSpPr>
        <p:spPr>
          <a:xfrm>
            <a:off x="15458880" y="3823580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/>
          <p:cNvCxnSpPr>
            <a:stCxn id="689" idx="0"/>
            <a:endCxn id="728" idx="5"/>
          </p:cNvCxnSpPr>
          <p:nvPr/>
        </p:nvCxnSpPr>
        <p:spPr>
          <a:xfrm flipH="1" flipV="1">
            <a:off x="14852357" y="2932179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椭圆 691"/>
          <p:cNvSpPr/>
          <p:nvPr/>
        </p:nvSpPr>
        <p:spPr>
          <a:xfrm>
            <a:off x="20929160" y="33777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93" name="矩形 692"/>
          <p:cNvSpPr/>
          <p:nvPr/>
        </p:nvSpPr>
        <p:spPr>
          <a:xfrm>
            <a:off x="21231357" y="44450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4" name="直接连接符 693"/>
          <p:cNvCxnSpPr>
            <a:stCxn id="692" idx="5"/>
            <a:endCxn id="693" idx="0"/>
          </p:cNvCxnSpPr>
          <p:nvPr/>
        </p:nvCxnSpPr>
        <p:spPr>
          <a:xfrm>
            <a:off x="21387542" y="3836170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/>
          <p:cNvCxnSpPr>
            <a:stCxn id="692" idx="0"/>
            <a:endCxn id="702" idx="5"/>
          </p:cNvCxnSpPr>
          <p:nvPr/>
        </p:nvCxnSpPr>
        <p:spPr>
          <a:xfrm flipH="1" flipV="1">
            <a:off x="20580579" y="2932179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椭圆 695"/>
          <p:cNvSpPr/>
          <p:nvPr/>
        </p:nvSpPr>
        <p:spPr>
          <a:xfrm>
            <a:off x="13266032" y="15884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97" name="直接连接符 696"/>
          <p:cNvCxnSpPr>
            <a:stCxn id="696" idx="5"/>
            <a:endCxn id="728" idx="0"/>
          </p:cNvCxnSpPr>
          <p:nvPr/>
        </p:nvCxnSpPr>
        <p:spPr>
          <a:xfrm>
            <a:off x="13724414" y="2046829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连接符 697"/>
          <p:cNvCxnSpPr>
            <a:stCxn id="674" idx="5"/>
            <a:endCxn id="676" idx="0"/>
          </p:cNvCxnSpPr>
          <p:nvPr/>
        </p:nvCxnSpPr>
        <p:spPr>
          <a:xfrm>
            <a:off x="12458054" y="2932179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椭圆 698"/>
          <p:cNvSpPr/>
          <p:nvPr/>
        </p:nvSpPr>
        <p:spPr>
          <a:xfrm>
            <a:off x="18711965" y="433429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00" name="直接连接符 699"/>
          <p:cNvCxnSpPr>
            <a:stCxn id="710" idx="5"/>
            <a:endCxn id="702" idx="0"/>
          </p:cNvCxnSpPr>
          <p:nvPr/>
        </p:nvCxnSpPr>
        <p:spPr>
          <a:xfrm>
            <a:off x="18980479" y="2046829"/>
            <a:ext cx="141023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接连接符 700"/>
          <p:cNvCxnSpPr>
            <a:stCxn id="699" idx="3"/>
            <a:endCxn id="713" idx="0"/>
          </p:cNvCxnSpPr>
          <p:nvPr/>
        </p:nvCxnSpPr>
        <p:spPr>
          <a:xfrm flipH="1">
            <a:off x="18696023" y="4792678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椭圆 701"/>
          <p:cNvSpPr/>
          <p:nvPr/>
        </p:nvSpPr>
        <p:spPr>
          <a:xfrm>
            <a:off x="20122197" y="24737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03" name="矩形 702"/>
          <p:cNvSpPr/>
          <p:nvPr/>
        </p:nvSpPr>
        <p:spPr>
          <a:xfrm>
            <a:off x="20659225" y="44485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4" name="直接连接符 703"/>
          <p:cNvCxnSpPr>
            <a:stCxn id="692" idx="3"/>
            <a:endCxn id="703" idx="0"/>
          </p:cNvCxnSpPr>
          <p:nvPr/>
        </p:nvCxnSpPr>
        <p:spPr>
          <a:xfrm flipH="1">
            <a:off x="20905968" y="3836170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接连接符 704"/>
          <p:cNvCxnSpPr>
            <a:stCxn id="699" idx="0"/>
            <a:endCxn id="724" idx="3"/>
          </p:cNvCxnSpPr>
          <p:nvPr/>
        </p:nvCxnSpPr>
        <p:spPr>
          <a:xfrm flipV="1">
            <a:off x="18980479" y="3836170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椭圆 705"/>
          <p:cNvSpPr/>
          <p:nvPr/>
        </p:nvSpPr>
        <p:spPr>
          <a:xfrm>
            <a:off x="13883401" y="33575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707" name="直接连接符 706"/>
          <p:cNvCxnSpPr>
            <a:stCxn id="706" idx="0"/>
            <a:endCxn id="728" idx="3"/>
          </p:cNvCxnSpPr>
          <p:nvPr/>
        </p:nvCxnSpPr>
        <p:spPr>
          <a:xfrm flipV="1">
            <a:off x="14151915" y="2932179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直接连接符 707"/>
          <p:cNvCxnSpPr>
            <a:stCxn id="706" idx="3"/>
            <a:endCxn id="709" idx="0"/>
          </p:cNvCxnSpPr>
          <p:nvPr/>
        </p:nvCxnSpPr>
        <p:spPr>
          <a:xfrm flipH="1">
            <a:off x="13836181" y="3815975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9" name="矩形 708"/>
          <p:cNvSpPr/>
          <p:nvPr/>
        </p:nvSpPr>
        <p:spPr>
          <a:xfrm>
            <a:off x="13589438" y="4408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0" name="椭圆 709"/>
          <p:cNvSpPr/>
          <p:nvPr/>
        </p:nvSpPr>
        <p:spPr>
          <a:xfrm>
            <a:off x="18522097" y="15884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11" name="直接连接符 710"/>
          <p:cNvCxnSpPr>
            <a:stCxn id="702" idx="3"/>
            <a:endCxn id="724" idx="0"/>
          </p:cNvCxnSpPr>
          <p:nvPr/>
        </p:nvCxnSpPr>
        <p:spPr>
          <a:xfrm flipH="1">
            <a:off x="19549545" y="2932179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接连接符 711"/>
          <p:cNvCxnSpPr>
            <a:stCxn id="668" idx="5"/>
            <a:endCxn id="743" idx="0"/>
          </p:cNvCxnSpPr>
          <p:nvPr/>
        </p:nvCxnSpPr>
        <p:spPr>
          <a:xfrm>
            <a:off x="17992464" y="3858304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矩形 712"/>
          <p:cNvSpPr/>
          <p:nvPr/>
        </p:nvSpPr>
        <p:spPr>
          <a:xfrm>
            <a:off x="18449280" y="53951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9" name="椭圆 718"/>
          <p:cNvSpPr/>
          <p:nvPr/>
        </p:nvSpPr>
        <p:spPr>
          <a:xfrm>
            <a:off x="16406833" y="340109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20" name="直接连接符 719"/>
          <p:cNvCxnSpPr>
            <a:stCxn id="719" idx="5"/>
            <a:endCxn id="723" idx="0"/>
          </p:cNvCxnSpPr>
          <p:nvPr/>
        </p:nvCxnSpPr>
        <p:spPr>
          <a:xfrm>
            <a:off x="16865215" y="3859472"/>
            <a:ext cx="64067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直接连接符 720"/>
          <p:cNvCxnSpPr>
            <a:stCxn id="719" idx="3"/>
            <a:endCxn id="722" idx="0"/>
          </p:cNvCxnSpPr>
          <p:nvPr/>
        </p:nvCxnSpPr>
        <p:spPr>
          <a:xfrm flipH="1">
            <a:off x="16378921" y="3859472"/>
            <a:ext cx="106558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矩形 721"/>
          <p:cNvSpPr/>
          <p:nvPr/>
        </p:nvSpPr>
        <p:spPr>
          <a:xfrm>
            <a:off x="16132178" y="44450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23" name="矩形 722"/>
          <p:cNvSpPr/>
          <p:nvPr/>
        </p:nvSpPr>
        <p:spPr>
          <a:xfrm>
            <a:off x="16682539" y="44450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24" name="椭圆 723"/>
          <p:cNvSpPr/>
          <p:nvPr/>
        </p:nvSpPr>
        <p:spPr>
          <a:xfrm>
            <a:off x="19281031" y="33777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25" name="直接连接符 724"/>
          <p:cNvCxnSpPr>
            <a:stCxn id="724" idx="5"/>
            <a:endCxn id="662" idx="0"/>
          </p:cNvCxnSpPr>
          <p:nvPr/>
        </p:nvCxnSpPr>
        <p:spPr>
          <a:xfrm>
            <a:off x="19739413" y="3836170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直接连接符 725"/>
          <p:cNvCxnSpPr>
            <a:stCxn id="699" idx="5"/>
            <a:endCxn id="727" idx="0"/>
          </p:cNvCxnSpPr>
          <p:nvPr/>
        </p:nvCxnSpPr>
        <p:spPr>
          <a:xfrm>
            <a:off x="19170347" y="4792678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" name="矩形 726"/>
          <p:cNvSpPr/>
          <p:nvPr/>
        </p:nvSpPr>
        <p:spPr>
          <a:xfrm>
            <a:off x="19022782" y="53951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28" name="椭圆 727"/>
          <p:cNvSpPr/>
          <p:nvPr/>
        </p:nvSpPr>
        <p:spPr>
          <a:xfrm>
            <a:off x="14393975" y="24737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729" name="直接连接符 728"/>
          <p:cNvCxnSpPr>
            <a:stCxn id="689" idx="3"/>
            <a:endCxn id="732" idx="0"/>
          </p:cNvCxnSpPr>
          <p:nvPr/>
        </p:nvCxnSpPr>
        <p:spPr>
          <a:xfrm flipH="1">
            <a:off x="14969575" y="3823580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直接连接符 729"/>
          <p:cNvCxnSpPr>
            <a:stCxn id="706" idx="5"/>
            <a:endCxn id="731" idx="0"/>
          </p:cNvCxnSpPr>
          <p:nvPr/>
        </p:nvCxnSpPr>
        <p:spPr>
          <a:xfrm>
            <a:off x="14341783" y="3815975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1" name="矩形 730"/>
          <p:cNvSpPr/>
          <p:nvPr/>
        </p:nvSpPr>
        <p:spPr>
          <a:xfrm>
            <a:off x="14162940" y="44105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32" name="矩形 731"/>
          <p:cNvSpPr/>
          <p:nvPr/>
        </p:nvSpPr>
        <p:spPr>
          <a:xfrm>
            <a:off x="14722832" y="44136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33" name="椭圆 732"/>
          <p:cNvSpPr/>
          <p:nvPr/>
        </p:nvSpPr>
        <p:spPr>
          <a:xfrm>
            <a:off x="12999845" y="43063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734" name="直接连接符 733"/>
          <p:cNvCxnSpPr>
            <a:stCxn id="733" idx="3"/>
            <a:endCxn id="735" idx="0"/>
          </p:cNvCxnSpPr>
          <p:nvPr/>
        </p:nvCxnSpPr>
        <p:spPr>
          <a:xfrm flipH="1">
            <a:off x="12982815" y="4764712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矩形 734"/>
          <p:cNvSpPr/>
          <p:nvPr/>
        </p:nvSpPr>
        <p:spPr>
          <a:xfrm>
            <a:off x="12736072" y="53049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36" name="直接连接符 735"/>
          <p:cNvCxnSpPr>
            <a:stCxn id="733" idx="5"/>
            <a:endCxn id="737" idx="0"/>
          </p:cNvCxnSpPr>
          <p:nvPr/>
        </p:nvCxnSpPr>
        <p:spPr>
          <a:xfrm>
            <a:off x="13458227" y="4764712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矩形 736"/>
          <p:cNvSpPr/>
          <p:nvPr/>
        </p:nvSpPr>
        <p:spPr>
          <a:xfrm>
            <a:off x="13309574" y="53066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38" name="椭圆 737"/>
          <p:cNvSpPr/>
          <p:nvPr/>
        </p:nvSpPr>
        <p:spPr>
          <a:xfrm>
            <a:off x="15259060" y="42813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739" name="直接连接符 738"/>
          <p:cNvCxnSpPr>
            <a:stCxn id="738" idx="5"/>
            <a:endCxn id="742" idx="0"/>
          </p:cNvCxnSpPr>
          <p:nvPr/>
        </p:nvCxnSpPr>
        <p:spPr>
          <a:xfrm>
            <a:off x="15717442" y="4739714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接连接符 739"/>
          <p:cNvCxnSpPr>
            <a:stCxn id="738" idx="3"/>
            <a:endCxn id="741" idx="0"/>
          </p:cNvCxnSpPr>
          <p:nvPr/>
        </p:nvCxnSpPr>
        <p:spPr>
          <a:xfrm flipH="1">
            <a:off x="15255047" y="4739714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1" name="矩形 740"/>
          <p:cNvSpPr/>
          <p:nvPr/>
        </p:nvSpPr>
        <p:spPr>
          <a:xfrm>
            <a:off x="15008304" y="53066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42" name="矩形 741"/>
          <p:cNvSpPr/>
          <p:nvPr/>
        </p:nvSpPr>
        <p:spPr>
          <a:xfrm>
            <a:off x="15558665" y="53066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43" name="矩形 742"/>
          <p:cNvSpPr/>
          <p:nvPr/>
        </p:nvSpPr>
        <p:spPr>
          <a:xfrm>
            <a:off x="17824367" y="44450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4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050670" y="29815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5" name="椭圆 4"/>
          <p:cNvSpPr/>
          <p:nvPr/>
        </p:nvSpPr>
        <p:spPr>
          <a:xfrm>
            <a:off x="1952171" y="6304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4036" y="1196512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87714" y="16101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38399" y="16101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5" idx="3"/>
            <a:endCxn id="8" idx="0"/>
          </p:cNvCxnSpPr>
          <p:nvPr/>
        </p:nvCxnSpPr>
        <p:spPr>
          <a:xfrm flipH="1">
            <a:off x="1734457" y="1088842"/>
            <a:ext cx="296360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5"/>
            <a:endCxn id="9" idx="0"/>
          </p:cNvCxnSpPr>
          <p:nvPr/>
        </p:nvCxnSpPr>
        <p:spPr>
          <a:xfrm>
            <a:off x="2410553" y="1088842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24036" y="3142333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952171" y="24032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87714" y="33829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438399" y="33829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15" idx="3"/>
            <a:endCxn id="16" idx="0"/>
          </p:cNvCxnSpPr>
          <p:nvPr/>
        </p:nvCxnSpPr>
        <p:spPr>
          <a:xfrm flipH="1">
            <a:off x="1734457" y="2861666"/>
            <a:ext cx="296360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5" idx="5"/>
            <a:endCxn id="17" idx="0"/>
          </p:cNvCxnSpPr>
          <p:nvPr/>
        </p:nvCxnSpPr>
        <p:spPr>
          <a:xfrm>
            <a:off x="2410553" y="2861666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4558669" y="20577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44897" y="30375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20" idx="3"/>
            <a:endCxn id="4" idx="0"/>
          </p:cNvCxnSpPr>
          <p:nvPr/>
        </p:nvCxnSpPr>
        <p:spPr>
          <a:xfrm flipH="1">
            <a:off x="4319184" y="2516169"/>
            <a:ext cx="318131" cy="465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0" idx="5"/>
            <a:endCxn id="22" idx="0"/>
          </p:cNvCxnSpPr>
          <p:nvPr/>
        </p:nvCxnSpPr>
        <p:spPr>
          <a:xfrm>
            <a:off x="5017051" y="2516169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586210" y="3949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536895" y="3949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" name="直接连接符 27"/>
          <p:cNvCxnSpPr>
            <a:stCxn id="4" idx="3"/>
            <a:endCxn id="26" idx="0"/>
          </p:cNvCxnSpPr>
          <p:nvPr/>
        </p:nvCxnSpPr>
        <p:spPr>
          <a:xfrm flipH="1">
            <a:off x="3832953" y="3439884"/>
            <a:ext cx="296363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" idx="5"/>
            <a:endCxn id="27" idx="0"/>
          </p:cNvCxnSpPr>
          <p:nvPr/>
        </p:nvCxnSpPr>
        <p:spPr>
          <a:xfrm>
            <a:off x="4509052" y="3439884"/>
            <a:ext cx="274586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164114" y="3142333"/>
            <a:ext cx="6398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24035" y="5262594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803927" y="1066450"/>
            <a:ext cx="5884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说明：插入的节点若是根节点，则直接将其设置为黑色</a:t>
            </a:r>
            <a:endParaRPr lang="en-US" altLang="zh-CN" dirty="0" smtClean="0"/>
          </a:p>
        </p:txBody>
      </p:sp>
      <p:sp>
        <p:nvSpPr>
          <p:cNvPr id="36" name="矩形 35"/>
          <p:cNvSpPr/>
          <p:nvPr/>
        </p:nvSpPr>
        <p:spPr>
          <a:xfrm>
            <a:off x="5828668" y="2499205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说明：插入的节点若不是根节点，则将其设置为红色</a:t>
            </a:r>
            <a:endParaRPr lang="en-US" altLang="zh-CN" dirty="0" smtClean="0"/>
          </a:p>
        </p:txBody>
      </p:sp>
      <p:sp>
        <p:nvSpPr>
          <p:cNvPr id="37" name="椭圆 36"/>
          <p:cNvSpPr/>
          <p:nvPr/>
        </p:nvSpPr>
        <p:spPr>
          <a:xfrm>
            <a:off x="1634040" y="536341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38" name="椭圆 37"/>
          <p:cNvSpPr/>
          <p:nvPr/>
        </p:nvSpPr>
        <p:spPr>
          <a:xfrm>
            <a:off x="2142039" y="44396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28267" y="5419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" name="直接连接符 39"/>
          <p:cNvCxnSpPr>
            <a:stCxn id="38" idx="3"/>
            <a:endCxn id="37" idx="0"/>
          </p:cNvCxnSpPr>
          <p:nvPr/>
        </p:nvCxnSpPr>
        <p:spPr>
          <a:xfrm flipH="1">
            <a:off x="1902554" y="4898079"/>
            <a:ext cx="318131" cy="465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8" idx="5"/>
            <a:endCxn id="39" idx="0"/>
          </p:cNvCxnSpPr>
          <p:nvPr/>
        </p:nvCxnSpPr>
        <p:spPr>
          <a:xfrm>
            <a:off x="2600421" y="4898079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169580" y="6331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120265" y="6331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" name="直接连接符 43"/>
          <p:cNvCxnSpPr>
            <a:stCxn id="37" idx="3"/>
            <a:endCxn id="42" idx="0"/>
          </p:cNvCxnSpPr>
          <p:nvPr/>
        </p:nvCxnSpPr>
        <p:spPr>
          <a:xfrm flipH="1">
            <a:off x="1416323" y="5821794"/>
            <a:ext cx="296363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7" idx="5"/>
            <a:endCxn id="43" idx="0"/>
          </p:cNvCxnSpPr>
          <p:nvPr/>
        </p:nvCxnSpPr>
        <p:spPr>
          <a:xfrm>
            <a:off x="2092422" y="5821794"/>
            <a:ext cx="274586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407295" y="5595583"/>
            <a:ext cx="962686" cy="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4587698" y="540008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48" name="椭圆 47"/>
          <p:cNvSpPr/>
          <p:nvPr/>
        </p:nvSpPr>
        <p:spPr>
          <a:xfrm>
            <a:off x="5095697" y="447637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81925" y="54560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" name="直接连接符 49"/>
          <p:cNvCxnSpPr>
            <a:stCxn id="48" idx="3"/>
            <a:endCxn id="47" idx="0"/>
          </p:cNvCxnSpPr>
          <p:nvPr/>
        </p:nvCxnSpPr>
        <p:spPr>
          <a:xfrm flipH="1">
            <a:off x="4856212" y="4934752"/>
            <a:ext cx="318131" cy="465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8" idx="5"/>
            <a:endCxn id="49" idx="0"/>
          </p:cNvCxnSpPr>
          <p:nvPr/>
        </p:nvCxnSpPr>
        <p:spPr>
          <a:xfrm>
            <a:off x="5554079" y="4934752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123238" y="63684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" name="直接连接符 53"/>
          <p:cNvCxnSpPr>
            <a:stCxn id="47" idx="3"/>
            <a:endCxn id="52" idx="0"/>
          </p:cNvCxnSpPr>
          <p:nvPr/>
        </p:nvCxnSpPr>
        <p:spPr>
          <a:xfrm flipH="1">
            <a:off x="4369981" y="5858467"/>
            <a:ext cx="296363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7" idx="5"/>
            <a:endCxn id="56" idx="0"/>
          </p:cNvCxnSpPr>
          <p:nvPr/>
        </p:nvCxnSpPr>
        <p:spPr>
          <a:xfrm>
            <a:off x="5046080" y="5858467"/>
            <a:ext cx="297539" cy="5045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5075105" y="63630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8" name="矩形 57"/>
          <p:cNvSpPr/>
          <p:nvPr/>
        </p:nvSpPr>
        <p:spPr>
          <a:xfrm>
            <a:off x="4644572" y="73237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595257" y="73237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" name="直接连接符 59"/>
          <p:cNvCxnSpPr>
            <a:stCxn id="56" idx="3"/>
            <a:endCxn id="58" idx="0"/>
          </p:cNvCxnSpPr>
          <p:nvPr/>
        </p:nvCxnSpPr>
        <p:spPr>
          <a:xfrm flipH="1">
            <a:off x="4891315" y="6821440"/>
            <a:ext cx="262436" cy="502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6" idx="5"/>
            <a:endCxn id="59" idx="0"/>
          </p:cNvCxnSpPr>
          <p:nvPr/>
        </p:nvCxnSpPr>
        <p:spPr>
          <a:xfrm>
            <a:off x="5533487" y="6821440"/>
            <a:ext cx="308513" cy="502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6381391" y="5631927"/>
            <a:ext cx="2810962" cy="62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9361080" y="54073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6" name="椭圆 65"/>
          <p:cNvSpPr/>
          <p:nvPr/>
        </p:nvSpPr>
        <p:spPr>
          <a:xfrm>
            <a:off x="9869079" y="44836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355307" y="54633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" name="直接连接符 67"/>
          <p:cNvCxnSpPr>
            <a:stCxn id="66" idx="3"/>
            <a:endCxn id="65" idx="0"/>
          </p:cNvCxnSpPr>
          <p:nvPr/>
        </p:nvCxnSpPr>
        <p:spPr>
          <a:xfrm flipH="1">
            <a:off x="9629594" y="4963163"/>
            <a:ext cx="318131" cy="423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66" idx="5"/>
            <a:endCxn id="67" idx="0"/>
          </p:cNvCxnSpPr>
          <p:nvPr/>
        </p:nvCxnSpPr>
        <p:spPr>
          <a:xfrm>
            <a:off x="10327461" y="4965709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5" idx="3"/>
            <a:endCxn id="78" idx="0"/>
          </p:cNvCxnSpPr>
          <p:nvPr/>
        </p:nvCxnSpPr>
        <p:spPr>
          <a:xfrm flipH="1">
            <a:off x="9121592" y="5865727"/>
            <a:ext cx="318134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5" idx="5"/>
            <a:endCxn id="75" idx="0"/>
          </p:cNvCxnSpPr>
          <p:nvPr/>
        </p:nvCxnSpPr>
        <p:spPr>
          <a:xfrm>
            <a:off x="9819462" y="5865727"/>
            <a:ext cx="297539" cy="520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8476891" y="73374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9870258" y="63858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6" name="直接连接符 75"/>
          <p:cNvCxnSpPr>
            <a:stCxn id="78" idx="3"/>
            <a:endCxn id="74" idx="0"/>
          </p:cNvCxnSpPr>
          <p:nvPr/>
        </p:nvCxnSpPr>
        <p:spPr>
          <a:xfrm flipH="1">
            <a:off x="8723634" y="6821440"/>
            <a:ext cx="208090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8853078" y="63630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83" name="直接连接符 82"/>
          <p:cNvCxnSpPr>
            <a:stCxn id="78" idx="5"/>
            <a:endCxn id="84" idx="0"/>
          </p:cNvCxnSpPr>
          <p:nvPr/>
        </p:nvCxnSpPr>
        <p:spPr>
          <a:xfrm>
            <a:off x="9311460" y="6821440"/>
            <a:ext cx="302267" cy="520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9366984" y="73415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86" name="直接箭头连接符 85"/>
          <p:cNvCxnSpPr/>
          <p:nvPr/>
        </p:nvCxnSpPr>
        <p:spPr>
          <a:xfrm>
            <a:off x="10997864" y="5591001"/>
            <a:ext cx="2436716" cy="3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14203723" y="484916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01" name="椭圆 100"/>
          <p:cNvSpPr/>
          <p:nvPr/>
        </p:nvSpPr>
        <p:spPr>
          <a:xfrm>
            <a:off x="14946351" y="57856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5432579" y="67653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03" name="直接连接符 102"/>
          <p:cNvCxnSpPr>
            <a:stCxn id="101" idx="0"/>
            <a:endCxn id="100" idx="5"/>
          </p:cNvCxnSpPr>
          <p:nvPr/>
        </p:nvCxnSpPr>
        <p:spPr>
          <a:xfrm flipH="1" flipV="1">
            <a:off x="14662105" y="5307547"/>
            <a:ext cx="552760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01" idx="5"/>
            <a:endCxn id="102" idx="0"/>
          </p:cNvCxnSpPr>
          <p:nvPr/>
        </p:nvCxnSpPr>
        <p:spPr>
          <a:xfrm>
            <a:off x="15404733" y="6267694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00" idx="3"/>
            <a:endCxn id="110" idx="0"/>
          </p:cNvCxnSpPr>
          <p:nvPr/>
        </p:nvCxnSpPr>
        <p:spPr>
          <a:xfrm flipH="1">
            <a:off x="13685350" y="5307547"/>
            <a:ext cx="597019" cy="504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01" idx="3"/>
            <a:endCxn id="108" idx="0"/>
          </p:cNvCxnSpPr>
          <p:nvPr/>
        </p:nvCxnSpPr>
        <p:spPr>
          <a:xfrm flipH="1">
            <a:off x="14740751" y="6243997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12935125" y="67792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14494008" y="67792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09" name="直接连接符 108"/>
          <p:cNvCxnSpPr>
            <a:stCxn id="110" idx="3"/>
            <a:endCxn id="107" idx="0"/>
          </p:cNvCxnSpPr>
          <p:nvPr/>
        </p:nvCxnSpPr>
        <p:spPr>
          <a:xfrm flipH="1">
            <a:off x="13181868" y="6270562"/>
            <a:ext cx="313614" cy="508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13416836" y="581218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11" name="直接连接符 110"/>
          <p:cNvCxnSpPr>
            <a:stCxn id="110" idx="5"/>
            <a:endCxn id="112" idx="0"/>
          </p:cNvCxnSpPr>
          <p:nvPr/>
        </p:nvCxnSpPr>
        <p:spPr>
          <a:xfrm>
            <a:off x="13875218" y="6270562"/>
            <a:ext cx="196743" cy="512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13825218" y="67833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3158397" y="4859774"/>
            <a:ext cx="1455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9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r>
              <a:rPr lang="zh-CN" altLang="en-US" dirty="0" smtClean="0"/>
              <a:t>指定位置</a:t>
            </a:r>
            <a:endParaRPr lang="en-US" altLang="zh-CN" dirty="0" smtClean="0"/>
          </a:p>
        </p:txBody>
      </p:sp>
      <p:sp>
        <p:nvSpPr>
          <p:cNvPr id="122" name="矩形 121"/>
          <p:cNvSpPr/>
          <p:nvPr/>
        </p:nvSpPr>
        <p:spPr>
          <a:xfrm>
            <a:off x="6039682" y="3304794"/>
            <a:ext cx="510909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Right-Left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/>
              <a:t>当前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9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的右孩子，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的左孩子。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左旋，并将</a:t>
            </a:r>
            <a:r>
              <a:rPr lang="en-US" altLang="zh-CN" dirty="0" smtClean="0"/>
              <a:t>9</a:t>
            </a:r>
          </a:p>
          <a:p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设为当前节点，再根据</a:t>
            </a:r>
            <a:endParaRPr lang="en-US" altLang="zh-CN" dirty="0" smtClean="0"/>
          </a:p>
          <a:p>
            <a:r>
              <a:rPr lang="en-US" altLang="zh-CN" dirty="0" smtClean="0"/>
              <a:t>Left-Left</a:t>
            </a:r>
            <a:r>
              <a:rPr lang="zh-CN" altLang="en-US" dirty="0" smtClean="0"/>
              <a:t>规则，将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12</a:t>
            </a:r>
            <a:r>
              <a:rPr lang="zh-CN" altLang="en-US" dirty="0" smtClean="0"/>
              <a:t>右旋，</a:t>
            </a:r>
            <a:endParaRPr lang="en-US" altLang="zh-CN" dirty="0" smtClean="0"/>
          </a:p>
          <a:p>
            <a:r>
              <a:rPr lang="zh-CN" altLang="en-US" dirty="0" smtClean="0"/>
              <a:t>并交换父节点</a:t>
            </a:r>
            <a:r>
              <a:rPr lang="en-US" altLang="zh-CN" dirty="0" smtClean="0"/>
              <a:t>9</a:t>
            </a:r>
            <a:r>
              <a:rPr lang="zh-CN" altLang="en-US" dirty="0" smtClean="0"/>
              <a:t>和祖父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的颜色。</a:t>
            </a:r>
            <a:endParaRPr lang="en-US" altLang="zh-CN" dirty="0" smtClean="0"/>
          </a:p>
          <a:p>
            <a:r>
              <a:rPr lang="zh-CN" altLang="en-US" dirty="0" smtClean="0"/>
              <a:t>①父节点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左旋</a:t>
            </a:r>
            <a:endParaRPr lang="en-US" altLang="zh-CN" dirty="0" smtClean="0"/>
          </a:p>
        </p:txBody>
      </p:sp>
      <p:sp>
        <p:nvSpPr>
          <p:cNvPr id="116" name="矩形 115"/>
          <p:cNvSpPr/>
          <p:nvPr/>
        </p:nvSpPr>
        <p:spPr>
          <a:xfrm>
            <a:off x="10889291" y="4826384"/>
            <a:ext cx="30748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②祖父节点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右旋，</a:t>
            </a:r>
            <a:endParaRPr lang="en-US" altLang="zh-CN" dirty="0" smtClean="0"/>
          </a:p>
          <a:p>
            <a:r>
              <a:rPr lang="zh-CN" altLang="en-US" dirty="0" smtClean="0"/>
              <a:t>并交换父亲</a:t>
            </a:r>
            <a:r>
              <a:rPr lang="en-US" altLang="zh-CN" dirty="0" smtClean="0"/>
              <a:t>9</a:t>
            </a:r>
            <a:r>
              <a:rPr lang="zh-CN" altLang="en-US" dirty="0" smtClean="0"/>
              <a:t>和祖父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62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8319689" y="522713"/>
            <a:ext cx="56140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的后继是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数值对换，此时</a:t>
            </a:r>
            <a:r>
              <a:rPr lang="en-US" altLang="zh-CN" dirty="0" smtClean="0"/>
              <a:t>1</a:t>
            </a:r>
            <a:r>
              <a:rPr lang="zh-CN" altLang="en-US" dirty="0"/>
              <a:t>有</a:t>
            </a:r>
            <a:r>
              <a:rPr lang="zh-CN" altLang="en-US" dirty="0" smtClean="0"/>
              <a:t>右孩子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则将</a:t>
            </a:r>
            <a:r>
              <a:rPr lang="en-US" altLang="zh-CN" dirty="0" smtClean="0"/>
              <a:t>3</a:t>
            </a:r>
            <a:r>
              <a:rPr lang="zh-CN" altLang="en-US" dirty="0" smtClean="0"/>
              <a:t>顶替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的位置，并以</a:t>
            </a:r>
            <a:r>
              <a:rPr lang="en-US" altLang="zh-CN" dirty="0" smtClean="0"/>
              <a:t>3</a:t>
            </a:r>
            <a:r>
              <a:rPr lang="zh-CN" altLang="en-US" dirty="0" smtClean="0"/>
              <a:t>为当前节点进行旋转调色：</a:t>
            </a:r>
            <a:endParaRPr lang="en-US" altLang="zh-CN" dirty="0" smtClean="0"/>
          </a:p>
          <a:p>
            <a:r>
              <a:rPr lang="zh-CN" altLang="en-US" dirty="0" smtClean="0"/>
              <a:t>条件：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为红色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：直接将</a:t>
            </a:r>
            <a:r>
              <a:rPr lang="en-US" altLang="zh-CN" dirty="0" smtClean="0"/>
              <a:t>3</a:t>
            </a:r>
            <a:r>
              <a:rPr lang="zh-CN" altLang="en-US" dirty="0" smtClean="0"/>
              <a:t>变为黑色</a:t>
            </a:r>
            <a:endParaRPr lang="en-US" altLang="zh-CN" dirty="0" smtClean="0"/>
          </a:p>
        </p:txBody>
      </p:sp>
      <p:cxnSp>
        <p:nvCxnSpPr>
          <p:cNvPr id="507" name="直接箭头连接符 506"/>
          <p:cNvCxnSpPr/>
          <p:nvPr/>
        </p:nvCxnSpPr>
        <p:spPr>
          <a:xfrm>
            <a:off x="8682674" y="1795118"/>
            <a:ext cx="4504352" cy="39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椭圆 661"/>
          <p:cNvSpPr/>
          <p:nvPr/>
        </p:nvSpPr>
        <p:spPr>
          <a:xfrm>
            <a:off x="8911295" y="40679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63" name="直接连接符 662"/>
          <p:cNvCxnSpPr>
            <a:stCxn id="662" idx="5"/>
            <a:endCxn id="666" idx="0"/>
          </p:cNvCxnSpPr>
          <p:nvPr/>
        </p:nvCxnSpPr>
        <p:spPr>
          <a:xfrm>
            <a:off x="9369677" y="4526322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接连接符 663"/>
          <p:cNvCxnSpPr>
            <a:stCxn id="662" idx="3"/>
            <a:endCxn id="665" idx="0"/>
          </p:cNvCxnSpPr>
          <p:nvPr/>
        </p:nvCxnSpPr>
        <p:spPr>
          <a:xfrm flipH="1">
            <a:off x="8909166" y="4526322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" name="矩形 664"/>
          <p:cNvSpPr/>
          <p:nvPr/>
        </p:nvSpPr>
        <p:spPr>
          <a:xfrm>
            <a:off x="8662423" y="51480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6" name="矩形 665"/>
          <p:cNvSpPr/>
          <p:nvPr/>
        </p:nvSpPr>
        <p:spPr>
          <a:xfrm>
            <a:off x="9212784" y="51480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7" name="椭圆 666"/>
          <p:cNvSpPr/>
          <p:nvPr/>
        </p:nvSpPr>
        <p:spPr>
          <a:xfrm>
            <a:off x="4635385" y="2483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68" name="椭圆 667"/>
          <p:cNvSpPr/>
          <p:nvPr/>
        </p:nvSpPr>
        <p:spPr>
          <a:xfrm>
            <a:off x="6633835" y="31534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69" name="直接连接符 668"/>
          <p:cNvCxnSpPr>
            <a:stCxn id="710" idx="0"/>
            <a:endCxn id="667" idx="5"/>
          </p:cNvCxnSpPr>
          <p:nvPr/>
        </p:nvCxnSpPr>
        <p:spPr>
          <a:xfrm flipH="1" flipV="1">
            <a:off x="5093767" y="706742"/>
            <a:ext cx="2796597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接连接符 669"/>
          <p:cNvCxnSpPr>
            <a:stCxn id="685" idx="0"/>
            <a:endCxn id="710" idx="3"/>
          </p:cNvCxnSpPr>
          <p:nvPr/>
        </p:nvCxnSpPr>
        <p:spPr>
          <a:xfrm flipV="1">
            <a:off x="6347587" y="1800320"/>
            <a:ext cx="1352909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接连接符 670"/>
          <p:cNvCxnSpPr>
            <a:stCxn id="667" idx="3"/>
            <a:endCxn id="696" idx="0"/>
          </p:cNvCxnSpPr>
          <p:nvPr/>
        </p:nvCxnSpPr>
        <p:spPr>
          <a:xfrm flipH="1">
            <a:off x="2634299" y="706742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接连接符 671"/>
          <p:cNvCxnSpPr>
            <a:stCxn id="668" idx="0"/>
            <a:endCxn id="685" idx="5"/>
          </p:cNvCxnSpPr>
          <p:nvPr/>
        </p:nvCxnSpPr>
        <p:spPr>
          <a:xfrm flipH="1" flipV="1">
            <a:off x="6537455" y="2685670"/>
            <a:ext cx="364894" cy="467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连接符 672"/>
          <p:cNvCxnSpPr>
            <a:stCxn id="674" idx="3"/>
            <a:endCxn id="680" idx="0"/>
          </p:cNvCxnSpPr>
          <p:nvPr/>
        </p:nvCxnSpPr>
        <p:spPr>
          <a:xfrm flipH="1">
            <a:off x="733615" y="2685670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椭圆 673"/>
          <p:cNvSpPr/>
          <p:nvPr/>
        </p:nvSpPr>
        <p:spPr>
          <a:xfrm>
            <a:off x="1099425" y="22272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75" name="直接连接符 674"/>
          <p:cNvCxnSpPr>
            <a:stCxn id="674" idx="0"/>
            <a:endCxn id="696" idx="3"/>
          </p:cNvCxnSpPr>
          <p:nvPr/>
        </p:nvCxnSpPr>
        <p:spPr>
          <a:xfrm flipV="1">
            <a:off x="1367939" y="1800320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" name="椭圆 675"/>
          <p:cNvSpPr/>
          <p:nvPr/>
        </p:nvSpPr>
        <p:spPr>
          <a:xfrm>
            <a:off x="1783582" y="31436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77" name="直接连接符 676"/>
          <p:cNvCxnSpPr>
            <a:stCxn id="676" idx="5"/>
            <a:endCxn id="733" idx="0"/>
          </p:cNvCxnSpPr>
          <p:nvPr/>
        </p:nvCxnSpPr>
        <p:spPr>
          <a:xfrm>
            <a:off x="2241964" y="3602069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接连接符 677"/>
          <p:cNvCxnSpPr>
            <a:stCxn id="676" idx="3"/>
            <a:endCxn id="679" idx="0"/>
          </p:cNvCxnSpPr>
          <p:nvPr/>
        </p:nvCxnSpPr>
        <p:spPr>
          <a:xfrm flipH="1">
            <a:off x="1772318" y="360206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矩形 678"/>
          <p:cNvSpPr/>
          <p:nvPr/>
        </p:nvSpPr>
        <p:spPr>
          <a:xfrm>
            <a:off x="1525575" y="41340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0" name="椭圆 679"/>
          <p:cNvSpPr/>
          <p:nvPr/>
        </p:nvSpPr>
        <p:spPr>
          <a:xfrm>
            <a:off x="465101" y="31528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81" name="矩形 680"/>
          <p:cNvSpPr/>
          <p:nvPr/>
        </p:nvSpPr>
        <p:spPr>
          <a:xfrm>
            <a:off x="758494" y="41431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2" name="直接连接符 681"/>
          <p:cNvCxnSpPr>
            <a:stCxn id="680" idx="5"/>
            <a:endCxn id="681" idx="0"/>
          </p:cNvCxnSpPr>
          <p:nvPr/>
        </p:nvCxnSpPr>
        <p:spPr>
          <a:xfrm>
            <a:off x="923483" y="3611182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直接连接符 682"/>
          <p:cNvCxnSpPr>
            <a:stCxn id="680" idx="3"/>
            <a:endCxn id="684" idx="0"/>
          </p:cNvCxnSpPr>
          <p:nvPr/>
        </p:nvCxnSpPr>
        <p:spPr>
          <a:xfrm flipH="1">
            <a:off x="397387" y="3611182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矩形 683"/>
          <p:cNvSpPr/>
          <p:nvPr/>
        </p:nvSpPr>
        <p:spPr>
          <a:xfrm>
            <a:off x="150644" y="41576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5" name="椭圆 684"/>
          <p:cNvSpPr/>
          <p:nvPr/>
        </p:nvSpPr>
        <p:spPr>
          <a:xfrm>
            <a:off x="6079073" y="22272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86" name="矩形 685"/>
          <p:cNvSpPr/>
          <p:nvPr/>
        </p:nvSpPr>
        <p:spPr>
          <a:xfrm>
            <a:off x="6378283" y="41907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7" name="直接连接符 686"/>
          <p:cNvCxnSpPr>
            <a:stCxn id="668" idx="3"/>
            <a:endCxn id="686" idx="0"/>
          </p:cNvCxnSpPr>
          <p:nvPr/>
        </p:nvCxnSpPr>
        <p:spPr>
          <a:xfrm flipH="1">
            <a:off x="6625026" y="3611795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接连接符 687"/>
          <p:cNvCxnSpPr>
            <a:stCxn id="685" idx="3"/>
            <a:endCxn id="719" idx="0"/>
          </p:cNvCxnSpPr>
          <p:nvPr/>
        </p:nvCxnSpPr>
        <p:spPr>
          <a:xfrm flipH="1">
            <a:off x="5775100" y="2685670"/>
            <a:ext cx="382619" cy="468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椭圆 688"/>
          <p:cNvSpPr/>
          <p:nvPr/>
        </p:nvSpPr>
        <p:spPr>
          <a:xfrm>
            <a:off x="4100251" y="31186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690" name="直接连接符 689"/>
          <p:cNvCxnSpPr>
            <a:stCxn id="689" idx="5"/>
            <a:endCxn id="738" idx="0"/>
          </p:cNvCxnSpPr>
          <p:nvPr/>
        </p:nvCxnSpPr>
        <p:spPr>
          <a:xfrm>
            <a:off x="4558633" y="3577071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/>
          <p:cNvCxnSpPr>
            <a:stCxn id="689" idx="0"/>
            <a:endCxn id="728" idx="5"/>
          </p:cNvCxnSpPr>
          <p:nvPr/>
        </p:nvCxnSpPr>
        <p:spPr>
          <a:xfrm flipH="1" flipV="1">
            <a:off x="3952110" y="2685670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椭圆 691"/>
          <p:cNvSpPr/>
          <p:nvPr/>
        </p:nvSpPr>
        <p:spPr>
          <a:xfrm>
            <a:off x="10028913" y="313127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93" name="矩形 692"/>
          <p:cNvSpPr/>
          <p:nvPr/>
        </p:nvSpPr>
        <p:spPr>
          <a:xfrm>
            <a:off x="10331110" y="41985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4" name="直接连接符 693"/>
          <p:cNvCxnSpPr>
            <a:stCxn id="692" idx="5"/>
            <a:endCxn id="693" idx="0"/>
          </p:cNvCxnSpPr>
          <p:nvPr/>
        </p:nvCxnSpPr>
        <p:spPr>
          <a:xfrm>
            <a:off x="10487295" y="358966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/>
          <p:cNvCxnSpPr>
            <a:stCxn id="692" idx="0"/>
            <a:endCxn id="702" idx="5"/>
          </p:cNvCxnSpPr>
          <p:nvPr/>
        </p:nvCxnSpPr>
        <p:spPr>
          <a:xfrm flipH="1" flipV="1">
            <a:off x="9680332" y="2685670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椭圆 695"/>
          <p:cNvSpPr/>
          <p:nvPr/>
        </p:nvSpPr>
        <p:spPr>
          <a:xfrm>
            <a:off x="2365785" y="13419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97" name="直接连接符 696"/>
          <p:cNvCxnSpPr>
            <a:stCxn id="696" idx="5"/>
            <a:endCxn id="728" idx="0"/>
          </p:cNvCxnSpPr>
          <p:nvPr/>
        </p:nvCxnSpPr>
        <p:spPr>
          <a:xfrm>
            <a:off x="2824167" y="1800320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连接符 697"/>
          <p:cNvCxnSpPr>
            <a:stCxn id="674" idx="5"/>
            <a:endCxn id="676" idx="0"/>
          </p:cNvCxnSpPr>
          <p:nvPr/>
        </p:nvCxnSpPr>
        <p:spPr>
          <a:xfrm>
            <a:off x="1557807" y="2685670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椭圆 698"/>
          <p:cNvSpPr/>
          <p:nvPr/>
        </p:nvSpPr>
        <p:spPr>
          <a:xfrm>
            <a:off x="7811718" y="408778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00" name="直接连接符 699"/>
          <p:cNvCxnSpPr>
            <a:stCxn id="710" idx="5"/>
            <a:endCxn id="702" idx="0"/>
          </p:cNvCxnSpPr>
          <p:nvPr/>
        </p:nvCxnSpPr>
        <p:spPr>
          <a:xfrm>
            <a:off x="8080232" y="1800320"/>
            <a:ext cx="141023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接连接符 700"/>
          <p:cNvCxnSpPr>
            <a:stCxn id="699" idx="3"/>
            <a:endCxn id="713" idx="0"/>
          </p:cNvCxnSpPr>
          <p:nvPr/>
        </p:nvCxnSpPr>
        <p:spPr>
          <a:xfrm flipH="1">
            <a:off x="7795776" y="4546169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椭圆 701"/>
          <p:cNvSpPr/>
          <p:nvPr/>
        </p:nvSpPr>
        <p:spPr>
          <a:xfrm>
            <a:off x="9221950" y="22272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03" name="矩形 702"/>
          <p:cNvSpPr/>
          <p:nvPr/>
        </p:nvSpPr>
        <p:spPr>
          <a:xfrm>
            <a:off x="9758978" y="42020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4" name="直接连接符 703"/>
          <p:cNvCxnSpPr>
            <a:stCxn id="692" idx="3"/>
            <a:endCxn id="703" idx="0"/>
          </p:cNvCxnSpPr>
          <p:nvPr/>
        </p:nvCxnSpPr>
        <p:spPr>
          <a:xfrm flipH="1">
            <a:off x="10005721" y="358966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接连接符 704"/>
          <p:cNvCxnSpPr>
            <a:stCxn id="699" idx="0"/>
            <a:endCxn id="724" idx="3"/>
          </p:cNvCxnSpPr>
          <p:nvPr/>
        </p:nvCxnSpPr>
        <p:spPr>
          <a:xfrm flipV="1">
            <a:off x="8080232" y="3589661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椭圆 705"/>
          <p:cNvSpPr/>
          <p:nvPr/>
        </p:nvSpPr>
        <p:spPr>
          <a:xfrm>
            <a:off x="2983154" y="31110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707" name="直接连接符 706"/>
          <p:cNvCxnSpPr>
            <a:stCxn id="706" idx="0"/>
            <a:endCxn id="728" idx="3"/>
          </p:cNvCxnSpPr>
          <p:nvPr/>
        </p:nvCxnSpPr>
        <p:spPr>
          <a:xfrm flipV="1">
            <a:off x="3251668" y="2685670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直接连接符 707"/>
          <p:cNvCxnSpPr>
            <a:stCxn id="706" idx="3"/>
            <a:endCxn id="709" idx="0"/>
          </p:cNvCxnSpPr>
          <p:nvPr/>
        </p:nvCxnSpPr>
        <p:spPr>
          <a:xfrm flipH="1">
            <a:off x="2935934" y="3569466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9" name="矩形 708"/>
          <p:cNvSpPr/>
          <p:nvPr/>
        </p:nvSpPr>
        <p:spPr>
          <a:xfrm>
            <a:off x="2689191" y="41623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0" name="椭圆 709"/>
          <p:cNvSpPr/>
          <p:nvPr/>
        </p:nvSpPr>
        <p:spPr>
          <a:xfrm>
            <a:off x="7621850" y="13419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11" name="直接连接符 710"/>
          <p:cNvCxnSpPr>
            <a:stCxn id="702" idx="3"/>
            <a:endCxn id="724" idx="0"/>
          </p:cNvCxnSpPr>
          <p:nvPr/>
        </p:nvCxnSpPr>
        <p:spPr>
          <a:xfrm flipH="1">
            <a:off x="8649298" y="2685670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接连接符 711"/>
          <p:cNvCxnSpPr>
            <a:stCxn id="668" idx="5"/>
            <a:endCxn id="743" idx="0"/>
          </p:cNvCxnSpPr>
          <p:nvPr/>
        </p:nvCxnSpPr>
        <p:spPr>
          <a:xfrm>
            <a:off x="7092217" y="3611795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矩形 712"/>
          <p:cNvSpPr/>
          <p:nvPr/>
        </p:nvSpPr>
        <p:spPr>
          <a:xfrm>
            <a:off x="7549033" y="51486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9" name="椭圆 718"/>
          <p:cNvSpPr/>
          <p:nvPr/>
        </p:nvSpPr>
        <p:spPr>
          <a:xfrm>
            <a:off x="5506586" y="31545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20" name="直接连接符 719"/>
          <p:cNvCxnSpPr>
            <a:stCxn id="719" idx="5"/>
            <a:endCxn id="723" idx="0"/>
          </p:cNvCxnSpPr>
          <p:nvPr/>
        </p:nvCxnSpPr>
        <p:spPr>
          <a:xfrm>
            <a:off x="5964968" y="3612963"/>
            <a:ext cx="64067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直接连接符 720"/>
          <p:cNvCxnSpPr>
            <a:stCxn id="719" idx="3"/>
            <a:endCxn id="722" idx="0"/>
          </p:cNvCxnSpPr>
          <p:nvPr/>
        </p:nvCxnSpPr>
        <p:spPr>
          <a:xfrm flipH="1">
            <a:off x="5478674" y="3612963"/>
            <a:ext cx="106558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矩形 721"/>
          <p:cNvSpPr/>
          <p:nvPr/>
        </p:nvSpPr>
        <p:spPr>
          <a:xfrm>
            <a:off x="5231931" y="41985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23" name="矩形 722"/>
          <p:cNvSpPr/>
          <p:nvPr/>
        </p:nvSpPr>
        <p:spPr>
          <a:xfrm>
            <a:off x="5782292" y="41985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24" name="椭圆 723"/>
          <p:cNvSpPr/>
          <p:nvPr/>
        </p:nvSpPr>
        <p:spPr>
          <a:xfrm>
            <a:off x="8380784" y="313127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25" name="直接连接符 724"/>
          <p:cNvCxnSpPr>
            <a:stCxn id="724" idx="5"/>
            <a:endCxn id="662" idx="0"/>
          </p:cNvCxnSpPr>
          <p:nvPr/>
        </p:nvCxnSpPr>
        <p:spPr>
          <a:xfrm>
            <a:off x="8839166" y="3589661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直接连接符 725"/>
          <p:cNvCxnSpPr>
            <a:stCxn id="699" idx="5"/>
            <a:endCxn id="727" idx="0"/>
          </p:cNvCxnSpPr>
          <p:nvPr/>
        </p:nvCxnSpPr>
        <p:spPr>
          <a:xfrm>
            <a:off x="8270100" y="4546169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" name="矩形 726"/>
          <p:cNvSpPr/>
          <p:nvPr/>
        </p:nvSpPr>
        <p:spPr>
          <a:xfrm>
            <a:off x="8122535" y="51486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28" name="椭圆 727"/>
          <p:cNvSpPr/>
          <p:nvPr/>
        </p:nvSpPr>
        <p:spPr>
          <a:xfrm>
            <a:off x="3493728" y="22272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729" name="直接连接符 728"/>
          <p:cNvCxnSpPr>
            <a:stCxn id="689" idx="3"/>
            <a:endCxn id="732" idx="0"/>
          </p:cNvCxnSpPr>
          <p:nvPr/>
        </p:nvCxnSpPr>
        <p:spPr>
          <a:xfrm flipH="1">
            <a:off x="4069328" y="3577071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直接连接符 729"/>
          <p:cNvCxnSpPr>
            <a:stCxn id="706" idx="5"/>
            <a:endCxn id="731" idx="0"/>
          </p:cNvCxnSpPr>
          <p:nvPr/>
        </p:nvCxnSpPr>
        <p:spPr>
          <a:xfrm>
            <a:off x="3441536" y="3569466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1" name="矩形 730"/>
          <p:cNvSpPr/>
          <p:nvPr/>
        </p:nvSpPr>
        <p:spPr>
          <a:xfrm>
            <a:off x="3262693" y="41639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32" name="矩形 731"/>
          <p:cNvSpPr/>
          <p:nvPr/>
        </p:nvSpPr>
        <p:spPr>
          <a:xfrm>
            <a:off x="3822585" y="41671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33" name="椭圆 732"/>
          <p:cNvSpPr/>
          <p:nvPr/>
        </p:nvSpPr>
        <p:spPr>
          <a:xfrm>
            <a:off x="2099598" y="405982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734" name="直接连接符 733"/>
          <p:cNvCxnSpPr>
            <a:stCxn id="733" idx="3"/>
            <a:endCxn id="735" idx="0"/>
          </p:cNvCxnSpPr>
          <p:nvPr/>
        </p:nvCxnSpPr>
        <p:spPr>
          <a:xfrm flipH="1">
            <a:off x="2082568" y="4518203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矩形 734"/>
          <p:cNvSpPr/>
          <p:nvPr/>
        </p:nvSpPr>
        <p:spPr>
          <a:xfrm>
            <a:off x="1835825" y="50584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36" name="直接连接符 735"/>
          <p:cNvCxnSpPr>
            <a:stCxn id="733" idx="5"/>
            <a:endCxn id="737" idx="0"/>
          </p:cNvCxnSpPr>
          <p:nvPr/>
        </p:nvCxnSpPr>
        <p:spPr>
          <a:xfrm>
            <a:off x="2557980" y="4518203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矩形 736"/>
          <p:cNvSpPr/>
          <p:nvPr/>
        </p:nvSpPr>
        <p:spPr>
          <a:xfrm>
            <a:off x="2409327" y="50601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38" name="椭圆 737"/>
          <p:cNvSpPr/>
          <p:nvPr/>
        </p:nvSpPr>
        <p:spPr>
          <a:xfrm>
            <a:off x="4358813" y="403482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739" name="直接连接符 738"/>
          <p:cNvCxnSpPr>
            <a:stCxn id="738" idx="5"/>
            <a:endCxn id="742" idx="0"/>
          </p:cNvCxnSpPr>
          <p:nvPr/>
        </p:nvCxnSpPr>
        <p:spPr>
          <a:xfrm>
            <a:off x="4817195" y="4493205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接连接符 739"/>
          <p:cNvCxnSpPr>
            <a:stCxn id="738" idx="3"/>
            <a:endCxn id="741" idx="0"/>
          </p:cNvCxnSpPr>
          <p:nvPr/>
        </p:nvCxnSpPr>
        <p:spPr>
          <a:xfrm flipH="1">
            <a:off x="4354800" y="4493205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1" name="矩形 740"/>
          <p:cNvSpPr/>
          <p:nvPr/>
        </p:nvSpPr>
        <p:spPr>
          <a:xfrm>
            <a:off x="4108057" y="50601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42" name="矩形 741"/>
          <p:cNvSpPr/>
          <p:nvPr/>
        </p:nvSpPr>
        <p:spPr>
          <a:xfrm>
            <a:off x="4658418" y="50601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43" name="矩形 742"/>
          <p:cNvSpPr/>
          <p:nvPr/>
        </p:nvSpPr>
        <p:spPr>
          <a:xfrm>
            <a:off x="6924120" y="41985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3" name="椭圆 162"/>
          <p:cNvSpPr/>
          <p:nvPr/>
        </p:nvSpPr>
        <p:spPr>
          <a:xfrm>
            <a:off x="19790826" y="41297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4" name="直接连接符 163"/>
          <p:cNvCxnSpPr>
            <a:stCxn id="163" idx="5"/>
            <a:endCxn id="167" idx="0"/>
          </p:cNvCxnSpPr>
          <p:nvPr/>
        </p:nvCxnSpPr>
        <p:spPr>
          <a:xfrm>
            <a:off x="20249208" y="4588165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3" idx="3"/>
            <a:endCxn id="166" idx="0"/>
          </p:cNvCxnSpPr>
          <p:nvPr/>
        </p:nvCxnSpPr>
        <p:spPr>
          <a:xfrm flipH="1">
            <a:off x="19788697" y="4588165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/>
          <p:cNvSpPr/>
          <p:nvPr/>
        </p:nvSpPr>
        <p:spPr>
          <a:xfrm>
            <a:off x="19541954" y="52098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7" name="矩形 166"/>
          <p:cNvSpPr/>
          <p:nvPr/>
        </p:nvSpPr>
        <p:spPr>
          <a:xfrm>
            <a:off x="20092315" y="52098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8" name="椭圆 167"/>
          <p:cNvSpPr/>
          <p:nvPr/>
        </p:nvSpPr>
        <p:spPr>
          <a:xfrm>
            <a:off x="15514916" y="31020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69" name="椭圆 168"/>
          <p:cNvSpPr/>
          <p:nvPr/>
        </p:nvSpPr>
        <p:spPr>
          <a:xfrm>
            <a:off x="17513366" y="32152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0" name="直接连接符 169"/>
          <p:cNvCxnSpPr>
            <a:stCxn id="211" idx="0"/>
            <a:endCxn id="168" idx="5"/>
          </p:cNvCxnSpPr>
          <p:nvPr/>
        </p:nvCxnSpPr>
        <p:spPr>
          <a:xfrm flipH="1" flipV="1">
            <a:off x="15973298" y="768585"/>
            <a:ext cx="2796597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86" idx="0"/>
            <a:endCxn id="211" idx="3"/>
          </p:cNvCxnSpPr>
          <p:nvPr/>
        </p:nvCxnSpPr>
        <p:spPr>
          <a:xfrm flipV="1">
            <a:off x="17227118" y="1862163"/>
            <a:ext cx="1352909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8" idx="3"/>
            <a:endCxn id="197" idx="0"/>
          </p:cNvCxnSpPr>
          <p:nvPr/>
        </p:nvCxnSpPr>
        <p:spPr>
          <a:xfrm flipH="1">
            <a:off x="13513830" y="768585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9" idx="0"/>
            <a:endCxn id="186" idx="5"/>
          </p:cNvCxnSpPr>
          <p:nvPr/>
        </p:nvCxnSpPr>
        <p:spPr>
          <a:xfrm flipH="1" flipV="1">
            <a:off x="17416986" y="2747513"/>
            <a:ext cx="364894" cy="467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75" idx="3"/>
            <a:endCxn id="181" idx="0"/>
          </p:cNvCxnSpPr>
          <p:nvPr/>
        </p:nvCxnSpPr>
        <p:spPr>
          <a:xfrm flipH="1">
            <a:off x="11613146" y="2747513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>
            <a:off x="11978956" y="228913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76" name="直接连接符 175"/>
          <p:cNvCxnSpPr>
            <a:stCxn id="175" idx="0"/>
            <a:endCxn id="197" idx="3"/>
          </p:cNvCxnSpPr>
          <p:nvPr/>
        </p:nvCxnSpPr>
        <p:spPr>
          <a:xfrm flipV="1">
            <a:off x="12247470" y="1862163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12663113" y="32055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178" name="直接连接符 177"/>
          <p:cNvCxnSpPr>
            <a:stCxn id="177" idx="5"/>
            <a:endCxn id="233" idx="0"/>
          </p:cNvCxnSpPr>
          <p:nvPr/>
        </p:nvCxnSpPr>
        <p:spPr>
          <a:xfrm>
            <a:off x="13121495" y="3663912"/>
            <a:ext cx="109146" cy="526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77" idx="3"/>
            <a:endCxn id="180" idx="0"/>
          </p:cNvCxnSpPr>
          <p:nvPr/>
        </p:nvCxnSpPr>
        <p:spPr>
          <a:xfrm flipH="1">
            <a:off x="12651849" y="3663912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12405106" y="41958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1" name="椭圆 180"/>
          <p:cNvSpPr/>
          <p:nvPr/>
        </p:nvSpPr>
        <p:spPr>
          <a:xfrm>
            <a:off x="11344632" y="32146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82" name="矩形 181"/>
          <p:cNvSpPr/>
          <p:nvPr/>
        </p:nvSpPr>
        <p:spPr>
          <a:xfrm>
            <a:off x="11638025" y="42050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3" name="直接连接符 182"/>
          <p:cNvCxnSpPr>
            <a:stCxn id="181" idx="5"/>
            <a:endCxn id="182" idx="0"/>
          </p:cNvCxnSpPr>
          <p:nvPr/>
        </p:nvCxnSpPr>
        <p:spPr>
          <a:xfrm>
            <a:off x="11803014" y="3673025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1" idx="3"/>
            <a:endCxn id="185" idx="0"/>
          </p:cNvCxnSpPr>
          <p:nvPr/>
        </p:nvCxnSpPr>
        <p:spPr>
          <a:xfrm flipH="1">
            <a:off x="11276918" y="3673025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11030175" y="42194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6" name="椭圆 185"/>
          <p:cNvSpPr/>
          <p:nvPr/>
        </p:nvSpPr>
        <p:spPr>
          <a:xfrm>
            <a:off x="16958604" y="228913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17257814" y="42526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8" name="直接连接符 187"/>
          <p:cNvCxnSpPr>
            <a:stCxn id="169" idx="3"/>
            <a:endCxn id="187" idx="0"/>
          </p:cNvCxnSpPr>
          <p:nvPr/>
        </p:nvCxnSpPr>
        <p:spPr>
          <a:xfrm flipH="1">
            <a:off x="17504557" y="3673638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86" idx="3"/>
            <a:endCxn id="215" idx="0"/>
          </p:cNvCxnSpPr>
          <p:nvPr/>
        </p:nvCxnSpPr>
        <p:spPr>
          <a:xfrm flipH="1">
            <a:off x="16654631" y="2747513"/>
            <a:ext cx="382619" cy="468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椭圆 189"/>
          <p:cNvSpPr/>
          <p:nvPr/>
        </p:nvSpPr>
        <p:spPr>
          <a:xfrm>
            <a:off x="14979782" y="31805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191" name="直接连接符 190"/>
          <p:cNvCxnSpPr>
            <a:stCxn id="190" idx="5"/>
            <a:endCxn id="234" idx="0"/>
          </p:cNvCxnSpPr>
          <p:nvPr/>
        </p:nvCxnSpPr>
        <p:spPr>
          <a:xfrm>
            <a:off x="15438164" y="3638914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90" idx="0"/>
            <a:endCxn id="224" idx="5"/>
          </p:cNvCxnSpPr>
          <p:nvPr/>
        </p:nvCxnSpPr>
        <p:spPr>
          <a:xfrm flipH="1" flipV="1">
            <a:off x="14831641" y="2747513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/>
          <p:cNvSpPr/>
          <p:nvPr/>
        </p:nvSpPr>
        <p:spPr>
          <a:xfrm>
            <a:off x="20908444" y="31931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21210641" y="42603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5" name="直接连接符 194"/>
          <p:cNvCxnSpPr>
            <a:stCxn id="193" idx="5"/>
            <a:endCxn id="194" idx="0"/>
          </p:cNvCxnSpPr>
          <p:nvPr/>
        </p:nvCxnSpPr>
        <p:spPr>
          <a:xfrm>
            <a:off x="21366826" y="3651504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93" idx="0"/>
            <a:endCxn id="203" idx="5"/>
          </p:cNvCxnSpPr>
          <p:nvPr/>
        </p:nvCxnSpPr>
        <p:spPr>
          <a:xfrm flipH="1" flipV="1">
            <a:off x="20559863" y="2747513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/>
          <p:cNvSpPr/>
          <p:nvPr/>
        </p:nvSpPr>
        <p:spPr>
          <a:xfrm>
            <a:off x="13245316" y="14037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98" name="直接连接符 197"/>
          <p:cNvCxnSpPr>
            <a:stCxn id="197" idx="5"/>
            <a:endCxn id="224" idx="0"/>
          </p:cNvCxnSpPr>
          <p:nvPr/>
        </p:nvCxnSpPr>
        <p:spPr>
          <a:xfrm>
            <a:off x="13703698" y="1862163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75" idx="5"/>
            <a:endCxn id="177" idx="0"/>
          </p:cNvCxnSpPr>
          <p:nvPr/>
        </p:nvCxnSpPr>
        <p:spPr>
          <a:xfrm>
            <a:off x="12437338" y="2747513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椭圆 199"/>
          <p:cNvSpPr/>
          <p:nvPr/>
        </p:nvSpPr>
        <p:spPr>
          <a:xfrm>
            <a:off x="18691249" y="41496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1" name="直接连接符 200"/>
          <p:cNvCxnSpPr>
            <a:stCxn id="211" idx="5"/>
            <a:endCxn id="203" idx="0"/>
          </p:cNvCxnSpPr>
          <p:nvPr/>
        </p:nvCxnSpPr>
        <p:spPr>
          <a:xfrm>
            <a:off x="18959763" y="1862163"/>
            <a:ext cx="141023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200" idx="3"/>
            <a:endCxn id="214" idx="0"/>
          </p:cNvCxnSpPr>
          <p:nvPr/>
        </p:nvCxnSpPr>
        <p:spPr>
          <a:xfrm flipH="1">
            <a:off x="18675307" y="4608012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/>
          <p:cNvSpPr/>
          <p:nvPr/>
        </p:nvSpPr>
        <p:spPr>
          <a:xfrm>
            <a:off x="20101481" y="228913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20638509" y="42638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5" name="直接连接符 204"/>
          <p:cNvCxnSpPr>
            <a:stCxn id="193" idx="3"/>
            <a:endCxn id="204" idx="0"/>
          </p:cNvCxnSpPr>
          <p:nvPr/>
        </p:nvCxnSpPr>
        <p:spPr>
          <a:xfrm flipH="1">
            <a:off x="20885252" y="3651504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200" idx="0"/>
            <a:endCxn id="220" idx="3"/>
          </p:cNvCxnSpPr>
          <p:nvPr/>
        </p:nvCxnSpPr>
        <p:spPr>
          <a:xfrm flipV="1">
            <a:off x="18959763" y="3651504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/>
          <p:cNvSpPr/>
          <p:nvPr/>
        </p:nvSpPr>
        <p:spPr>
          <a:xfrm>
            <a:off x="13862685" y="317292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08" name="直接连接符 207"/>
          <p:cNvCxnSpPr>
            <a:stCxn id="207" idx="0"/>
            <a:endCxn id="224" idx="3"/>
          </p:cNvCxnSpPr>
          <p:nvPr/>
        </p:nvCxnSpPr>
        <p:spPr>
          <a:xfrm flipV="1">
            <a:off x="14131199" y="2747513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207" idx="3"/>
            <a:endCxn id="210" idx="0"/>
          </p:cNvCxnSpPr>
          <p:nvPr/>
        </p:nvCxnSpPr>
        <p:spPr>
          <a:xfrm flipH="1">
            <a:off x="13815465" y="3631309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13568722" y="42241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1" name="椭圆 210"/>
          <p:cNvSpPr/>
          <p:nvPr/>
        </p:nvSpPr>
        <p:spPr>
          <a:xfrm>
            <a:off x="18501381" y="14037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2" name="直接连接符 211"/>
          <p:cNvCxnSpPr>
            <a:stCxn id="203" idx="3"/>
            <a:endCxn id="220" idx="0"/>
          </p:cNvCxnSpPr>
          <p:nvPr/>
        </p:nvCxnSpPr>
        <p:spPr>
          <a:xfrm flipH="1">
            <a:off x="19528829" y="2747513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169" idx="5"/>
            <a:endCxn id="239" idx="0"/>
          </p:cNvCxnSpPr>
          <p:nvPr/>
        </p:nvCxnSpPr>
        <p:spPr>
          <a:xfrm>
            <a:off x="17971748" y="3673638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/>
          <p:cNvSpPr/>
          <p:nvPr/>
        </p:nvSpPr>
        <p:spPr>
          <a:xfrm>
            <a:off x="18428564" y="52104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5" name="椭圆 214"/>
          <p:cNvSpPr/>
          <p:nvPr/>
        </p:nvSpPr>
        <p:spPr>
          <a:xfrm>
            <a:off x="16386117" y="32164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6" name="直接连接符 215"/>
          <p:cNvCxnSpPr>
            <a:stCxn id="215" idx="5"/>
            <a:endCxn id="219" idx="0"/>
          </p:cNvCxnSpPr>
          <p:nvPr/>
        </p:nvCxnSpPr>
        <p:spPr>
          <a:xfrm>
            <a:off x="16844499" y="3674806"/>
            <a:ext cx="64067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5" idx="3"/>
            <a:endCxn id="218" idx="0"/>
          </p:cNvCxnSpPr>
          <p:nvPr/>
        </p:nvCxnSpPr>
        <p:spPr>
          <a:xfrm flipH="1">
            <a:off x="16358205" y="3674806"/>
            <a:ext cx="106558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16111462" y="42603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9" name="矩形 218"/>
          <p:cNvSpPr/>
          <p:nvPr/>
        </p:nvSpPr>
        <p:spPr>
          <a:xfrm>
            <a:off x="16661823" y="42603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0" name="椭圆 219"/>
          <p:cNvSpPr/>
          <p:nvPr/>
        </p:nvSpPr>
        <p:spPr>
          <a:xfrm>
            <a:off x="19260315" y="31931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21" name="直接连接符 220"/>
          <p:cNvCxnSpPr>
            <a:stCxn id="220" idx="5"/>
            <a:endCxn id="163" idx="0"/>
          </p:cNvCxnSpPr>
          <p:nvPr/>
        </p:nvCxnSpPr>
        <p:spPr>
          <a:xfrm>
            <a:off x="19718697" y="3651504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200" idx="5"/>
            <a:endCxn id="223" idx="0"/>
          </p:cNvCxnSpPr>
          <p:nvPr/>
        </p:nvCxnSpPr>
        <p:spPr>
          <a:xfrm>
            <a:off x="19149631" y="4608012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/>
          <p:cNvSpPr/>
          <p:nvPr/>
        </p:nvSpPr>
        <p:spPr>
          <a:xfrm>
            <a:off x="19002066" y="52104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4" name="椭圆 223"/>
          <p:cNvSpPr/>
          <p:nvPr/>
        </p:nvSpPr>
        <p:spPr>
          <a:xfrm>
            <a:off x="14373259" y="228913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25" name="直接连接符 224"/>
          <p:cNvCxnSpPr>
            <a:stCxn id="190" idx="3"/>
            <a:endCxn id="228" idx="0"/>
          </p:cNvCxnSpPr>
          <p:nvPr/>
        </p:nvCxnSpPr>
        <p:spPr>
          <a:xfrm flipH="1">
            <a:off x="14948859" y="3638914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207" idx="5"/>
            <a:endCxn id="227" idx="0"/>
          </p:cNvCxnSpPr>
          <p:nvPr/>
        </p:nvCxnSpPr>
        <p:spPr>
          <a:xfrm>
            <a:off x="14321067" y="3631309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14142224" y="42258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8" name="矩形 227"/>
          <p:cNvSpPr/>
          <p:nvPr/>
        </p:nvSpPr>
        <p:spPr>
          <a:xfrm>
            <a:off x="14702116" y="42289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3" name="矩形 232"/>
          <p:cNvSpPr/>
          <p:nvPr/>
        </p:nvSpPr>
        <p:spPr>
          <a:xfrm>
            <a:off x="12983898" y="41907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4" name="椭圆 233"/>
          <p:cNvSpPr/>
          <p:nvPr/>
        </p:nvSpPr>
        <p:spPr>
          <a:xfrm>
            <a:off x="15238344" y="40966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235" name="直接连接符 234"/>
          <p:cNvCxnSpPr>
            <a:stCxn id="234" idx="5"/>
            <a:endCxn id="238" idx="0"/>
          </p:cNvCxnSpPr>
          <p:nvPr/>
        </p:nvCxnSpPr>
        <p:spPr>
          <a:xfrm>
            <a:off x="15696726" y="4555048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34" idx="3"/>
            <a:endCxn id="237" idx="0"/>
          </p:cNvCxnSpPr>
          <p:nvPr/>
        </p:nvCxnSpPr>
        <p:spPr>
          <a:xfrm flipH="1">
            <a:off x="15234331" y="4555048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 236"/>
          <p:cNvSpPr/>
          <p:nvPr/>
        </p:nvSpPr>
        <p:spPr>
          <a:xfrm>
            <a:off x="14987588" y="51219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8" name="矩形 237"/>
          <p:cNvSpPr/>
          <p:nvPr/>
        </p:nvSpPr>
        <p:spPr>
          <a:xfrm>
            <a:off x="15537949" y="51219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9" name="矩形 238"/>
          <p:cNvSpPr/>
          <p:nvPr/>
        </p:nvSpPr>
        <p:spPr>
          <a:xfrm>
            <a:off x="17803651" y="42603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9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8688300" y="1420406"/>
            <a:ext cx="3195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的后继是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10</a:t>
            </a:r>
            <a:r>
              <a:rPr lang="zh-CN" altLang="en-US" dirty="0" smtClean="0"/>
              <a:t>数值对换</a:t>
            </a:r>
            <a:endParaRPr lang="en-US" altLang="zh-CN" dirty="0" smtClean="0"/>
          </a:p>
        </p:txBody>
      </p:sp>
      <p:cxnSp>
        <p:nvCxnSpPr>
          <p:cNvPr id="507" name="直接箭头连接符 506"/>
          <p:cNvCxnSpPr/>
          <p:nvPr/>
        </p:nvCxnSpPr>
        <p:spPr>
          <a:xfrm>
            <a:off x="8550474" y="1868031"/>
            <a:ext cx="3752681" cy="637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>
            <a:off x="8650042" y="434229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4" name="直接连接符 163"/>
          <p:cNvCxnSpPr>
            <a:stCxn id="163" idx="5"/>
            <a:endCxn id="167" idx="0"/>
          </p:cNvCxnSpPr>
          <p:nvPr/>
        </p:nvCxnSpPr>
        <p:spPr>
          <a:xfrm>
            <a:off x="9108424" y="4800675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3" idx="3"/>
            <a:endCxn id="166" idx="0"/>
          </p:cNvCxnSpPr>
          <p:nvPr/>
        </p:nvCxnSpPr>
        <p:spPr>
          <a:xfrm flipH="1">
            <a:off x="8647913" y="4800675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/>
          <p:cNvSpPr/>
          <p:nvPr/>
        </p:nvSpPr>
        <p:spPr>
          <a:xfrm>
            <a:off x="8401170" y="54223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7" name="矩形 166"/>
          <p:cNvSpPr/>
          <p:nvPr/>
        </p:nvSpPr>
        <p:spPr>
          <a:xfrm>
            <a:off x="8951531" y="54223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8" name="椭圆 167"/>
          <p:cNvSpPr/>
          <p:nvPr/>
        </p:nvSpPr>
        <p:spPr>
          <a:xfrm>
            <a:off x="4635385" y="5227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69" name="椭圆 168"/>
          <p:cNvSpPr/>
          <p:nvPr/>
        </p:nvSpPr>
        <p:spPr>
          <a:xfrm>
            <a:off x="6633835" y="342776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0" name="直接连接符 169"/>
          <p:cNvCxnSpPr>
            <a:stCxn id="211" idx="0"/>
            <a:endCxn id="168" idx="5"/>
          </p:cNvCxnSpPr>
          <p:nvPr/>
        </p:nvCxnSpPr>
        <p:spPr>
          <a:xfrm flipH="1" flipV="1">
            <a:off x="5093767" y="981095"/>
            <a:ext cx="2709270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86" idx="0"/>
            <a:endCxn id="211" idx="3"/>
          </p:cNvCxnSpPr>
          <p:nvPr/>
        </p:nvCxnSpPr>
        <p:spPr>
          <a:xfrm flipV="1">
            <a:off x="6347587" y="2074673"/>
            <a:ext cx="126558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8" idx="3"/>
            <a:endCxn id="197" idx="0"/>
          </p:cNvCxnSpPr>
          <p:nvPr/>
        </p:nvCxnSpPr>
        <p:spPr>
          <a:xfrm flipH="1">
            <a:off x="2634299" y="981095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9" idx="0"/>
            <a:endCxn id="186" idx="5"/>
          </p:cNvCxnSpPr>
          <p:nvPr/>
        </p:nvCxnSpPr>
        <p:spPr>
          <a:xfrm flipH="1" flipV="1">
            <a:off x="6537455" y="2960023"/>
            <a:ext cx="364894" cy="467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75" idx="3"/>
            <a:endCxn id="181" idx="0"/>
          </p:cNvCxnSpPr>
          <p:nvPr/>
        </p:nvCxnSpPr>
        <p:spPr>
          <a:xfrm flipH="1">
            <a:off x="891400" y="2960023"/>
            <a:ext cx="372527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>
            <a:off x="1185281" y="250164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76" name="直接连接符 175"/>
          <p:cNvCxnSpPr>
            <a:stCxn id="175" idx="0"/>
            <a:endCxn id="197" idx="3"/>
          </p:cNvCxnSpPr>
          <p:nvPr/>
        </p:nvCxnSpPr>
        <p:spPr>
          <a:xfrm flipV="1">
            <a:off x="1453795" y="2074673"/>
            <a:ext cx="990636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1783582" y="341804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178" name="直接连接符 177"/>
          <p:cNvCxnSpPr>
            <a:stCxn id="177" idx="5"/>
            <a:endCxn id="233" idx="0"/>
          </p:cNvCxnSpPr>
          <p:nvPr/>
        </p:nvCxnSpPr>
        <p:spPr>
          <a:xfrm>
            <a:off x="2241964" y="3876422"/>
            <a:ext cx="109146" cy="526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77" idx="3"/>
            <a:endCxn id="180" idx="0"/>
          </p:cNvCxnSpPr>
          <p:nvPr/>
        </p:nvCxnSpPr>
        <p:spPr>
          <a:xfrm flipH="1">
            <a:off x="1772318" y="3876422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1525575" y="44084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1" name="椭圆 180"/>
          <p:cNvSpPr/>
          <p:nvPr/>
        </p:nvSpPr>
        <p:spPr>
          <a:xfrm>
            <a:off x="622886" y="33854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82" name="矩形 181"/>
          <p:cNvSpPr/>
          <p:nvPr/>
        </p:nvSpPr>
        <p:spPr>
          <a:xfrm>
            <a:off x="929091" y="44032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3" name="直接连接符 182"/>
          <p:cNvCxnSpPr>
            <a:stCxn id="181" idx="5"/>
            <a:endCxn id="182" idx="0"/>
          </p:cNvCxnSpPr>
          <p:nvPr/>
        </p:nvCxnSpPr>
        <p:spPr>
          <a:xfrm>
            <a:off x="1081268" y="3843819"/>
            <a:ext cx="94566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1" idx="3"/>
            <a:endCxn id="185" idx="0"/>
          </p:cNvCxnSpPr>
          <p:nvPr/>
        </p:nvCxnSpPr>
        <p:spPr>
          <a:xfrm flipH="1">
            <a:off x="582381" y="3843819"/>
            <a:ext cx="119151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335638" y="44032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6" name="椭圆 185"/>
          <p:cNvSpPr/>
          <p:nvPr/>
        </p:nvSpPr>
        <p:spPr>
          <a:xfrm>
            <a:off x="6079073" y="250164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6378283" y="44651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8" name="直接连接符 187"/>
          <p:cNvCxnSpPr>
            <a:stCxn id="169" idx="3"/>
            <a:endCxn id="187" idx="0"/>
          </p:cNvCxnSpPr>
          <p:nvPr/>
        </p:nvCxnSpPr>
        <p:spPr>
          <a:xfrm flipH="1">
            <a:off x="6625026" y="3886148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86" idx="3"/>
            <a:endCxn id="215" idx="0"/>
          </p:cNvCxnSpPr>
          <p:nvPr/>
        </p:nvCxnSpPr>
        <p:spPr>
          <a:xfrm flipH="1">
            <a:off x="5775100" y="2960023"/>
            <a:ext cx="382619" cy="468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椭圆 189"/>
          <p:cNvSpPr/>
          <p:nvPr/>
        </p:nvSpPr>
        <p:spPr>
          <a:xfrm>
            <a:off x="4100251" y="339304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191" name="直接连接符 190"/>
          <p:cNvCxnSpPr>
            <a:stCxn id="190" idx="5"/>
            <a:endCxn id="234" idx="0"/>
          </p:cNvCxnSpPr>
          <p:nvPr/>
        </p:nvCxnSpPr>
        <p:spPr>
          <a:xfrm>
            <a:off x="4558633" y="3851424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90" idx="0"/>
            <a:endCxn id="224" idx="5"/>
          </p:cNvCxnSpPr>
          <p:nvPr/>
        </p:nvCxnSpPr>
        <p:spPr>
          <a:xfrm flipH="1" flipV="1">
            <a:off x="3952110" y="2960023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/>
          <p:cNvSpPr/>
          <p:nvPr/>
        </p:nvSpPr>
        <p:spPr>
          <a:xfrm>
            <a:off x="9767660" y="34056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10069857" y="44728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5" name="直接连接符 194"/>
          <p:cNvCxnSpPr>
            <a:stCxn id="193" idx="5"/>
            <a:endCxn id="194" idx="0"/>
          </p:cNvCxnSpPr>
          <p:nvPr/>
        </p:nvCxnSpPr>
        <p:spPr>
          <a:xfrm>
            <a:off x="10226042" y="3864014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93" idx="0"/>
            <a:endCxn id="203" idx="5"/>
          </p:cNvCxnSpPr>
          <p:nvPr/>
        </p:nvCxnSpPr>
        <p:spPr>
          <a:xfrm flipH="1" flipV="1">
            <a:off x="9419079" y="2960023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/>
          <p:cNvSpPr/>
          <p:nvPr/>
        </p:nvSpPr>
        <p:spPr>
          <a:xfrm>
            <a:off x="2365785" y="161629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98" name="直接连接符 197"/>
          <p:cNvCxnSpPr>
            <a:stCxn id="197" idx="5"/>
            <a:endCxn id="224" idx="0"/>
          </p:cNvCxnSpPr>
          <p:nvPr/>
        </p:nvCxnSpPr>
        <p:spPr>
          <a:xfrm>
            <a:off x="2824167" y="2074673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75" idx="5"/>
            <a:endCxn id="177" idx="0"/>
          </p:cNvCxnSpPr>
          <p:nvPr/>
        </p:nvCxnSpPr>
        <p:spPr>
          <a:xfrm>
            <a:off x="1643663" y="2960023"/>
            <a:ext cx="408433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椭圆 199"/>
          <p:cNvSpPr/>
          <p:nvPr/>
        </p:nvSpPr>
        <p:spPr>
          <a:xfrm>
            <a:off x="7550465" y="43621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1" name="直接连接符 200"/>
          <p:cNvCxnSpPr>
            <a:stCxn id="211" idx="5"/>
            <a:endCxn id="203" idx="0"/>
          </p:cNvCxnSpPr>
          <p:nvPr/>
        </p:nvCxnSpPr>
        <p:spPr>
          <a:xfrm>
            <a:off x="7992905" y="2074673"/>
            <a:ext cx="1236306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200" idx="3"/>
            <a:endCxn id="214" idx="0"/>
          </p:cNvCxnSpPr>
          <p:nvPr/>
        </p:nvCxnSpPr>
        <p:spPr>
          <a:xfrm flipH="1">
            <a:off x="7534523" y="4820522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/>
          <p:cNvSpPr/>
          <p:nvPr/>
        </p:nvSpPr>
        <p:spPr>
          <a:xfrm>
            <a:off x="8960697" y="250164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9497725" y="44763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5" name="直接连接符 204"/>
          <p:cNvCxnSpPr>
            <a:stCxn id="193" idx="3"/>
            <a:endCxn id="204" idx="0"/>
          </p:cNvCxnSpPr>
          <p:nvPr/>
        </p:nvCxnSpPr>
        <p:spPr>
          <a:xfrm flipH="1">
            <a:off x="9744468" y="3864014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200" idx="0"/>
            <a:endCxn id="220" idx="3"/>
          </p:cNvCxnSpPr>
          <p:nvPr/>
        </p:nvCxnSpPr>
        <p:spPr>
          <a:xfrm flipV="1">
            <a:off x="7818979" y="3864014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/>
          <p:cNvSpPr/>
          <p:nvPr/>
        </p:nvSpPr>
        <p:spPr>
          <a:xfrm>
            <a:off x="2983154" y="33854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08" name="直接连接符 207"/>
          <p:cNvCxnSpPr>
            <a:stCxn id="207" idx="0"/>
            <a:endCxn id="224" idx="3"/>
          </p:cNvCxnSpPr>
          <p:nvPr/>
        </p:nvCxnSpPr>
        <p:spPr>
          <a:xfrm flipV="1">
            <a:off x="3251668" y="2960023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207" idx="3"/>
            <a:endCxn id="210" idx="0"/>
          </p:cNvCxnSpPr>
          <p:nvPr/>
        </p:nvCxnSpPr>
        <p:spPr>
          <a:xfrm flipH="1">
            <a:off x="2935934" y="3843819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2689191" y="44366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1" name="椭圆 210"/>
          <p:cNvSpPr/>
          <p:nvPr/>
        </p:nvSpPr>
        <p:spPr>
          <a:xfrm>
            <a:off x="7534523" y="161629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2" name="直接连接符 211"/>
          <p:cNvCxnSpPr>
            <a:stCxn id="203" idx="3"/>
            <a:endCxn id="220" idx="0"/>
          </p:cNvCxnSpPr>
          <p:nvPr/>
        </p:nvCxnSpPr>
        <p:spPr>
          <a:xfrm flipH="1">
            <a:off x="8388045" y="2960023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169" idx="5"/>
            <a:endCxn id="239" idx="0"/>
          </p:cNvCxnSpPr>
          <p:nvPr/>
        </p:nvCxnSpPr>
        <p:spPr>
          <a:xfrm>
            <a:off x="7092217" y="3886148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/>
          <p:cNvSpPr/>
          <p:nvPr/>
        </p:nvSpPr>
        <p:spPr>
          <a:xfrm>
            <a:off x="7287780" y="54229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5" name="椭圆 214"/>
          <p:cNvSpPr/>
          <p:nvPr/>
        </p:nvSpPr>
        <p:spPr>
          <a:xfrm>
            <a:off x="5506586" y="34289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6" name="直接连接符 215"/>
          <p:cNvCxnSpPr>
            <a:stCxn id="215" idx="5"/>
            <a:endCxn id="219" idx="0"/>
          </p:cNvCxnSpPr>
          <p:nvPr/>
        </p:nvCxnSpPr>
        <p:spPr>
          <a:xfrm>
            <a:off x="5964968" y="3887316"/>
            <a:ext cx="64067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5" idx="3"/>
            <a:endCxn id="218" idx="0"/>
          </p:cNvCxnSpPr>
          <p:nvPr/>
        </p:nvCxnSpPr>
        <p:spPr>
          <a:xfrm flipH="1">
            <a:off x="5478674" y="3887316"/>
            <a:ext cx="106558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5231931" y="44728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9" name="矩形 218"/>
          <p:cNvSpPr/>
          <p:nvPr/>
        </p:nvSpPr>
        <p:spPr>
          <a:xfrm>
            <a:off x="5782292" y="44728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0" name="椭圆 219"/>
          <p:cNvSpPr/>
          <p:nvPr/>
        </p:nvSpPr>
        <p:spPr>
          <a:xfrm>
            <a:off x="8119531" y="34056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21" name="直接连接符 220"/>
          <p:cNvCxnSpPr>
            <a:stCxn id="220" idx="5"/>
            <a:endCxn id="163" idx="0"/>
          </p:cNvCxnSpPr>
          <p:nvPr/>
        </p:nvCxnSpPr>
        <p:spPr>
          <a:xfrm>
            <a:off x="8577913" y="3864014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200" idx="5"/>
            <a:endCxn id="223" idx="0"/>
          </p:cNvCxnSpPr>
          <p:nvPr/>
        </p:nvCxnSpPr>
        <p:spPr>
          <a:xfrm>
            <a:off x="8008847" y="4820522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/>
          <p:cNvSpPr/>
          <p:nvPr/>
        </p:nvSpPr>
        <p:spPr>
          <a:xfrm>
            <a:off x="7861282" y="54229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4" name="椭圆 223"/>
          <p:cNvSpPr/>
          <p:nvPr/>
        </p:nvSpPr>
        <p:spPr>
          <a:xfrm>
            <a:off x="3493728" y="250164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25" name="直接连接符 224"/>
          <p:cNvCxnSpPr>
            <a:stCxn id="190" idx="3"/>
            <a:endCxn id="228" idx="0"/>
          </p:cNvCxnSpPr>
          <p:nvPr/>
        </p:nvCxnSpPr>
        <p:spPr>
          <a:xfrm flipH="1">
            <a:off x="4069328" y="3851424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207" idx="5"/>
            <a:endCxn id="227" idx="0"/>
          </p:cNvCxnSpPr>
          <p:nvPr/>
        </p:nvCxnSpPr>
        <p:spPr>
          <a:xfrm>
            <a:off x="3441536" y="3843819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3262693" y="44383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8" name="矩形 227"/>
          <p:cNvSpPr/>
          <p:nvPr/>
        </p:nvSpPr>
        <p:spPr>
          <a:xfrm>
            <a:off x="3822585" y="44415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3" name="矩形 232"/>
          <p:cNvSpPr/>
          <p:nvPr/>
        </p:nvSpPr>
        <p:spPr>
          <a:xfrm>
            <a:off x="2104367" y="44032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4" name="椭圆 233"/>
          <p:cNvSpPr/>
          <p:nvPr/>
        </p:nvSpPr>
        <p:spPr>
          <a:xfrm>
            <a:off x="4358813" y="430917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235" name="直接连接符 234"/>
          <p:cNvCxnSpPr>
            <a:stCxn id="234" idx="5"/>
            <a:endCxn id="238" idx="0"/>
          </p:cNvCxnSpPr>
          <p:nvPr/>
        </p:nvCxnSpPr>
        <p:spPr>
          <a:xfrm>
            <a:off x="4817195" y="4767558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34" idx="3"/>
            <a:endCxn id="237" idx="0"/>
          </p:cNvCxnSpPr>
          <p:nvPr/>
        </p:nvCxnSpPr>
        <p:spPr>
          <a:xfrm flipH="1">
            <a:off x="4354800" y="4767558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 236"/>
          <p:cNvSpPr/>
          <p:nvPr/>
        </p:nvSpPr>
        <p:spPr>
          <a:xfrm>
            <a:off x="4108057" y="5334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8" name="矩形 237"/>
          <p:cNvSpPr/>
          <p:nvPr/>
        </p:nvSpPr>
        <p:spPr>
          <a:xfrm>
            <a:off x="4658418" y="5334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9" name="矩形 238"/>
          <p:cNvSpPr/>
          <p:nvPr/>
        </p:nvSpPr>
        <p:spPr>
          <a:xfrm>
            <a:off x="6924120" y="44728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2" name="椭圆 301"/>
          <p:cNvSpPr/>
          <p:nvPr/>
        </p:nvSpPr>
        <p:spPr>
          <a:xfrm>
            <a:off x="19066336" y="44328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3" name="直接连接符 302"/>
          <p:cNvCxnSpPr>
            <a:stCxn id="302" idx="5"/>
            <a:endCxn id="306" idx="0"/>
          </p:cNvCxnSpPr>
          <p:nvPr/>
        </p:nvCxnSpPr>
        <p:spPr>
          <a:xfrm>
            <a:off x="19524718" y="4891244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302" idx="3"/>
            <a:endCxn id="305" idx="0"/>
          </p:cNvCxnSpPr>
          <p:nvPr/>
        </p:nvCxnSpPr>
        <p:spPr>
          <a:xfrm flipH="1">
            <a:off x="19064207" y="4891244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矩形 304"/>
          <p:cNvSpPr/>
          <p:nvPr/>
        </p:nvSpPr>
        <p:spPr>
          <a:xfrm>
            <a:off x="18817464" y="55129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6" name="矩形 305"/>
          <p:cNvSpPr/>
          <p:nvPr/>
        </p:nvSpPr>
        <p:spPr>
          <a:xfrm>
            <a:off x="19367825" y="55129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7" name="椭圆 306"/>
          <p:cNvSpPr/>
          <p:nvPr/>
        </p:nvSpPr>
        <p:spPr>
          <a:xfrm>
            <a:off x="15051679" y="6132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308" name="椭圆 307"/>
          <p:cNvSpPr/>
          <p:nvPr/>
        </p:nvSpPr>
        <p:spPr>
          <a:xfrm>
            <a:off x="17050129" y="35183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9" name="直接连接符 308"/>
          <p:cNvCxnSpPr>
            <a:stCxn id="350" idx="0"/>
            <a:endCxn id="307" idx="5"/>
          </p:cNvCxnSpPr>
          <p:nvPr/>
        </p:nvCxnSpPr>
        <p:spPr>
          <a:xfrm flipH="1" flipV="1">
            <a:off x="15510061" y="1071664"/>
            <a:ext cx="2709270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325" idx="0"/>
            <a:endCxn id="350" idx="3"/>
          </p:cNvCxnSpPr>
          <p:nvPr/>
        </p:nvCxnSpPr>
        <p:spPr>
          <a:xfrm flipV="1">
            <a:off x="16763881" y="2165242"/>
            <a:ext cx="126558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stCxn id="307" idx="3"/>
            <a:endCxn id="336" idx="0"/>
          </p:cNvCxnSpPr>
          <p:nvPr/>
        </p:nvCxnSpPr>
        <p:spPr>
          <a:xfrm flipH="1">
            <a:off x="13050593" y="1071664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>
            <a:stCxn id="308" idx="0"/>
            <a:endCxn id="325" idx="5"/>
          </p:cNvCxnSpPr>
          <p:nvPr/>
        </p:nvCxnSpPr>
        <p:spPr>
          <a:xfrm flipH="1" flipV="1">
            <a:off x="16953749" y="3050592"/>
            <a:ext cx="364894" cy="467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14" idx="3"/>
            <a:endCxn id="320" idx="0"/>
          </p:cNvCxnSpPr>
          <p:nvPr/>
        </p:nvCxnSpPr>
        <p:spPr>
          <a:xfrm flipH="1">
            <a:off x="11307694" y="3050592"/>
            <a:ext cx="372527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椭圆 313"/>
          <p:cNvSpPr/>
          <p:nvPr/>
        </p:nvSpPr>
        <p:spPr>
          <a:xfrm>
            <a:off x="11601575" y="25922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15" name="直接连接符 314"/>
          <p:cNvCxnSpPr>
            <a:stCxn id="314" idx="0"/>
            <a:endCxn id="336" idx="3"/>
          </p:cNvCxnSpPr>
          <p:nvPr/>
        </p:nvCxnSpPr>
        <p:spPr>
          <a:xfrm flipV="1">
            <a:off x="11870089" y="2165242"/>
            <a:ext cx="990636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椭圆 315"/>
          <p:cNvSpPr/>
          <p:nvPr/>
        </p:nvSpPr>
        <p:spPr>
          <a:xfrm>
            <a:off x="12199876" y="350860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317" name="直接连接符 316"/>
          <p:cNvCxnSpPr>
            <a:stCxn id="316" idx="5"/>
            <a:endCxn id="368" idx="0"/>
          </p:cNvCxnSpPr>
          <p:nvPr/>
        </p:nvCxnSpPr>
        <p:spPr>
          <a:xfrm>
            <a:off x="12658258" y="3966991"/>
            <a:ext cx="109146" cy="526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6" idx="3"/>
            <a:endCxn id="319" idx="0"/>
          </p:cNvCxnSpPr>
          <p:nvPr/>
        </p:nvCxnSpPr>
        <p:spPr>
          <a:xfrm flipH="1">
            <a:off x="12188612" y="3966991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/>
          <p:cNvSpPr/>
          <p:nvPr/>
        </p:nvSpPr>
        <p:spPr>
          <a:xfrm>
            <a:off x="11941869" y="44989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0" name="椭圆 319"/>
          <p:cNvSpPr/>
          <p:nvPr/>
        </p:nvSpPr>
        <p:spPr>
          <a:xfrm>
            <a:off x="11039180" y="34760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21" name="矩形 320"/>
          <p:cNvSpPr/>
          <p:nvPr/>
        </p:nvSpPr>
        <p:spPr>
          <a:xfrm>
            <a:off x="11345385" y="44938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2" name="直接连接符 321"/>
          <p:cNvCxnSpPr>
            <a:stCxn id="320" idx="5"/>
            <a:endCxn id="321" idx="0"/>
          </p:cNvCxnSpPr>
          <p:nvPr/>
        </p:nvCxnSpPr>
        <p:spPr>
          <a:xfrm>
            <a:off x="11497562" y="3934388"/>
            <a:ext cx="94566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连接符 322"/>
          <p:cNvCxnSpPr>
            <a:stCxn id="320" idx="3"/>
            <a:endCxn id="324" idx="0"/>
          </p:cNvCxnSpPr>
          <p:nvPr/>
        </p:nvCxnSpPr>
        <p:spPr>
          <a:xfrm flipH="1">
            <a:off x="10998675" y="3934388"/>
            <a:ext cx="119151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矩形 323"/>
          <p:cNvSpPr/>
          <p:nvPr/>
        </p:nvSpPr>
        <p:spPr>
          <a:xfrm>
            <a:off x="10751932" y="44938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5" name="椭圆 324"/>
          <p:cNvSpPr/>
          <p:nvPr/>
        </p:nvSpPr>
        <p:spPr>
          <a:xfrm>
            <a:off x="16495367" y="25922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26" name="矩形 325"/>
          <p:cNvSpPr/>
          <p:nvPr/>
        </p:nvSpPr>
        <p:spPr>
          <a:xfrm>
            <a:off x="16794577" y="45556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7" name="直接连接符 326"/>
          <p:cNvCxnSpPr>
            <a:stCxn id="308" idx="3"/>
            <a:endCxn id="326" idx="0"/>
          </p:cNvCxnSpPr>
          <p:nvPr/>
        </p:nvCxnSpPr>
        <p:spPr>
          <a:xfrm flipH="1">
            <a:off x="17041320" y="3976717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>
            <a:stCxn id="325" idx="3"/>
            <a:endCxn id="354" idx="0"/>
          </p:cNvCxnSpPr>
          <p:nvPr/>
        </p:nvCxnSpPr>
        <p:spPr>
          <a:xfrm flipH="1">
            <a:off x="16191394" y="3050592"/>
            <a:ext cx="382619" cy="468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椭圆 328"/>
          <p:cNvSpPr/>
          <p:nvPr/>
        </p:nvSpPr>
        <p:spPr>
          <a:xfrm>
            <a:off x="14516545" y="34836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330" name="直接连接符 329"/>
          <p:cNvCxnSpPr>
            <a:stCxn id="329" idx="5"/>
            <a:endCxn id="369" idx="0"/>
          </p:cNvCxnSpPr>
          <p:nvPr/>
        </p:nvCxnSpPr>
        <p:spPr>
          <a:xfrm>
            <a:off x="14974927" y="3941993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9" idx="0"/>
            <a:endCxn id="363" idx="5"/>
          </p:cNvCxnSpPr>
          <p:nvPr/>
        </p:nvCxnSpPr>
        <p:spPr>
          <a:xfrm flipH="1" flipV="1">
            <a:off x="14368404" y="3050592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椭圆 331"/>
          <p:cNvSpPr/>
          <p:nvPr/>
        </p:nvSpPr>
        <p:spPr>
          <a:xfrm>
            <a:off x="20183954" y="349620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33" name="矩形 332"/>
          <p:cNvSpPr/>
          <p:nvPr/>
        </p:nvSpPr>
        <p:spPr>
          <a:xfrm>
            <a:off x="20486151" y="456344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4" name="直接连接符 333"/>
          <p:cNvCxnSpPr>
            <a:stCxn id="332" idx="5"/>
            <a:endCxn id="333" idx="0"/>
          </p:cNvCxnSpPr>
          <p:nvPr/>
        </p:nvCxnSpPr>
        <p:spPr>
          <a:xfrm>
            <a:off x="20642336" y="3954583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32" idx="0"/>
            <a:endCxn id="342" idx="5"/>
          </p:cNvCxnSpPr>
          <p:nvPr/>
        </p:nvCxnSpPr>
        <p:spPr>
          <a:xfrm flipH="1" flipV="1">
            <a:off x="19835373" y="3050592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12782079" y="17068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37" name="直接连接符 336"/>
          <p:cNvCxnSpPr>
            <a:stCxn id="336" idx="5"/>
            <a:endCxn id="363" idx="0"/>
          </p:cNvCxnSpPr>
          <p:nvPr/>
        </p:nvCxnSpPr>
        <p:spPr>
          <a:xfrm>
            <a:off x="13240461" y="2165242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14" idx="5"/>
            <a:endCxn id="316" idx="0"/>
          </p:cNvCxnSpPr>
          <p:nvPr/>
        </p:nvCxnSpPr>
        <p:spPr>
          <a:xfrm>
            <a:off x="12059957" y="3050592"/>
            <a:ext cx="408433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椭圆 338"/>
          <p:cNvSpPr/>
          <p:nvPr/>
        </p:nvSpPr>
        <p:spPr>
          <a:xfrm>
            <a:off x="17966759" y="445270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0" name="直接连接符 339"/>
          <p:cNvCxnSpPr>
            <a:stCxn id="350" idx="5"/>
            <a:endCxn id="342" idx="0"/>
          </p:cNvCxnSpPr>
          <p:nvPr/>
        </p:nvCxnSpPr>
        <p:spPr>
          <a:xfrm>
            <a:off x="18409199" y="2165242"/>
            <a:ext cx="1236306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连接符 340"/>
          <p:cNvCxnSpPr>
            <a:stCxn id="339" idx="3"/>
            <a:endCxn id="353" idx="0"/>
          </p:cNvCxnSpPr>
          <p:nvPr/>
        </p:nvCxnSpPr>
        <p:spPr>
          <a:xfrm flipH="1">
            <a:off x="17950817" y="4911091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椭圆 341"/>
          <p:cNvSpPr/>
          <p:nvPr/>
        </p:nvSpPr>
        <p:spPr>
          <a:xfrm>
            <a:off x="19376991" y="25922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3" name="矩形 342"/>
          <p:cNvSpPr/>
          <p:nvPr/>
        </p:nvSpPr>
        <p:spPr>
          <a:xfrm>
            <a:off x="19914019" y="45669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4" name="直接连接符 343"/>
          <p:cNvCxnSpPr>
            <a:stCxn id="332" idx="3"/>
            <a:endCxn id="343" idx="0"/>
          </p:cNvCxnSpPr>
          <p:nvPr/>
        </p:nvCxnSpPr>
        <p:spPr>
          <a:xfrm flipH="1">
            <a:off x="20160762" y="3954583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/>
          <p:cNvCxnSpPr>
            <a:stCxn id="339" idx="0"/>
            <a:endCxn id="359" idx="3"/>
          </p:cNvCxnSpPr>
          <p:nvPr/>
        </p:nvCxnSpPr>
        <p:spPr>
          <a:xfrm flipV="1">
            <a:off x="18235273" y="3954583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椭圆 345"/>
          <p:cNvSpPr/>
          <p:nvPr/>
        </p:nvSpPr>
        <p:spPr>
          <a:xfrm>
            <a:off x="13399448" y="34760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47" name="直接连接符 346"/>
          <p:cNvCxnSpPr>
            <a:stCxn id="346" idx="0"/>
            <a:endCxn id="363" idx="3"/>
          </p:cNvCxnSpPr>
          <p:nvPr/>
        </p:nvCxnSpPr>
        <p:spPr>
          <a:xfrm flipV="1">
            <a:off x="13667962" y="3050592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346" idx="3"/>
            <a:endCxn id="349" idx="0"/>
          </p:cNvCxnSpPr>
          <p:nvPr/>
        </p:nvCxnSpPr>
        <p:spPr>
          <a:xfrm flipH="1">
            <a:off x="13352228" y="3934388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矩形 348"/>
          <p:cNvSpPr/>
          <p:nvPr/>
        </p:nvSpPr>
        <p:spPr>
          <a:xfrm>
            <a:off x="13105485" y="45272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0" name="椭圆 349"/>
          <p:cNvSpPr/>
          <p:nvPr/>
        </p:nvSpPr>
        <p:spPr>
          <a:xfrm>
            <a:off x="17950817" y="17068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1" name="直接连接符 350"/>
          <p:cNvCxnSpPr>
            <a:stCxn id="342" idx="3"/>
            <a:endCxn id="359" idx="0"/>
          </p:cNvCxnSpPr>
          <p:nvPr/>
        </p:nvCxnSpPr>
        <p:spPr>
          <a:xfrm flipH="1">
            <a:off x="18804339" y="3050592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08" idx="5"/>
            <a:endCxn id="374" idx="0"/>
          </p:cNvCxnSpPr>
          <p:nvPr/>
        </p:nvCxnSpPr>
        <p:spPr>
          <a:xfrm>
            <a:off x="17508511" y="3976717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矩形 352"/>
          <p:cNvSpPr/>
          <p:nvPr/>
        </p:nvSpPr>
        <p:spPr>
          <a:xfrm>
            <a:off x="17704074" y="55135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4" name="椭圆 353"/>
          <p:cNvSpPr/>
          <p:nvPr/>
        </p:nvSpPr>
        <p:spPr>
          <a:xfrm>
            <a:off x="15922880" y="351950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+mn-ea"/>
              </a:rPr>
              <a:t>9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5" name="直接连接符 354"/>
          <p:cNvCxnSpPr>
            <a:stCxn id="354" idx="5"/>
            <a:endCxn id="358" idx="0"/>
          </p:cNvCxnSpPr>
          <p:nvPr/>
        </p:nvCxnSpPr>
        <p:spPr>
          <a:xfrm>
            <a:off x="16381262" y="3977885"/>
            <a:ext cx="64067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连接符 355"/>
          <p:cNvCxnSpPr>
            <a:stCxn id="354" idx="3"/>
            <a:endCxn id="357" idx="0"/>
          </p:cNvCxnSpPr>
          <p:nvPr/>
        </p:nvCxnSpPr>
        <p:spPr>
          <a:xfrm flipH="1">
            <a:off x="15894968" y="3977885"/>
            <a:ext cx="106558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矩形 356"/>
          <p:cNvSpPr/>
          <p:nvPr/>
        </p:nvSpPr>
        <p:spPr>
          <a:xfrm>
            <a:off x="15648225" y="456344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8" name="矩形 357"/>
          <p:cNvSpPr/>
          <p:nvPr/>
        </p:nvSpPr>
        <p:spPr>
          <a:xfrm>
            <a:off x="16198586" y="456344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9" name="椭圆 358"/>
          <p:cNvSpPr/>
          <p:nvPr/>
        </p:nvSpPr>
        <p:spPr>
          <a:xfrm>
            <a:off x="18535825" y="349620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0" name="直接连接符 359"/>
          <p:cNvCxnSpPr>
            <a:stCxn id="359" idx="5"/>
            <a:endCxn id="302" idx="0"/>
          </p:cNvCxnSpPr>
          <p:nvPr/>
        </p:nvCxnSpPr>
        <p:spPr>
          <a:xfrm>
            <a:off x="18994207" y="3954583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39" idx="5"/>
            <a:endCxn id="362" idx="0"/>
          </p:cNvCxnSpPr>
          <p:nvPr/>
        </p:nvCxnSpPr>
        <p:spPr>
          <a:xfrm>
            <a:off x="18425141" y="4911091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矩形 361"/>
          <p:cNvSpPr/>
          <p:nvPr/>
        </p:nvSpPr>
        <p:spPr>
          <a:xfrm>
            <a:off x="18277576" y="55135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3" name="椭圆 362"/>
          <p:cNvSpPr/>
          <p:nvPr/>
        </p:nvSpPr>
        <p:spPr>
          <a:xfrm>
            <a:off x="13910022" y="25922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64" name="直接连接符 363"/>
          <p:cNvCxnSpPr>
            <a:stCxn id="329" idx="3"/>
            <a:endCxn id="367" idx="0"/>
          </p:cNvCxnSpPr>
          <p:nvPr/>
        </p:nvCxnSpPr>
        <p:spPr>
          <a:xfrm flipH="1">
            <a:off x="14485622" y="3941993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64"/>
          <p:cNvCxnSpPr>
            <a:stCxn id="346" idx="5"/>
            <a:endCxn id="366" idx="0"/>
          </p:cNvCxnSpPr>
          <p:nvPr/>
        </p:nvCxnSpPr>
        <p:spPr>
          <a:xfrm>
            <a:off x="13857830" y="3934388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矩形 365"/>
          <p:cNvSpPr/>
          <p:nvPr/>
        </p:nvSpPr>
        <p:spPr>
          <a:xfrm>
            <a:off x="13678987" y="45289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7" name="矩形 366"/>
          <p:cNvSpPr/>
          <p:nvPr/>
        </p:nvSpPr>
        <p:spPr>
          <a:xfrm>
            <a:off x="14238879" y="45320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8" name="矩形 367"/>
          <p:cNvSpPr/>
          <p:nvPr/>
        </p:nvSpPr>
        <p:spPr>
          <a:xfrm>
            <a:off x="12520661" y="44938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9" name="椭圆 368"/>
          <p:cNvSpPr/>
          <p:nvPr/>
        </p:nvSpPr>
        <p:spPr>
          <a:xfrm>
            <a:off x="14775107" y="43997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70" name="直接连接符 369"/>
          <p:cNvCxnSpPr>
            <a:stCxn id="369" idx="5"/>
            <a:endCxn id="373" idx="0"/>
          </p:cNvCxnSpPr>
          <p:nvPr/>
        </p:nvCxnSpPr>
        <p:spPr>
          <a:xfrm>
            <a:off x="15233489" y="4858127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9" idx="3"/>
            <a:endCxn id="372" idx="0"/>
          </p:cNvCxnSpPr>
          <p:nvPr/>
        </p:nvCxnSpPr>
        <p:spPr>
          <a:xfrm flipH="1">
            <a:off x="14771094" y="4858127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矩形 371"/>
          <p:cNvSpPr/>
          <p:nvPr/>
        </p:nvSpPr>
        <p:spPr>
          <a:xfrm>
            <a:off x="14524351" y="54250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3" name="矩形 372"/>
          <p:cNvSpPr/>
          <p:nvPr/>
        </p:nvSpPr>
        <p:spPr>
          <a:xfrm>
            <a:off x="15074712" y="54250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4" name="矩形 373"/>
          <p:cNvSpPr/>
          <p:nvPr/>
        </p:nvSpPr>
        <p:spPr>
          <a:xfrm>
            <a:off x="17340414" y="456344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5" name="矩形 374"/>
          <p:cNvSpPr/>
          <p:nvPr/>
        </p:nvSpPr>
        <p:spPr>
          <a:xfrm>
            <a:off x="17998111" y="-13925"/>
            <a:ext cx="584807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此时</a:t>
            </a:r>
            <a:r>
              <a:rPr lang="en-US" altLang="zh-CN" dirty="0" smtClean="0"/>
              <a:t>9</a:t>
            </a:r>
            <a:r>
              <a:rPr lang="zh-CN" altLang="en-US" dirty="0" smtClean="0"/>
              <a:t>没有孩子，则以</a:t>
            </a:r>
            <a:r>
              <a:rPr lang="en-US" altLang="zh-CN" dirty="0" smtClean="0"/>
              <a:t>9</a:t>
            </a:r>
            <a:r>
              <a:rPr lang="zh-CN" altLang="en-US" dirty="0" smtClean="0"/>
              <a:t>为当前节点进行旋转调色：</a:t>
            </a:r>
            <a:endParaRPr lang="en-US" altLang="zh-CN" dirty="0" smtClean="0"/>
          </a:p>
          <a:p>
            <a:r>
              <a:rPr lang="zh-CN" altLang="en-US" dirty="0" smtClean="0"/>
              <a:t>条件：</a:t>
            </a:r>
            <a:r>
              <a:rPr lang="en-US" altLang="zh-CN" dirty="0" smtClean="0"/>
              <a:t>9</a:t>
            </a:r>
            <a:r>
              <a:rPr lang="zh-CN" altLang="en-US" dirty="0"/>
              <a:t>为黑色</a:t>
            </a:r>
            <a:r>
              <a:rPr lang="zh-CN" altLang="en-US" dirty="0" smtClean="0"/>
              <a:t>，其兄弟</a:t>
            </a:r>
            <a:r>
              <a:rPr lang="en-US" altLang="zh-CN" dirty="0" smtClean="0"/>
              <a:t>13</a:t>
            </a:r>
            <a:r>
              <a:rPr lang="zh-CN" altLang="en-US" dirty="0"/>
              <a:t>为</a:t>
            </a:r>
            <a:r>
              <a:rPr lang="zh-CN" altLang="en-US" dirty="0" smtClean="0"/>
              <a:t>黑色，</a:t>
            </a:r>
            <a:r>
              <a:rPr lang="en-US" altLang="zh-CN" dirty="0" smtClean="0"/>
              <a:t>13</a:t>
            </a:r>
            <a:r>
              <a:rPr lang="zh-CN" altLang="en-US" dirty="0" smtClean="0"/>
              <a:t>左右孩子都为黑色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/>
              <a:t>3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13</a:t>
            </a:r>
            <a:r>
              <a:rPr lang="zh-CN" altLang="en-US" dirty="0" smtClean="0"/>
              <a:t>设为红色，将旋转当前节点设为</a:t>
            </a:r>
            <a:r>
              <a:rPr lang="en-US" altLang="zh-CN" dirty="0" smtClean="0"/>
              <a:t>11</a:t>
            </a:r>
          </a:p>
          <a:p>
            <a:r>
              <a:rPr lang="zh-CN" altLang="en-US" dirty="0" smtClean="0"/>
              <a:t>条件：</a:t>
            </a:r>
            <a:r>
              <a:rPr lang="en-US" altLang="zh-CN" dirty="0" smtClean="0"/>
              <a:t>11</a:t>
            </a:r>
            <a:r>
              <a:rPr lang="zh-CN" altLang="en-US" dirty="0"/>
              <a:t>为</a:t>
            </a:r>
            <a:r>
              <a:rPr lang="zh-CN" altLang="en-US" dirty="0" smtClean="0"/>
              <a:t>红色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11</a:t>
            </a:r>
            <a:r>
              <a:rPr lang="zh-CN" altLang="en-US" dirty="0" smtClean="0"/>
              <a:t>设为黑色，最后删除</a:t>
            </a:r>
            <a:r>
              <a:rPr lang="en-US" altLang="zh-CN" dirty="0" smtClean="0"/>
              <a:t>9</a:t>
            </a:r>
          </a:p>
        </p:txBody>
      </p:sp>
      <p:cxnSp>
        <p:nvCxnSpPr>
          <p:cNvPr id="376" name="直接箭头连接符 375"/>
          <p:cNvCxnSpPr/>
          <p:nvPr/>
        </p:nvCxnSpPr>
        <p:spPr>
          <a:xfrm>
            <a:off x="18320448" y="1592177"/>
            <a:ext cx="4504352" cy="39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椭圆 525"/>
          <p:cNvSpPr/>
          <p:nvPr/>
        </p:nvSpPr>
        <p:spPr>
          <a:xfrm>
            <a:off x="28478004" y="444478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27" name="直接连接符 526"/>
          <p:cNvCxnSpPr>
            <a:stCxn id="526" idx="5"/>
            <a:endCxn id="530" idx="0"/>
          </p:cNvCxnSpPr>
          <p:nvPr/>
        </p:nvCxnSpPr>
        <p:spPr>
          <a:xfrm>
            <a:off x="28936386" y="4903167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接连接符 527"/>
          <p:cNvCxnSpPr>
            <a:stCxn id="526" idx="3"/>
            <a:endCxn id="529" idx="0"/>
          </p:cNvCxnSpPr>
          <p:nvPr/>
        </p:nvCxnSpPr>
        <p:spPr>
          <a:xfrm flipH="1">
            <a:off x="28475875" y="4903167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矩形 528"/>
          <p:cNvSpPr/>
          <p:nvPr/>
        </p:nvSpPr>
        <p:spPr>
          <a:xfrm>
            <a:off x="28229132" y="55248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0" name="矩形 529"/>
          <p:cNvSpPr/>
          <p:nvPr/>
        </p:nvSpPr>
        <p:spPr>
          <a:xfrm>
            <a:off x="28779493" y="55248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1" name="椭圆 530"/>
          <p:cNvSpPr/>
          <p:nvPr/>
        </p:nvSpPr>
        <p:spPr>
          <a:xfrm>
            <a:off x="25290407" y="6132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532" name="椭圆 531"/>
          <p:cNvSpPr/>
          <p:nvPr/>
        </p:nvSpPr>
        <p:spPr>
          <a:xfrm>
            <a:off x="26461797" y="35302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3" name="直接连接符 532"/>
          <p:cNvCxnSpPr>
            <a:stCxn id="573" idx="0"/>
            <a:endCxn id="531" idx="5"/>
          </p:cNvCxnSpPr>
          <p:nvPr/>
        </p:nvCxnSpPr>
        <p:spPr>
          <a:xfrm flipH="1" flipV="1">
            <a:off x="25748789" y="1071664"/>
            <a:ext cx="1940455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548" idx="0"/>
            <a:endCxn id="573" idx="3"/>
          </p:cNvCxnSpPr>
          <p:nvPr/>
        </p:nvCxnSpPr>
        <p:spPr>
          <a:xfrm flipV="1">
            <a:off x="26379235" y="2177165"/>
            <a:ext cx="1120141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接连接符 534"/>
          <p:cNvCxnSpPr>
            <a:stCxn id="531" idx="3"/>
            <a:endCxn id="559" idx="0"/>
          </p:cNvCxnSpPr>
          <p:nvPr/>
        </p:nvCxnSpPr>
        <p:spPr>
          <a:xfrm flipH="1">
            <a:off x="23579849" y="1071664"/>
            <a:ext cx="1789204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接连接符 535"/>
          <p:cNvCxnSpPr>
            <a:stCxn id="532" idx="0"/>
            <a:endCxn id="548" idx="5"/>
          </p:cNvCxnSpPr>
          <p:nvPr/>
        </p:nvCxnSpPr>
        <p:spPr>
          <a:xfrm flipH="1" flipV="1">
            <a:off x="26569103" y="3049186"/>
            <a:ext cx="161208" cy="481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接连接符 536"/>
          <p:cNvCxnSpPr>
            <a:stCxn id="538" idx="3"/>
            <a:endCxn id="544" idx="0"/>
          </p:cNvCxnSpPr>
          <p:nvPr/>
        </p:nvCxnSpPr>
        <p:spPr>
          <a:xfrm flipH="1">
            <a:off x="21836950" y="3062515"/>
            <a:ext cx="372527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椭圆 537"/>
          <p:cNvSpPr/>
          <p:nvPr/>
        </p:nvSpPr>
        <p:spPr>
          <a:xfrm>
            <a:off x="22130831" y="26041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539" name="直接连接符 538"/>
          <p:cNvCxnSpPr>
            <a:stCxn id="538" idx="0"/>
            <a:endCxn id="559" idx="3"/>
          </p:cNvCxnSpPr>
          <p:nvPr/>
        </p:nvCxnSpPr>
        <p:spPr>
          <a:xfrm flipV="1">
            <a:off x="22399345" y="2177165"/>
            <a:ext cx="990636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椭圆 539"/>
          <p:cNvSpPr/>
          <p:nvPr/>
        </p:nvSpPr>
        <p:spPr>
          <a:xfrm>
            <a:off x="22729132" y="35205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541" name="直接连接符 540"/>
          <p:cNvCxnSpPr>
            <a:stCxn id="540" idx="5"/>
            <a:endCxn id="591" idx="0"/>
          </p:cNvCxnSpPr>
          <p:nvPr/>
        </p:nvCxnSpPr>
        <p:spPr>
          <a:xfrm>
            <a:off x="23187514" y="3978914"/>
            <a:ext cx="109146" cy="526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接连接符 541"/>
          <p:cNvCxnSpPr>
            <a:stCxn id="540" idx="3"/>
            <a:endCxn id="543" idx="0"/>
          </p:cNvCxnSpPr>
          <p:nvPr/>
        </p:nvCxnSpPr>
        <p:spPr>
          <a:xfrm flipH="1">
            <a:off x="22717868" y="3978914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矩形 542"/>
          <p:cNvSpPr/>
          <p:nvPr/>
        </p:nvSpPr>
        <p:spPr>
          <a:xfrm>
            <a:off x="22471125" y="45109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4" name="椭圆 543"/>
          <p:cNvSpPr/>
          <p:nvPr/>
        </p:nvSpPr>
        <p:spPr>
          <a:xfrm>
            <a:off x="21568436" y="34879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45" name="矩形 544"/>
          <p:cNvSpPr/>
          <p:nvPr/>
        </p:nvSpPr>
        <p:spPr>
          <a:xfrm>
            <a:off x="21874641" y="45057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6" name="直接连接符 545"/>
          <p:cNvCxnSpPr>
            <a:stCxn id="544" idx="5"/>
            <a:endCxn id="545" idx="0"/>
          </p:cNvCxnSpPr>
          <p:nvPr/>
        </p:nvCxnSpPr>
        <p:spPr>
          <a:xfrm>
            <a:off x="22026818" y="3946311"/>
            <a:ext cx="94566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接连接符 546"/>
          <p:cNvCxnSpPr>
            <a:stCxn id="544" idx="3"/>
            <a:endCxn id="598" idx="0"/>
          </p:cNvCxnSpPr>
          <p:nvPr/>
        </p:nvCxnSpPr>
        <p:spPr>
          <a:xfrm flipH="1">
            <a:off x="21561492" y="3946311"/>
            <a:ext cx="85590" cy="552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椭圆 547"/>
          <p:cNvSpPr/>
          <p:nvPr/>
        </p:nvSpPr>
        <p:spPr>
          <a:xfrm>
            <a:off x="26110721" y="25908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49" name="矩形 548"/>
          <p:cNvSpPr/>
          <p:nvPr/>
        </p:nvSpPr>
        <p:spPr>
          <a:xfrm>
            <a:off x="26206245" y="45676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0" name="直接连接符 549"/>
          <p:cNvCxnSpPr>
            <a:stCxn id="532" idx="3"/>
            <a:endCxn id="549" idx="0"/>
          </p:cNvCxnSpPr>
          <p:nvPr/>
        </p:nvCxnSpPr>
        <p:spPr>
          <a:xfrm flipH="1">
            <a:off x="26452988" y="3988640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48" idx="3"/>
            <a:endCxn id="580" idx="0"/>
          </p:cNvCxnSpPr>
          <p:nvPr/>
        </p:nvCxnSpPr>
        <p:spPr>
          <a:xfrm flipH="1">
            <a:off x="26074178" y="3049186"/>
            <a:ext cx="115189" cy="552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椭圆 551"/>
          <p:cNvSpPr/>
          <p:nvPr/>
        </p:nvSpPr>
        <p:spPr>
          <a:xfrm>
            <a:off x="25045801" y="34955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553" name="直接连接符 552"/>
          <p:cNvCxnSpPr>
            <a:stCxn id="552" idx="5"/>
            <a:endCxn id="592" idx="0"/>
          </p:cNvCxnSpPr>
          <p:nvPr/>
        </p:nvCxnSpPr>
        <p:spPr>
          <a:xfrm>
            <a:off x="25504183" y="3953916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接连接符 553"/>
          <p:cNvCxnSpPr>
            <a:stCxn id="552" idx="0"/>
            <a:endCxn id="586" idx="5"/>
          </p:cNvCxnSpPr>
          <p:nvPr/>
        </p:nvCxnSpPr>
        <p:spPr>
          <a:xfrm flipH="1" flipV="1">
            <a:off x="24897660" y="3062515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椭圆 554"/>
          <p:cNvSpPr/>
          <p:nvPr/>
        </p:nvSpPr>
        <p:spPr>
          <a:xfrm>
            <a:off x="29595622" y="35081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56" name="矩形 555"/>
          <p:cNvSpPr/>
          <p:nvPr/>
        </p:nvSpPr>
        <p:spPr>
          <a:xfrm>
            <a:off x="29897819" y="45753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7" name="直接连接符 556"/>
          <p:cNvCxnSpPr>
            <a:stCxn id="555" idx="5"/>
            <a:endCxn id="556" idx="0"/>
          </p:cNvCxnSpPr>
          <p:nvPr/>
        </p:nvCxnSpPr>
        <p:spPr>
          <a:xfrm>
            <a:off x="30054004" y="396650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接连接符 557"/>
          <p:cNvCxnSpPr>
            <a:stCxn id="555" idx="0"/>
            <a:endCxn id="565" idx="5"/>
          </p:cNvCxnSpPr>
          <p:nvPr/>
        </p:nvCxnSpPr>
        <p:spPr>
          <a:xfrm flipH="1" flipV="1">
            <a:off x="29247041" y="3062515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椭圆 558"/>
          <p:cNvSpPr/>
          <p:nvPr/>
        </p:nvSpPr>
        <p:spPr>
          <a:xfrm>
            <a:off x="23311335" y="17187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60" name="直接连接符 559"/>
          <p:cNvCxnSpPr>
            <a:stCxn id="559" idx="5"/>
            <a:endCxn id="586" idx="0"/>
          </p:cNvCxnSpPr>
          <p:nvPr/>
        </p:nvCxnSpPr>
        <p:spPr>
          <a:xfrm>
            <a:off x="23769717" y="2177165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接连接符 560"/>
          <p:cNvCxnSpPr>
            <a:stCxn id="538" idx="5"/>
            <a:endCxn id="540" idx="0"/>
          </p:cNvCxnSpPr>
          <p:nvPr/>
        </p:nvCxnSpPr>
        <p:spPr>
          <a:xfrm>
            <a:off x="22589213" y="3062515"/>
            <a:ext cx="408433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椭圆 561"/>
          <p:cNvSpPr/>
          <p:nvPr/>
        </p:nvSpPr>
        <p:spPr>
          <a:xfrm>
            <a:off x="27378427" y="44646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63" name="直接连接符 562"/>
          <p:cNvCxnSpPr>
            <a:stCxn id="573" idx="5"/>
            <a:endCxn id="565" idx="0"/>
          </p:cNvCxnSpPr>
          <p:nvPr/>
        </p:nvCxnSpPr>
        <p:spPr>
          <a:xfrm>
            <a:off x="27879112" y="2177165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接连接符 563"/>
          <p:cNvCxnSpPr>
            <a:stCxn id="562" idx="3"/>
            <a:endCxn id="576" idx="0"/>
          </p:cNvCxnSpPr>
          <p:nvPr/>
        </p:nvCxnSpPr>
        <p:spPr>
          <a:xfrm flipH="1">
            <a:off x="27362485" y="4923014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椭圆 564"/>
          <p:cNvSpPr/>
          <p:nvPr/>
        </p:nvSpPr>
        <p:spPr>
          <a:xfrm>
            <a:off x="28788659" y="26041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66" name="矩形 565"/>
          <p:cNvSpPr/>
          <p:nvPr/>
        </p:nvSpPr>
        <p:spPr>
          <a:xfrm>
            <a:off x="29325687" y="45788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67" name="直接连接符 566"/>
          <p:cNvCxnSpPr>
            <a:stCxn id="555" idx="3"/>
            <a:endCxn id="566" idx="0"/>
          </p:cNvCxnSpPr>
          <p:nvPr/>
        </p:nvCxnSpPr>
        <p:spPr>
          <a:xfrm flipH="1">
            <a:off x="29572430" y="396650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接连接符 567"/>
          <p:cNvCxnSpPr>
            <a:stCxn id="562" idx="0"/>
            <a:endCxn id="582" idx="3"/>
          </p:cNvCxnSpPr>
          <p:nvPr/>
        </p:nvCxnSpPr>
        <p:spPr>
          <a:xfrm flipV="1">
            <a:off x="27646941" y="3966506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椭圆 568"/>
          <p:cNvSpPr/>
          <p:nvPr/>
        </p:nvSpPr>
        <p:spPr>
          <a:xfrm>
            <a:off x="23928704" y="34879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70" name="直接连接符 569"/>
          <p:cNvCxnSpPr>
            <a:stCxn id="569" idx="0"/>
            <a:endCxn id="586" idx="3"/>
          </p:cNvCxnSpPr>
          <p:nvPr/>
        </p:nvCxnSpPr>
        <p:spPr>
          <a:xfrm flipV="1">
            <a:off x="24197218" y="3062515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连接符 570"/>
          <p:cNvCxnSpPr>
            <a:stCxn id="569" idx="3"/>
            <a:endCxn id="572" idx="0"/>
          </p:cNvCxnSpPr>
          <p:nvPr/>
        </p:nvCxnSpPr>
        <p:spPr>
          <a:xfrm flipH="1">
            <a:off x="23881484" y="3946311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矩形 571"/>
          <p:cNvSpPr/>
          <p:nvPr/>
        </p:nvSpPr>
        <p:spPr>
          <a:xfrm>
            <a:off x="23634741" y="45391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3" name="椭圆 572"/>
          <p:cNvSpPr/>
          <p:nvPr/>
        </p:nvSpPr>
        <p:spPr>
          <a:xfrm>
            <a:off x="27420730" y="17187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74" name="直接连接符 573"/>
          <p:cNvCxnSpPr>
            <a:stCxn id="565" idx="3"/>
            <a:endCxn id="582" idx="0"/>
          </p:cNvCxnSpPr>
          <p:nvPr/>
        </p:nvCxnSpPr>
        <p:spPr>
          <a:xfrm flipH="1">
            <a:off x="28216007" y="3062515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接连接符 574"/>
          <p:cNvCxnSpPr>
            <a:stCxn id="532" idx="5"/>
            <a:endCxn id="597" idx="0"/>
          </p:cNvCxnSpPr>
          <p:nvPr/>
        </p:nvCxnSpPr>
        <p:spPr>
          <a:xfrm>
            <a:off x="26920179" y="3988640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矩形 575"/>
          <p:cNvSpPr/>
          <p:nvPr/>
        </p:nvSpPr>
        <p:spPr>
          <a:xfrm>
            <a:off x="27115742" y="5525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0" name="矩形 579"/>
          <p:cNvSpPr/>
          <p:nvPr/>
        </p:nvSpPr>
        <p:spPr>
          <a:xfrm>
            <a:off x="25827435" y="36015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2" name="椭圆 581"/>
          <p:cNvSpPr/>
          <p:nvPr/>
        </p:nvSpPr>
        <p:spPr>
          <a:xfrm>
            <a:off x="27947493" y="35081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83" name="直接连接符 582"/>
          <p:cNvCxnSpPr>
            <a:stCxn id="582" idx="5"/>
            <a:endCxn id="526" idx="0"/>
          </p:cNvCxnSpPr>
          <p:nvPr/>
        </p:nvCxnSpPr>
        <p:spPr>
          <a:xfrm>
            <a:off x="28405875" y="3966506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接连接符 583"/>
          <p:cNvCxnSpPr>
            <a:stCxn id="562" idx="5"/>
            <a:endCxn id="585" idx="0"/>
          </p:cNvCxnSpPr>
          <p:nvPr/>
        </p:nvCxnSpPr>
        <p:spPr>
          <a:xfrm>
            <a:off x="27836809" y="4923014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矩形 584"/>
          <p:cNvSpPr/>
          <p:nvPr/>
        </p:nvSpPr>
        <p:spPr>
          <a:xfrm>
            <a:off x="27689244" y="5525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6" name="椭圆 585"/>
          <p:cNvSpPr/>
          <p:nvPr/>
        </p:nvSpPr>
        <p:spPr>
          <a:xfrm>
            <a:off x="24439278" y="26041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587" name="直接连接符 586"/>
          <p:cNvCxnSpPr>
            <a:stCxn id="552" idx="3"/>
            <a:endCxn id="590" idx="0"/>
          </p:cNvCxnSpPr>
          <p:nvPr/>
        </p:nvCxnSpPr>
        <p:spPr>
          <a:xfrm flipH="1">
            <a:off x="25014878" y="3953916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接连接符 587"/>
          <p:cNvCxnSpPr>
            <a:stCxn id="569" idx="5"/>
            <a:endCxn id="589" idx="0"/>
          </p:cNvCxnSpPr>
          <p:nvPr/>
        </p:nvCxnSpPr>
        <p:spPr>
          <a:xfrm>
            <a:off x="24387086" y="3946311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矩形 588"/>
          <p:cNvSpPr/>
          <p:nvPr/>
        </p:nvSpPr>
        <p:spPr>
          <a:xfrm>
            <a:off x="24208243" y="45408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0" name="矩形 589"/>
          <p:cNvSpPr/>
          <p:nvPr/>
        </p:nvSpPr>
        <p:spPr>
          <a:xfrm>
            <a:off x="24768135" y="45439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1" name="矩形 590"/>
          <p:cNvSpPr/>
          <p:nvPr/>
        </p:nvSpPr>
        <p:spPr>
          <a:xfrm>
            <a:off x="23049917" y="45057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2" name="椭圆 591"/>
          <p:cNvSpPr/>
          <p:nvPr/>
        </p:nvSpPr>
        <p:spPr>
          <a:xfrm>
            <a:off x="25304363" y="441166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593" name="直接连接符 592"/>
          <p:cNvCxnSpPr>
            <a:stCxn id="592" idx="5"/>
            <a:endCxn id="596" idx="0"/>
          </p:cNvCxnSpPr>
          <p:nvPr/>
        </p:nvCxnSpPr>
        <p:spPr>
          <a:xfrm>
            <a:off x="25762745" y="4870050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连接符 593"/>
          <p:cNvCxnSpPr>
            <a:stCxn id="592" idx="3"/>
            <a:endCxn id="595" idx="0"/>
          </p:cNvCxnSpPr>
          <p:nvPr/>
        </p:nvCxnSpPr>
        <p:spPr>
          <a:xfrm flipH="1">
            <a:off x="25300350" y="4870050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矩形 594"/>
          <p:cNvSpPr/>
          <p:nvPr/>
        </p:nvSpPr>
        <p:spPr>
          <a:xfrm>
            <a:off x="25053607" y="54369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6" name="矩形 595"/>
          <p:cNvSpPr/>
          <p:nvPr/>
        </p:nvSpPr>
        <p:spPr>
          <a:xfrm>
            <a:off x="25603968" y="54369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7" name="矩形 596"/>
          <p:cNvSpPr/>
          <p:nvPr/>
        </p:nvSpPr>
        <p:spPr>
          <a:xfrm>
            <a:off x="26752082" y="45753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8" name="矩形 597"/>
          <p:cNvSpPr/>
          <p:nvPr/>
        </p:nvSpPr>
        <p:spPr>
          <a:xfrm>
            <a:off x="21314749" y="44989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9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7106815" y="1537064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的后继是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数值对换</a:t>
            </a:r>
            <a:endParaRPr lang="en-US" altLang="zh-CN" dirty="0" smtClean="0"/>
          </a:p>
        </p:txBody>
      </p:sp>
      <p:cxnSp>
        <p:nvCxnSpPr>
          <p:cNvPr id="507" name="直接箭头连接符 506"/>
          <p:cNvCxnSpPr/>
          <p:nvPr/>
        </p:nvCxnSpPr>
        <p:spPr>
          <a:xfrm>
            <a:off x="6968989" y="1984689"/>
            <a:ext cx="3752681" cy="637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矩形 374"/>
          <p:cNvSpPr/>
          <p:nvPr/>
        </p:nvSpPr>
        <p:spPr>
          <a:xfrm>
            <a:off x="15821739" y="494412"/>
            <a:ext cx="573105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此时</a:t>
            </a:r>
            <a:r>
              <a:rPr lang="en-US" altLang="zh-CN" dirty="0" smtClean="0"/>
              <a:t>2</a:t>
            </a:r>
            <a:r>
              <a:rPr lang="zh-CN" altLang="en-US" dirty="0" smtClean="0"/>
              <a:t>没有孩子，则以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为当前节点进行旋转调色：</a:t>
            </a:r>
            <a:endParaRPr lang="en-US" altLang="zh-CN" dirty="0" smtClean="0"/>
          </a:p>
          <a:p>
            <a:r>
              <a:rPr lang="zh-CN" altLang="en-US" dirty="0" smtClean="0"/>
              <a:t>条件：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</a:t>
            </a:r>
            <a:r>
              <a:rPr lang="zh-CN" altLang="en-US" dirty="0"/>
              <a:t>黑色</a:t>
            </a:r>
            <a:r>
              <a:rPr lang="zh-CN" altLang="en-US" dirty="0" smtClean="0"/>
              <a:t>，其兄弟</a:t>
            </a:r>
            <a:r>
              <a:rPr lang="en-US" altLang="zh-CN" dirty="0"/>
              <a:t>0</a:t>
            </a:r>
            <a:r>
              <a:rPr lang="zh-CN" altLang="en-US" dirty="0" smtClean="0"/>
              <a:t>为黑色，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左右孩子都为黑色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/>
              <a:t>3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0</a:t>
            </a:r>
            <a:r>
              <a:rPr lang="zh-CN" altLang="en-US" dirty="0" smtClean="0"/>
              <a:t>设为红色，将旋转当前节点设为</a:t>
            </a:r>
            <a:r>
              <a:rPr lang="en-US" altLang="zh-CN" dirty="0" smtClean="0"/>
              <a:t>3</a:t>
            </a:r>
          </a:p>
          <a:p>
            <a:r>
              <a:rPr lang="zh-CN" altLang="en-US" dirty="0" smtClean="0"/>
              <a:t>条件：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为红色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3</a:t>
            </a:r>
            <a:r>
              <a:rPr lang="zh-CN" altLang="en-US" dirty="0" smtClean="0"/>
              <a:t>设为黑色，最后删除</a:t>
            </a:r>
            <a:r>
              <a:rPr lang="en-US" altLang="zh-CN" dirty="0" smtClean="0"/>
              <a:t>2</a:t>
            </a:r>
          </a:p>
        </p:txBody>
      </p:sp>
      <p:cxnSp>
        <p:nvCxnSpPr>
          <p:cNvPr id="376" name="直接箭头连接符 375"/>
          <p:cNvCxnSpPr/>
          <p:nvPr/>
        </p:nvCxnSpPr>
        <p:spPr>
          <a:xfrm>
            <a:off x="16144076" y="2100514"/>
            <a:ext cx="3616596" cy="343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椭圆 525"/>
          <p:cNvSpPr/>
          <p:nvPr/>
        </p:nvSpPr>
        <p:spPr>
          <a:xfrm>
            <a:off x="7313899" y="444919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27" name="直接连接符 526"/>
          <p:cNvCxnSpPr>
            <a:stCxn id="526" idx="5"/>
            <a:endCxn id="530" idx="0"/>
          </p:cNvCxnSpPr>
          <p:nvPr/>
        </p:nvCxnSpPr>
        <p:spPr>
          <a:xfrm>
            <a:off x="7772281" y="4907577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接连接符 527"/>
          <p:cNvCxnSpPr>
            <a:stCxn id="526" idx="3"/>
            <a:endCxn id="529" idx="0"/>
          </p:cNvCxnSpPr>
          <p:nvPr/>
        </p:nvCxnSpPr>
        <p:spPr>
          <a:xfrm flipH="1">
            <a:off x="7311770" y="4907577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矩形 528"/>
          <p:cNvSpPr/>
          <p:nvPr/>
        </p:nvSpPr>
        <p:spPr>
          <a:xfrm>
            <a:off x="7065027" y="5529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0" name="矩形 529"/>
          <p:cNvSpPr/>
          <p:nvPr/>
        </p:nvSpPr>
        <p:spPr>
          <a:xfrm>
            <a:off x="7615388" y="5529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1" name="椭圆 530"/>
          <p:cNvSpPr/>
          <p:nvPr/>
        </p:nvSpPr>
        <p:spPr>
          <a:xfrm>
            <a:off x="4126302" y="6176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532" name="椭圆 531"/>
          <p:cNvSpPr/>
          <p:nvPr/>
        </p:nvSpPr>
        <p:spPr>
          <a:xfrm>
            <a:off x="5297692" y="353466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3" name="直接连接符 532"/>
          <p:cNvCxnSpPr>
            <a:stCxn id="573" idx="0"/>
            <a:endCxn id="531" idx="5"/>
          </p:cNvCxnSpPr>
          <p:nvPr/>
        </p:nvCxnSpPr>
        <p:spPr>
          <a:xfrm flipH="1" flipV="1">
            <a:off x="4584684" y="1076074"/>
            <a:ext cx="1940455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548" idx="0"/>
            <a:endCxn id="573" idx="3"/>
          </p:cNvCxnSpPr>
          <p:nvPr/>
        </p:nvCxnSpPr>
        <p:spPr>
          <a:xfrm flipV="1">
            <a:off x="5215130" y="2181575"/>
            <a:ext cx="1120141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接连接符 534"/>
          <p:cNvCxnSpPr>
            <a:stCxn id="531" idx="3"/>
            <a:endCxn id="559" idx="0"/>
          </p:cNvCxnSpPr>
          <p:nvPr/>
        </p:nvCxnSpPr>
        <p:spPr>
          <a:xfrm flipH="1">
            <a:off x="2415744" y="1076074"/>
            <a:ext cx="1789204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接连接符 535"/>
          <p:cNvCxnSpPr>
            <a:stCxn id="532" idx="0"/>
            <a:endCxn id="548" idx="5"/>
          </p:cNvCxnSpPr>
          <p:nvPr/>
        </p:nvCxnSpPr>
        <p:spPr>
          <a:xfrm flipH="1" flipV="1">
            <a:off x="5404998" y="3053596"/>
            <a:ext cx="161208" cy="481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接连接符 536"/>
          <p:cNvCxnSpPr>
            <a:stCxn id="538" idx="3"/>
            <a:endCxn id="544" idx="0"/>
          </p:cNvCxnSpPr>
          <p:nvPr/>
        </p:nvCxnSpPr>
        <p:spPr>
          <a:xfrm flipH="1">
            <a:off x="672845" y="3066925"/>
            <a:ext cx="372527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椭圆 537"/>
          <p:cNvSpPr/>
          <p:nvPr/>
        </p:nvSpPr>
        <p:spPr>
          <a:xfrm>
            <a:off x="966726" y="26085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539" name="直接连接符 538"/>
          <p:cNvCxnSpPr>
            <a:stCxn id="538" idx="0"/>
            <a:endCxn id="559" idx="3"/>
          </p:cNvCxnSpPr>
          <p:nvPr/>
        </p:nvCxnSpPr>
        <p:spPr>
          <a:xfrm flipV="1">
            <a:off x="1235240" y="2181575"/>
            <a:ext cx="990636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椭圆 539"/>
          <p:cNvSpPr/>
          <p:nvPr/>
        </p:nvSpPr>
        <p:spPr>
          <a:xfrm>
            <a:off x="1565027" y="352494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541" name="直接连接符 540"/>
          <p:cNvCxnSpPr>
            <a:stCxn id="540" idx="5"/>
            <a:endCxn id="591" idx="0"/>
          </p:cNvCxnSpPr>
          <p:nvPr/>
        </p:nvCxnSpPr>
        <p:spPr>
          <a:xfrm>
            <a:off x="2023409" y="3983324"/>
            <a:ext cx="109146" cy="526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接连接符 541"/>
          <p:cNvCxnSpPr>
            <a:stCxn id="540" idx="3"/>
            <a:endCxn id="543" idx="0"/>
          </p:cNvCxnSpPr>
          <p:nvPr/>
        </p:nvCxnSpPr>
        <p:spPr>
          <a:xfrm flipH="1">
            <a:off x="1553763" y="3983324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矩形 542"/>
          <p:cNvSpPr/>
          <p:nvPr/>
        </p:nvSpPr>
        <p:spPr>
          <a:xfrm>
            <a:off x="1307020" y="45153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4" name="椭圆 543"/>
          <p:cNvSpPr/>
          <p:nvPr/>
        </p:nvSpPr>
        <p:spPr>
          <a:xfrm>
            <a:off x="404331" y="34923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45" name="矩形 544"/>
          <p:cNvSpPr/>
          <p:nvPr/>
        </p:nvSpPr>
        <p:spPr>
          <a:xfrm>
            <a:off x="710536" y="45101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6" name="直接连接符 545"/>
          <p:cNvCxnSpPr>
            <a:stCxn id="544" idx="5"/>
            <a:endCxn id="545" idx="0"/>
          </p:cNvCxnSpPr>
          <p:nvPr/>
        </p:nvCxnSpPr>
        <p:spPr>
          <a:xfrm>
            <a:off x="862713" y="3950721"/>
            <a:ext cx="94566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接连接符 546"/>
          <p:cNvCxnSpPr>
            <a:stCxn id="544" idx="3"/>
            <a:endCxn id="598" idx="0"/>
          </p:cNvCxnSpPr>
          <p:nvPr/>
        </p:nvCxnSpPr>
        <p:spPr>
          <a:xfrm flipH="1">
            <a:off x="397387" y="3950721"/>
            <a:ext cx="85590" cy="552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椭圆 547"/>
          <p:cNvSpPr/>
          <p:nvPr/>
        </p:nvSpPr>
        <p:spPr>
          <a:xfrm>
            <a:off x="4946616" y="259521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49" name="矩形 548"/>
          <p:cNvSpPr/>
          <p:nvPr/>
        </p:nvSpPr>
        <p:spPr>
          <a:xfrm>
            <a:off x="5042140" y="45720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0" name="直接连接符 549"/>
          <p:cNvCxnSpPr>
            <a:stCxn id="532" idx="3"/>
            <a:endCxn id="549" idx="0"/>
          </p:cNvCxnSpPr>
          <p:nvPr/>
        </p:nvCxnSpPr>
        <p:spPr>
          <a:xfrm flipH="1">
            <a:off x="5288883" y="3993050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48" idx="3"/>
            <a:endCxn id="580" idx="0"/>
          </p:cNvCxnSpPr>
          <p:nvPr/>
        </p:nvCxnSpPr>
        <p:spPr>
          <a:xfrm flipH="1">
            <a:off x="4910073" y="3053596"/>
            <a:ext cx="115189" cy="552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椭圆 551"/>
          <p:cNvSpPr/>
          <p:nvPr/>
        </p:nvSpPr>
        <p:spPr>
          <a:xfrm>
            <a:off x="3881696" y="34999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553" name="直接连接符 552"/>
          <p:cNvCxnSpPr>
            <a:stCxn id="552" idx="5"/>
            <a:endCxn id="592" idx="0"/>
          </p:cNvCxnSpPr>
          <p:nvPr/>
        </p:nvCxnSpPr>
        <p:spPr>
          <a:xfrm>
            <a:off x="4340078" y="3958326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接连接符 553"/>
          <p:cNvCxnSpPr>
            <a:stCxn id="552" idx="0"/>
            <a:endCxn id="586" idx="5"/>
          </p:cNvCxnSpPr>
          <p:nvPr/>
        </p:nvCxnSpPr>
        <p:spPr>
          <a:xfrm flipH="1" flipV="1">
            <a:off x="3733555" y="3066925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椭圆 554"/>
          <p:cNvSpPr/>
          <p:nvPr/>
        </p:nvSpPr>
        <p:spPr>
          <a:xfrm>
            <a:off x="8431517" y="35125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56" name="矩形 555"/>
          <p:cNvSpPr/>
          <p:nvPr/>
        </p:nvSpPr>
        <p:spPr>
          <a:xfrm>
            <a:off x="8733714" y="45797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7" name="直接连接符 556"/>
          <p:cNvCxnSpPr>
            <a:stCxn id="555" idx="5"/>
            <a:endCxn id="556" idx="0"/>
          </p:cNvCxnSpPr>
          <p:nvPr/>
        </p:nvCxnSpPr>
        <p:spPr>
          <a:xfrm>
            <a:off x="8889899" y="397091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接连接符 557"/>
          <p:cNvCxnSpPr>
            <a:stCxn id="555" idx="0"/>
            <a:endCxn id="565" idx="5"/>
          </p:cNvCxnSpPr>
          <p:nvPr/>
        </p:nvCxnSpPr>
        <p:spPr>
          <a:xfrm flipH="1" flipV="1">
            <a:off x="8082936" y="3066925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椭圆 558"/>
          <p:cNvSpPr/>
          <p:nvPr/>
        </p:nvSpPr>
        <p:spPr>
          <a:xfrm>
            <a:off x="2147230" y="17231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60" name="直接连接符 559"/>
          <p:cNvCxnSpPr>
            <a:stCxn id="559" idx="5"/>
            <a:endCxn id="586" idx="0"/>
          </p:cNvCxnSpPr>
          <p:nvPr/>
        </p:nvCxnSpPr>
        <p:spPr>
          <a:xfrm>
            <a:off x="2605612" y="2181575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接连接符 560"/>
          <p:cNvCxnSpPr>
            <a:stCxn id="538" idx="5"/>
            <a:endCxn id="540" idx="0"/>
          </p:cNvCxnSpPr>
          <p:nvPr/>
        </p:nvCxnSpPr>
        <p:spPr>
          <a:xfrm>
            <a:off x="1425108" y="3066925"/>
            <a:ext cx="408433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椭圆 561"/>
          <p:cNvSpPr/>
          <p:nvPr/>
        </p:nvSpPr>
        <p:spPr>
          <a:xfrm>
            <a:off x="6214322" y="44690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63" name="直接连接符 562"/>
          <p:cNvCxnSpPr>
            <a:stCxn id="573" idx="5"/>
            <a:endCxn id="565" idx="0"/>
          </p:cNvCxnSpPr>
          <p:nvPr/>
        </p:nvCxnSpPr>
        <p:spPr>
          <a:xfrm>
            <a:off x="6715007" y="2181575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接连接符 563"/>
          <p:cNvCxnSpPr>
            <a:stCxn id="562" idx="3"/>
            <a:endCxn id="576" idx="0"/>
          </p:cNvCxnSpPr>
          <p:nvPr/>
        </p:nvCxnSpPr>
        <p:spPr>
          <a:xfrm flipH="1">
            <a:off x="6198380" y="4927424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椭圆 564"/>
          <p:cNvSpPr/>
          <p:nvPr/>
        </p:nvSpPr>
        <p:spPr>
          <a:xfrm>
            <a:off x="7624554" y="26085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66" name="矩形 565"/>
          <p:cNvSpPr/>
          <p:nvPr/>
        </p:nvSpPr>
        <p:spPr>
          <a:xfrm>
            <a:off x="8161582" y="45832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67" name="直接连接符 566"/>
          <p:cNvCxnSpPr>
            <a:stCxn id="555" idx="3"/>
            <a:endCxn id="566" idx="0"/>
          </p:cNvCxnSpPr>
          <p:nvPr/>
        </p:nvCxnSpPr>
        <p:spPr>
          <a:xfrm flipH="1">
            <a:off x="8408325" y="397091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接连接符 567"/>
          <p:cNvCxnSpPr>
            <a:stCxn id="562" idx="0"/>
            <a:endCxn id="582" idx="3"/>
          </p:cNvCxnSpPr>
          <p:nvPr/>
        </p:nvCxnSpPr>
        <p:spPr>
          <a:xfrm flipV="1">
            <a:off x="6482836" y="3970916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椭圆 568"/>
          <p:cNvSpPr/>
          <p:nvPr/>
        </p:nvSpPr>
        <p:spPr>
          <a:xfrm>
            <a:off x="2764599" y="34923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70" name="直接连接符 569"/>
          <p:cNvCxnSpPr>
            <a:stCxn id="569" idx="0"/>
            <a:endCxn id="586" idx="3"/>
          </p:cNvCxnSpPr>
          <p:nvPr/>
        </p:nvCxnSpPr>
        <p:spPr>
          <a:xfrm flipV="1">
            <a:off x="3033113" y="3066925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连接符 570"/>
          <p:cNvCxnSpPr>
            <a:stCxn id="569" idx="3"/>
            <a:endCxn id="572" idx="0"/>
          </p:cNvCxnSpPr>
          <p:nvPr/>
        </p:nvCxnSpPr>
        <p:spPr>
          <a:xfrm flipH="1">
            <a:off x="2717379" y="3950721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矩形 571"/>
          <p:cNvSpPr/>
          <p:nvPr/>
        </p:nvSpPr>
        <p:spPr>
          <a:xfrm>
            <a:off x="2470636" y="45435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3" name="椭圆 572"/>
          <p:cNvSpPr/>
          <p:nvPr/>
        </p:nvSpPr>
        <p:spPr>
          <a:xfrm>
            <a:off x="6256625" y="17231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74" name="直接连接符 573"/>
          <p:cNvCxnSpPr>
            <a:stCxn id="565" idx="3"/>
            <a:endCxn id="582" idx="0"/>
          </p:cNvCxnSpPr>
          <p:nvPr/>
        </p:nvCxnSpPr>
        <p:spPr>
          <a:xfrm flipH="1">
            <a:off x="7051902" y="3066925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接连接符 574"/>
          <p:cNvCxnSpPr>
            <a:stCxn id="532" idx="5"/>
            <a:endCxn id="597" idx="0"/>
          </p:cNvCxnSpPr>
          <p:nvPr/>
        </p:nvCxnSpPr>
        <p:spPr>
          <a:xfrm>
            <a:off x="5756074" y="3993050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矩形 575"/>
          <p:cNvSpPr/>
          <p:nvPr/>
        </p:nvSpPr>
        <p:spPr>
          <a:xfrm>
            <a:off x="5951637" y="55298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0" name="矩形 579"/>
          <p:cNvSpPr/>
          <p:nvPr/>
        </p:nvSpPr>
        <p:spPr>
          <a:xfrm>
            <a:off x="4663330" y="36059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2" name="椭圆 581"/>
          <p:cNvSpPr/>
          <p:nvPr/>
        </p:nvSpPr>
        <p:spPr>
          <a:xfrm>
            <a:off x="6783388" y="35125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83" name="直接连接符 582"/>
          <p:cNvCxnSpPr>
            <a:stCxn id="582" idx="5"/>
            <a:endCxn id="526" idx="0"/>
          </p:cNvCxnSpPr>
          <p:nvPr/>
        </p:nvCxnSpPr>
        <p:spPr>
          <a:xfrm>
            <a:off x="7241770" y="3970916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接连接符 583"/>
          <p:cNvCxnSpPr>
            <a:stCxn id="562" idx="5"/>
            <a:endCxn id="585" idx="0"/>
          </p:cNvCxnSpPr>
          <p:nvPr/>
        </p:nvCxnSpPr>
        <p:spPr>
          <a:xfrm>
            <a:off x="6672704" y="4927424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矩形 584"/>
          <p:cNvSpPr/>
          <p:nvPr/>
        </p:nvSpPr>
        <p:spPr>
          <a:xfrm>
            <a:off x="6525139" y="55298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6" name="椭圆 585"/>
          <p:cNvSpPr/>
          <p:nvPr/>
        </p:nvSpPr>
        <p:spPr>
          <a:xfrm>
            <a:off x="3275173" y="26085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587" name="直接连接符 586"/>
          <p:cNvCxnSpPr>
            <a:stCxn id="552" idx="3"/>
            <a:endCxn id="590" idx="0"/>
          </p:cNvCxnSpPr>
          <p:nvPr/>
        </p:nvCxnSpPr>
        <p:spPr>
          <a:xfrm flipH="1">
            <a:off x="3850773" y="3958326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接连接符 587"/>
          <p:cNvCxnSpPr>
            <a:stCxn id="569" idx="5"/>
            <a:endCxn id="589" idx="0"/>
          </p:cNvCxnSpPr>
          <p:nvPr/>
        </p:nvCxnSpPr>
        <p:spPr>
          <a:xfrm>
            <a:off x="3222981" y="3950721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矩形 588"/>
          <p:cNvSpPr/>
          <p:nvPr/>
        </p:nvSpPr>
        <p:spPr>
          <a:xfrm>
            <a:off x="3044138" y="45452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0" name="矩形 589"/>
          <p:cNvSpPr/>
          <p:nvPr/>
        </p:nvSpPr>
        <p:spPr>
          <a:xfrm>
            <a:off x="3604030" y="45484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1" name="矩形 590"/>
          <p:cNvSpPr/>
          <p:nvPr/>
        </p:nvSpPr>
        <p:spPr>
          <a:xfrm>
            <a:off x="1885812" y="45101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2" name="椭圆 591"/>
          <p:cNvSpPr/>
          <p:nvPr/>
        </p:nvSpPr>
        <p:spPr>
          <a:xfrm>
            <a:off x="4140258" y="441607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593" name="直接连接符 592"/>
          <p:cNvCxnSpPr>
            <a:stCxn id="592" idx="5"/>
            <a:endCxn id="596" idx="0"/>
          </p:cNvCxnSpPr>
          <p:nvPr/>
        </p:nvCxnSpPr>
        <p:spPr>
          <a:xfrm>
            <a:off x="4598640" y="4874460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连接符 593"/>
          <p:cNvCxnSpPr>
            <a:stCxn id="592" idx="3"/>
            <a:endCxn id="595" idx="0"/>
          </p:cNvCxnSpPr>
          <p:nvPr/>
        </p:nvCxnSpPr>
        <p:spPr>
          <a:xfrm flipH="1">
            <a:off x="4136245" y="4874460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矩形 594"/>
          <p:cNvSpPr/>
          <p:nvPr/>
        </p:nvSpPr>
        <p:spPr>
          <a:xfrm>
            <a:off x="3889502" y="54413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6" name="矩形 595"/>
          <p:cNvSpPr/>
          <p:nvPr/>
        </p:nvSpPr>
        <p:spPr>
          <a:xfrm>
            <a:off x="4439863" y="54413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7" name="矩形 596"/>
          <p:cNvSpPr/>
          <p:nvPr/>
        </p:nvSpPr>
        <p:spPr>
          <a:xfrm>
            <a:off x="5587977" y="45797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8" name="矩形 597"/>
          <p:cNvSpPr/>
          <p:nvPr/>
        </p:nvSpPr>
        <p:spPr>
          <a:xfrm>
            <a:off x="150644" y="45033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9" name="椭圆 228"/>
          <p:cNvSpPr/>
          <p:nvPr/>
        </p:nvSpPr>
        <p:spPr>
          <a:xfrm>
            <a:off x="16482951" y="454830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0" name="直接连接符 229"/>
          <p:cNvCxnSpPr>
            <a:stCxn id="229" idx="5"/>
            <a:endCxn id="240" idx="0"/>
          </p:cNvCxnSpPr>
          <p:nvPr/>
        </p:nvCxnSpPr>
        <p:spPr>
          <a:xfrm>
            <a:off x="16941333" y="5006688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9" idx="3"/>
            <a:endCxn id="232" idx="0"/>
          </p:cNvCxnSpPr>
          <p:nvPr/>
        </p:nvCxnSpPr>
        <p:spPr>
          <a:xfrm flipH="1">
            <a:off x="16480822" y="5006688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矩形 231"/>
          <p:cNvSpPr/>
          <p:nvPr/>
        </p:nvSpPr>
        <p:spPr>
          <a:xfrm>
            <a:off x="16234079" y="56283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0" name="矩形 239"/>
          <p:cNvSpPr/>
          <p:nvPr/>
        </p:nvSpPr>
        <p:spPr>
          <a:xfrm>
            <a:off x="16784440" y="56283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1" name="椭圆 240"/>
          <p:cNvSpPr/>
          <p:nvPr/>
        </p:nvSpPr>
        <p:spPr>
          <a:xfrm>
            <a:off x="13295354" y="71680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242" name="椭圆 241"/>
          <p:cNvSpPr/>
          <p:nvPr/>
        </p:nvSpPr>
        <p:spPr>
          <a:xfrm>
            <a:off x="14466744" y="363377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43" name="直接连接符 242"/>
          <p:cNvCxnSpPr>
            <a:stCxn id="284" idx="0"/>
            <a:endCxn id="241" idx="5"/>
          </p:cNvCxnSpPr>
          <p:nvPr/>
        </p:nvCxnSpPr>
        <p:spPr>
          <a:xfrm flipH="1" flipV="1">
            <a:off x="13753736" y="1175185"/>
            <a:ext cx="1940455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>
            <a:stCxn id="259" idx="0"/>
            <a:endCxn id="284" idx="3"/>
          </p:cNvCxnSpPr>
          <p:nvPr/>
        </p:nvCxnSpPr>
        <p:spPr>
          <a:xfrm flipV="1">
            <a:off x="14384182" y="2280686"/>
            <a:ext cx="1120141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41" idx="3"/>
            <a:endCxn id="270" idx="0"/>
          </p:cNvCxnSpPr>
          <p:nvPr/>
        </p:nvCxnSpPr>
        <p:spPr>
          <a:xfrm flipH="1">
            <a:off x="11584796" y="1175185"/>
            <a:ext cx="1789204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>
            <a:stCxn id="242" idx="0"/>
            <a:endCxn id="259" idx="5"/>
          </p:cNvCxnSpPr>
          <p:nvPr/>
        </p:nvCxnSpPr>
        <p:spPr>
          <a:xfrm flipH="1" flipV="1">
            <a:off x="14574050" y="3152707"/>
            <a:ext cx="161208" cy="481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249" idx="3"/>
            <a:endCxn id="255" idx="0"/>
          </p:cNvCxnSpPr>
          <p:nvPr/>
        </p:nvCxnSpPr>
        <p:spPr>
          <a:xfrm flipH="1">
            <a:off x="9841897" y="3166036"/>
            <a:ext cx="372527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椭圆 248"/>
          <p:cNvSpPr/>
          <p:nvPr/>
        </p:nvSpPr>
        <p:spPr>
          <a:xfrm>
            <a:off x="10135778" y="27076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50" name="直接连接符 249"/>
          <p:cNvCxnSpPr>
            <a:stCxn id="249" idx="0"/>
            <a:endCxn id="270" idx="3"/>
          </p:cNvCxnSpPr>
          <p:nvPr/>
        </p:nvCxnSpPr>
        <p:spPr>
          <a:xfrm flipV="1">
            <a:off x="10404292" y="2280686"/>
            <a:ext cx="990636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椭圆 250"/>
          <p:cNvSpPr/>
          <p:nvPr/>
        </p:nvSpPr>
        <p:spPr>
          <a:xfrm>
            <a:off x="10734079" y="362405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52" name="直接连接符 251"/>
          <p:cNvCxnSpPr>
            <a:stCxn id="251" idx="5"/>
            <a:endCxn id="298" idx="0"/>
          </p:cNvCxnSpPr>
          <p:nvPr/>
        </p:nvCxnSpPr>
        <p:spPr>
          <a:xfrm>
            <a:off x="11192461" y="4082435"/>
            <a:ext cx="109146" cy="526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51" idx="3"/>
            <a:endCxn id="254" idx="0"/>
          </p:cNvCxnSpPr>
          <p:nvPr/>
        </p:nvCxnSpPr>
        <p:spPr>
          <a:xfrm flipH="1">
            <a:off x="10722815" y="4082435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 253"/>
          <p:cNvSpPr/>
          <p:nvPr/>
        </p:nvSpPr>
        <p:spPr>
          <a:xfrm>
            <a:off x="10476072" y="46144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5" name="椭圆 254"/>
          <p:cNvSpPr/>
          <p:nvPr/>
        </p:nvSpPr>
        <p:spPr>
          <a:xfrm>
            <a:off x="9573383" y="35914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56" name="矩形 255"/>
          <p:cNvSpPr/>
          <p:nvPr/>
        </p:nvSpPr>
        <p:spPr>
          <a:xfrm>
            <a:off x="9879588" y="46092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57" name="直接连接符 256"/>
          <p:cNvCxnSpPr>
            <a:stCxn id="255" idx="5"/>
            <a:endCxn id="256" idx="0"/>
          </p:cNvCxnSpPr>
          <p:nvPr/>
        </p:nvCxnSpPr>
        <p:spPr>
          <a:xfrm>
            <a:off x="10031765" y="4049832"/>
            <a:ext cx="94566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255" idx="3"/>
            <a:endCxn id="380" idx="0"/>
          </p:cNvCxnSpPr>
          <p:nvPr/>
        </p:nvCxnSpPr>
        <p:spPr>
          <a:xfrm flipH="1">
            <a:off x="9566439" y="4049832"/>
            <a:ext cx="85590" cy="552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椭圆 258"/>
          <p:cNvSpPr/>
          <p:nvPr/>
        </p:nvSpPr>
        <p:spPr>
          <a:xfrm>
            <a:off x="14115668" y="26943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14211192" y="46711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1" name="直接连接符 260"/>
          <p:cNvCxnSpPr>
            <a:stCxn id="242" idx="3"/>
            <a:endCxn id="260" idx="0"/>
          </p:cNvCxnSpPr>
          <p:nvPr/>
        </p:nvCxnSpPr>
        <p:spPr>
          <a:xfrm flipH="1">
            <a:off x="14457935" y="4092161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>
            <a:stCxn id="259" idx="3"/>
            <a:endCxn id="288" idx="0"/>
          </p:cNvCxnSpPr>
          <p:nvPr/>
        </p:nvCxnSpPr>
        <p:spPr>
          <a:xfrm flipH="1">
            <a:off x="14079125" y="3152707"/>
            <a:ext cx="115189" cy="552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椭圆 262"/>
          <p:cNvSpPr/>
          <p:nvPr/>
        </p:nvSpPr>
        <p:spPr>
          <a:xfrm>
            <a:off x="13050748" y="359905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264" name="直接连接符 263"/>
          <p:cNvCxnSpPr>
            <a:stCxn id="263" idx="5"/>
            <a:endCxn id="299" idx="0"/>
          </p:cNvCxnSpPr>
          <p:nvPr/>
        </p:nvCxnSpPr>
        <p:spPr>
          <a:xfrm>
            <a:off x="13509130" y="4057437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3" idx="0"/>
            <a:endCxn id="293" idx="5"/>
          </p:cNvCxnSpPr>
          <p:nvPr/>
        </p:nvCxnSpPr>
        <p:spPr>
          <a:xfrm flipH="1" flipV="1">
            <a:off x="12902607" y="3166036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椭圆 265"/>
          <p:cNvSpPr/>
          <p:nvPr/>
        </p:nvSpPr>
        <p:spPr>
          <a:xfrm>
            <a:off x="17600569" y="36116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17902766" y="46788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8" name="直接连接符 267"/>
          <p:cNvCxnSpPr>
            <a:stCxn id="266" idx="5"/>
            <a:endCxn id="267" idx="0"/>
          </p:cNvCxnSpPr>
          <p:nvPr/>
        </p:nvCxnSpPr>
        <p:spPr>
          <a:xfrm>
            <a:off x="18058951" y="4070027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266" idx="0"/>
            <a:endCxn id="276" idx="5"/>
          </p:cNvCxnSpPr>
          <p:nvPr/>
        </p:nvCxnSpPr>
        <p:spPr>
          <a:xfrm flipH="1" flipV="1">
            <a:off x="17251988" y="3166036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椭圆 269"/>
          <p:cNvSpPr/>
          <p:nvPr/>
        </p:nvSpPr>
        <p:spPr>
          <a:xfrm>
            <a:off x="11316282" y="18223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71" name="直接连接符 270"/>
          <p:cNvCxnSpPr>
            <a:stCxn id="270" idx="5"/>
            <a:endCxn id="293" idx="0"/>
          </p:cNvCxnSpPr>
          <p:nvPr/>
        </p:nvCxnSpPr>
        <p:spPr>
          <a:xfrm>
            <a:off x="11774664" y="2280686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stCxn id="249" idx="5"/>
            <a:endCxn id="251" idx="0"/>
          </p:cNvCxnSpPr>
          <p:nvPr/>
        </p:nvCxnSpPr>
        <p:spPr>
          <a:xfrm>
            <a:off x="10594160" y="3166036"/>
            <a:ext cx="408433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椭圆 272"/>
          <p:cNvSpPr/>
          <p:nvPr/>
        </p:nvSpPr>
        <p:spPr>
          <a:xfrm>
            <a:off x="15383374" y="45681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74" name="直接连接符 273"/>
          <p:cNvCxnSpPr>
            <a:stCxn id="284" idx="5"/>
            <a:endCxn id="276" idx="0"/>
          </p:cNvCxnSpPr>
          <p:nvPr/>
        </p:nvCxnSpPr>
        <p:spPr>
          <a:xfrm>
            <a:off x="15884059" y="2280686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273" idx="3"/>
            <a:endCxn id="287" idx="0"/>
          </p:cNvCxnSpPr>
          <p:nvPr/>
        </p:nvCxnSpPr>
        <p:spPr>
          <a:xfrm flipH="1">
            <a:off x="15367432" y="5026535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椭圆 275"/>
          <p:cNvSpPr/>
          <p:nvPr/>
        </p:nvSpPr>
        <p:spPr>
          <a:xfrm>
            <a:off x="16793606" y="27076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17330634" y="46823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8" name="直接连接符 277"/>
          <p:cNvCxnSpPr>
            <a:stCxn id="266" idx="3"/>
            <a:endCxn id="277" idx="0"/>
          </p:cNvCxnSpPr>
          <p:nvPr/>
        </p:nvCxnSpPr>
        <p:spPr>
          <a:xfrm flipH="1">
            <a:off x="17577377" y="4070027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73" idx="0"/>
            <a:endCxn id="289" idx="3"/>
          </p:cNvCxnSpPr>
          <p:nvPr/>
        </p:nvCxnSpPr>
        <p:spPr>
          <a:xfrm flipV="1">
            <a:off x="15651888" y="4070027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椭圆 279"/>
          <p:cNvSpPr/>
          <p:nvPr/>
        </p:nvSpPr>
        <p:spPr>
          <a:xfrm>
            <a:off x="11933651" y="35914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81" name="直接连接符 280"/>
          <p:cNvCxnSpPr>
            <a:stCxn id="280" idx="0"/>
            <a:endCxn id="293" idx="3"/>
          </p:cNvCxnSpPr>
          <p:nvPr/>
        </p:nvCxnSpPr>
        <p:spPr>
          <a:xfrm flipV="1">
            <a:off x="12202165" y="3166036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80" idx="3"/>
            <a:endCxn id="283" idx="0"/>
          </p:cNvCxnSpPr>
          <p:nvPr/>
        </p:nvCxnSpPr>
        <p:spPr>
          <a:xfrm flipH="1">
            <a:off x="11886431" y="4049832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矩形 282"/>
          <p:cNvSpPr/>
          <p:nvPr/>
        </p:nvSpPr>
        <p:spPr>
          <a:xfrm>
            <a:off x="11639688" y="46426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4" name="椭圆 283"/>
          <p:cNvSpPr/>
          <p:nvPr/>
        </p:nvSpPr>
        <p:spPr>
          <a:xfrm>
            <a:off x="15425677" y="18223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5" name="直接连接符 284"/>
          <p:cNvCxnSpPr>
            <a:stCxn id="276" idx="3"/>
            <a:endCxn id="289" idx="0"/>
          </p:cNvCxnSpPr>
          <p:nvPr/>
        </p:nvCxnSpPr>
        <p:spPr>
          <a:xfrm flipH="1">
            <a:off x="16220954" y="3166036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42" idx="5"/>
            <a:endCxn id="379" idx="0"/>
          </p:cNvCxnSpPr>
          <p:nvPr/>
        </p:nvCxnSpPr>
        <p:spPr>
          <a:xfrm>
            <a:off x="14925126" y="4092161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矩形 286"/>
          <p:cNvSpPr/>
          <p:nvPr/>
        </p:nvSpPr>
        <p:spPr>
          <a:xfrm>
            <a:off x="15120689" y="56289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8" name="矩形 287"/>
          <p:cNvSpPr/>
          <p:nvPr/>
        </p:nvSpPr>
        <p:spPr>
          <a:xfrm>
            <a:off x="13832382" y="37050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9" name="椭圆 288"/>
          <p:cNvSpPr/>
          <p:nvPr/>
        </p:nvSpPr>
        <p:spPr>
          <a:xfrm>
            <a:off x="15952440" y="36116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90" name="直接连接符 289"/>
          <p:cNvCxnSpPr>
            <a:stCxn id="289" idx="5"/>
            <a:endCxn id="229" idx="0"/>
          </p:cNvCxnSpPr>
          <p:nvPr/>
        </p:nvCxnSpPr>
        <p:spPr>
          <a:xfrm>
            <a:off x="16410822" y="4070027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73" idx="5"/>
            <a:endCxn id="292" idx="0"/>
          </p:cNvCxnSpPr>
          <p:nvPr/>
        </p:nvCxnSpPr>
        <p:spPr>
          <a:xfrm>
            <a:off x="15841756" y="5026535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矩形 291"/>
          <p:cNvSpPr/>
          <p:nvPr/>
        </p:nvSpPr>
        <p:spPr>
          <a:xfrm>
            <a:off x="15694191" y="56289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3" name="椭圆 292"/>
          <p:cNvSpPr/>
          <p:nvPr/>
        </p:nvSpPr>
        <p:spPr>
          <a:xfrm>
            <a:off x="12444225" y="27076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94" name="直接连接符 293"/>
          <p:cNvCxnSpPr>
            <a:stCxn id="263" idx="3"/>
            <a:endCxn id="297" idx="0"/>
          </p:cNvCxnSpPr>
          <p:nvPr/>
        </p:nvCxnSpPr>
        <p:spPr>
          <a:xfrm flipH="1">
            <a:off x="13019825" y="4057437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280" idx="5"/>
            <a:endCxn id="296" idx="0"/>
          </p:cNvCxnSpPr>
          <p:nvPr/>
        </p:nvCxnSpPr>
        <p:spPr>
          <a:xfrm>
            <a:off x="12392033" y="4049832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矩形 295"/>
          <p:cNvSpPr/>
          <p:nvPr/>
        </p:nvSpPr>
        <p:spPr>
          <a:xfrm>
            <a:off x="12213190" y="46443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7" name="矩形 296"/>
          <p:cNvSpPr/>
          <p:nvPr/>
        </p:nvSpPr>
        <p:spPr>
          <a:xfrm>
            <a:off x="12773082" y="46475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8" name="矩形 297"/>
          <p:cNvSpPr/>
          <p:nvPr/>
        </p:nvSpPr>
        <p:spPr>
          <a:xfrm>
            <a:off x="11054864" y="46092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9" name="椭圆 298"/>
          <p:cNvSpPr/>
          <p:nvPr/>
        </p:nvSpPr>
        <p:spPr>
          <a:xfrm>
            <a:off x="13309310" y="451518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00" name="直接连接符 299"/>
          <p:cNvCxnSpPr>
            <a:stCxn id="299" idx="5"/>
            <a:endCxn id="378" idx="0"/>
          </p:cNvCxnSpPr>
          <p:nvPr/>
        </p:nvCxnSpPr>
        <p:spPr>
          <a:xfrm>
            <a:off x="13767692" y="4973571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9" idx="3"/>
            <a:endCxn id="377" idx="0"/>
          </p:cNvCxnSpPr>
          <p:nvPr/>
        </p:nvCxnSpPr>
        <p:spPr>
          <a:xfrm flipH="1">
            <a:off x="13305297" y="4973571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矩形 376"/>
          <p:cNvSpPr/>
          <p:nvPr/>
        </p:nvSpPr>
        <p:spPr>
          <a:xfrm>
            <a:off x="13058554" y="55405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8" name="矩形 377"/>
          <p:cNvSpPr/>
          <p:nvPr/>
        </p:nvSpPr>
        <p:spPr>
          <a:xfrm>
            <a:off x="13608915" y="55405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9" name="矩形 378"/>
          <p:cNvSpPr/>
          <p:nvPr/>
        </p:nvSpPr>
        <p:spPr>
          <a:xfrm>
            <a:off x="14757029" y="46788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0" name="矩形 379"/>
          <p:cNvSpPr/>
          <p:nvPr/>
        </p:nvSpPr>
        <p:spPr>
          <a:xfrm>
            <a:off x="9319696" y="46024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1" name="椭圆 380"/>
          <p:cNvSpPr/>
          <p:nvPr/>
        </p:nvSpPr>
        <p:spPr>
          <a:xfrm>
            <a:off x="24603935" y="462469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82" name="直接连接符 381"/>
          <p:cNvCxnSpPr>
            <a:stCxn id="381" idx="5"/>
            <a:endCxn id="385" idx="0"/>
          </p:cNvCxnSpPr>
          <p:nvPr/>
        </p:nvCxnSpPr>
        <p:spPr>
          <a:xfrm>
            <a:off x="25062317" y="5083080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>
            <a:stCxn id="381" idx="3"/>
            <a:endCxn id="384" idx="0"/>
          </p:cNvCxnSpPr>
          <p:nvPr/>
        </p:nvCxnSpPr>
        <p:spPr>
          <a:xfrm flipH="1">
            <a:off x="24601806" y="5083080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矩形 383"/>
          <p:cNvSpPr/>
          <p:nvPr/>
        </p:nvSpPr>
        <p:spPr>
          <a:xfrm>
            <a:off x="24355063" y="57047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5" name="矩形 384"/>
          <p:cNvSpPr/>
          <p:nvPr/>
        </p:nvSpPr>
        <p:spPr>
          <a:xfrm>
            <a:off x="24905424" y="57047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6" name="椭圆 385"/>
          <p:cNvSpPr/>
          <p:nvPr/>
        </p:nvSpPr>
        <p:spPr>
          <a:xfrm>
            <a:off x="21416338" y="7931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387" name="椭圆 386"/>
          <p:cNvSpPr/>
          <p:nvPr/>
        </p:nvSpPr>
        <p:spPr>
          <a:xfrm>
            <a:off x="22587728" y="371017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88" name="直接连接符 387"/>
          <p:cNvCxnSpPr>
            <a:stCxn id="428" idx="0"/>
            <a:endCxn id="386" idx="5"/>
          </p:cNvCxnSpPr>
          <p:nvPr/>
        </p:nvCxnSpPr>
        <p:spPr>
          <a:xfrm flipH="1" flipV="1">
            <a:off x="21874720" y="1251577"/>
            <a:ext cx="1940455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连接符 388"/>
          <p:cNvCxnSpPr>
            <a:stCxn id="403" idx="0"/>
            <a:endCxn id="428" idx="3"/>
          </p:cNvCxnSpPr>
          <p:nvPr/>
        </p:nvCxnSpPr>
        <p:spPr>
          <a:xfrm flipV="1">
            <a:off x="22505166" y="2357078"/>
            <a:ext cx="1120141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连接符 389"/>
          <p:cNvCxnSpPr>
            <a:stCxn id="386" idx="3"/>
            <a:endCxn id="414" idx="0"/>
          </p:cNvCxnSpPr>
          <p:nvPr/>
        </p:nvCxnSpPr>
        <p:spPr>
          <a:xfrm flipH="1">
            <a:off x="20133281" y="1251577"/>
            <a:ext cx="1361703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87" idx="0"/>
            <a:endCxn id="403" idx="5"/>
          </p:cNvCxnSpPr>
          <p:nvPr/>
        </p:nvCxnSpPr>
        <p:spPr>
          <a:xfrm flipH="1" flipV="1">
            <a:off x="22695034" y="3229099"/>
            <a:ext cx="161208" cy="481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391"/>
          <p:cNvCxnSpPr>
            <a:stCxn id="393" idx="3"/>
            <a:endCxn id="399" idx="0"/>
          </p:cNvCxnSpPr>
          <p:nvPr/>
        </p:nvCxnSpPr>
        <p:spPr>
          <a:xfrm flipH="1">
            <a:off x="19051446" y="3229099"/>
            <a:ext cx="144145" cy="438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椭圆 392"/>
          <p:cNvSpPr/>
          <p:nvPr/>
        </p:nvSpPr>
        <p:spPr>
          <a:xfrm>
            <a:off x="19116945" y="27707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394" name="直接连接符 393"/>
          <p:cNvCxnSpPr>
            <a:stCxn id="393" idx="0"/>
            <a:endCxn id="414" idx="3"/>
          </p:cNvCxnSpPr>
          <p:nvPr/>
        </p:nvCxnSpPr>
        <p:spPr>
          <a:xfrm flipV="1">
            <a:off x="19385459" y="2357078"/>
            <a:ext cx="557954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矩形 397"/>
          <p:cNvSpPr/>
          <p:nvPr/>
        </p:nvSpPr>
        <p:spPr>
          <a:xfrm>
            <a:off x="19441395" y="37906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9" name="椭圆 398"/>
          <p:cNvSpPr/>
          <p:nvPr/>
        </p:nvSpPr>
        <p:spPr>
          <a:xfrm>
            <a:off x="18782932" y="36678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00" name="矩形 399"/>
          <p:cNvSpPr/>
          <p:nvPr/>
        </p:nvSpPr>
        <p:spPr>
          <a:xfrm>
            <a:off x="19089137" y="46856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1" name="直接连接符 400"/>
          <p:cNvCxnSpPr>
            <a:stCxn id="399" idx="5"/>
            <a:endCxn id="400" idx="0"/>
          </p:cNvCxnSpPr>
          <p:nvPr/>
        </p:nvCxnSpPr>
        <p:spPr>
          <a:xfrm>
            <a:off x="19241314" y="4126224"/>
            <a:ext cx="94566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399" idx="3"/>
            <a:endCxn id="449" idx="0"/>
          </p:cNvCxnSpPr>
          <p:nvPr/>
        </p:nvCxnSpPr>
        <p:spPr>
          <a:xfrm flipH="1">
            <a:off x="18775988" y="4126224"/>
            <a:ext cx="85590" cy="552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椭圆 402"/>
          <p:cNvSpPr/>
          <p:nvPr/>
        </p:nvSpPr>
        <p:spPr>
          <a:xfrm>
            <a:off x="22236652" y="27707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04" name="矩形 403"/>
          <p:cNvSpPr/>
          <p:nvPr/>
        </p:nvSpPr>
        <p:spPr>
          <a:xfrm>
            <a:off x="22332176" y="47475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5" name="直接连接符 404"/>
          <p:cNvCxnSpPr>
            <a:stCxn id="387" idx="3"/>
            <a:endCxn id="404" idx="0"/>
          </p:cNvCxnSpPr>
          <p:nvPr/>
        </p:nvCxnSpPr>
        <p:spPr>
          <a:xfrm flipH="1">
            <a:off x="22578919" y="4168553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连接符 405"/>
          <p:cNvCxnSpPr>
            <a:stCxn id="403" idx="3"/>
            <a:endCxn id="432" idx="0"/>
          </p:cNvCxnSpPr>
          <p:nvPr/>
        </p:nvCxnSpPr>
        <p:spPr>
          <a:xfrm flipH="1">
            <a:off x="22200109" y="3229099"/>
            <a:ext cx="115189" cy="552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椭圆 406"/>
          <p:cNvSpPr/>
          <p:nvPr/>
        </p:nvSpPr>
        <p:spPr>
          <a:xfrm>
            <a:off x="21171732" y="36754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408" name="直接连接符 407"/>
          <p:cNvCxnSpPr>
            <a:stCxn id="407" idx="5"/>
            <a:endCxn id="443" idx="0"/>
          </p:cNvCxnSpPr>
          <p:nvPr/>
        </p:nvCxnSpPr>
        <p:spPr>
          <a:xfrm>
            <a:off x="21630114" y="4133829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407" idx="0"/>
            <a:endCxn id="437" idx="5"/>
          </p:cNvCxnSpPr>
          <p:nvPr/>
        </p:nvCxnSpPr>
        <p:spPr>
          <a:xfrm flipH="1" flipV="1">
            <a:off x="21023591" y="3242428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椭圆 409"/>
          <p:cNvSpPr/>
          <p:nvPr/>
        </p:nvSpPr>
        <p:spPr>
          <a:xfrm>
            <a:off x="25721553" y="36880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26023750" y="47552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2" name="直接连接符 411"/>
          <p:cNvCxnSpPr>
            <a:stCxn id="410" idx="5"/>
            <a:endCxn id="411" idx="0"/>
          </p:cNvCxnSpPr>
          <p:nvPr/>
        </p:nvCxnSpPr>
        <p:spPr>
          <a:xfrm>
            <a:off x="26179935" y="4146419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/>
          <p:cNvCxnSpPr>
            <a:stCxn id="410" idx="0"/>
            <a:endCxn id="420" idx="5"/>
          </p:cNvCxnSpPr>
          <p:nvPr/>
        </p:nvCxnSpPr>
        <p:spPr>
          <a:xfrm flipH="1" flipV="1">
            <a:off x="25372972" y="3242428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椭圆 413"/>
          <p:cNvSpPr/>
          <p:nvPr/>
        </p:nvSpPr>
        <p:spPr>
          <a:xfrm>
            <a:off x="19864767" y="18986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15" name="直接连接符 414"/>
          <p:cNvCxnSpPr>
            <a:stCxn id="414" idx="5"/>
            <a:endCxn id="437" idx="0"/>
          </p:cNvCxnSpPr>
          <p:nvPr/>
        </p:nvCxnSpPr>
        <p:spPr>
          <a:xfrm>
            <a:off x="20323149" y="2357078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>
            <a:stCxn id="393" idx="5"/>
            <a:endCxn id="398" idx="0"/>
          </p:cNvCxnSpPr>
          <p:nvPr/>
        </p:nvCxnSpPr>
        <p:spPr>
          <a:xfrm>
            <a:off x="19575327" y="3229099"/>
            <a:ext cx="112811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椭圆 416"/>
          <p:cNvSpPr/>
          <p:nvPr/>
        </p:nvSpPr>
        <p:spPr>
          <a:xfrm>
            <a:off x="23504358" y="46445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18" name="直接连接符 417"/>
          <p:cNvCxnSpPr>
            <a:stCxn id="428" idx="5"/>
            <a:endCxn id="420" idx="0"/>
          </p:cNvCxnSpPr>
          <p:nvPr/>
        </p:nvCxnSpPr>
        <p:spPr>
          <a:xfrm>
            <a:off x="24005043" y="2357078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>
            <a:stCxn id="417" idx="3"/>
            <a:endCxn id="431" idx="0"/>
          </p:cNvCxnSpPr>
          <p:nvPr/>
        </p:nvCxnSpPr>
        <p:spPr>
          <a:xfrm flipH="1">
            <a:off x="23488416" y="5102927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椭圆 419"/>
          <p:cNvSpPr/>
          <p:nvPr/>
        </p:nvSpPr>
        <p:spPr>
          <a:xfrm>
            <a:off x="24914590" y="278404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1" name="矩形 420"/>
          <p:cNvSpPr/>
          <p:nvPr/>
        </p:nvSpPr>
        <p:spPr>
          <a:xfrm>
            <a:off x="25451618" y="47587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2" name="直接连接符 421"/>
          <p:cNvCxnSpPr>
            <a:stCxn id="410" idx="3"/>
            <a:endCxn id="421" idx="0"/>
          </p:cNvCxnSpPr>
          <p:nvPr/>
        </p:nvCxnSpPr>
        <p:spPr>
          <a:xfrm flipH="1">
            <a:off x="25698361" y="4146419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/>
          <p:cNvCxnSpPr>
            <a:stCxn id="417" idx="0"/>
            <a:endCxn id="433" idx="3"/>
          </p:cNvCxnSpPr>
          <p:nvPr/>
        </p:nvCxnSpPr>
        <p:spPr>
          <a:xfrm flipV="1">
            <a:off x="23772872" y="4146419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椭圆 423"/>
          <p:cNvSpPr/>
          <p:nvPr/>
        </p:nvSpPr>
        <p:spPr>
          <a:xfrm>
            <a:off x="20054635" y="366784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25" name="直接连接符 424"/>
          <p:cNvCxnSpPr>
            <a:stCxn id="424" idx="0"/>
            <a:endCxn id="437" idx="3"/>
          </p:cNvCxnSpPr>
          <p:nvPr/>
        </p:nvCxnSpPr>
        <p:spPr>
          <a:xfrm flipV="1">
            <a:off x="20323149" y="3242428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4" idx="3"/>
            <a:endCxn id="427" idx="0"/>
          </p:cNvCxnSpPr>
          <p:nvPr/>
        </p:nvCxnSpPr>
        <p:spPr>
          <a:xfrm flipH="1">
            <a:off x="20007415" y="4126224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矩形 426"/>
          <p:cNvSpPr/>
          <p:nvPr/>
        </p:nvSpPr>
        <p:spPr>
          <a:xfrm>
            <a:off x="19760672" y="47190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8" name="椭圆 427"/>
          <p:cNvSpPr/>
          <p:nvPr/>
        </p:nvSpPr>
        <p:spPr>
          <a:xfrm>
            <a:off x="23546661" y="18986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9" name="直接连接符 428"/>
          <p:cNvCxnSpPr>
            <a:stCxn id="420" idx="3"/>
            <a:endCxn id="433" idx="0"/>
          </p:cNvCxnSpPr>
          <p:nvPr/>
        </p:nvCxnSpPr>
        <p:spPr>
          <a:xfrm flipH="1">
            <a:off x="24341938" y="3242428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接连接符 429"/>
          <p:cNvCxnSpPr>
            <a:stCxn id="387" idx="5"/>
            <a:endCxn id="448" idx="0"/>
          </p:cNvCxnSpPr>
          <p:nvPr/>
        </p:nvCxnSpPr>
        <p:spPr>
          <a:xfrm>
            <a:off x="23046110" y="4168553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矩形 430"/>
          <p:cNvSpPr/>
          <p:nvPr/>
        </p:nvSpPr>
        <p:spPr>
          <a:xfrm>
            <a:off x="23241673" y="57053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2" name="矩形 431"/>
          <p:cNvSpPr/>
          <p:nvPr/>
        </p:nvSpPr>
        <p:spPr>
          <a:xfrm>
            <a:off x="21953366" y="3781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3" name="椭圆 432"/>
          <p:cNvSpPr/>
          <p:nvPr/>
        </p:nvSpPr>
        <p:spPr>
          <a:xfrm>
            <a:off x="24073424" y="36880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34" name="直接连接符 433"/>
          <p:cNvCxnSpPr>
            <a:stCxn id="433" idx="5"/>
            <a:endCxn id="381" idx="0"/>
          </p:cNvCxnSpPr>
          <p:nvPr/>
        </p:nvCxnSpPr>
        <p:spPr>
          <a:xfrm>
            <a:off x="24531806" y="4146419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接连接符 434"/>
          <p:cNvCxnSpPr>
            <a:stCxn id="417" idx="5"/>
            <a:endCxn id="436" idx="0"/>
          </p:cNvCxnSpPr>
          <p:nvPr/>
        </p:nvCxnSpPr>
        <p:spPr>
          <a:xfrm>
            <a:off x="23962740" y="5102927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矩形 435"/>
          <p:cNvSpPr/>
          <p:nvPr/>
        </p:nvSpPr>
        <p:spPr>
          <a:xfrm>
            <a:off x="23815175" y="57053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7" name="椭圆 436"/>
          <p:cNvSpPr/>
          <p:nvPr/>
        </p:nvSpPr>
        <p:spPr>
          <a:xfrm>
            <a:off x="20565209" y="278404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38" name="直接连接符 437"/>
          <p:cNvCxnSpPr>
            <a:stCxn id="407" idx="3"/>
            <a:endCxn id="441" idx="0"/>
          </p:cNvCxnSpPr>
          <p:nvPr/>
        </p:nvCxnSpPr>
        <p:spPr>
          <a:xfrm flipH="1">
            <a:off x="21140809" y="4133829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/>
          <p:cNvCxnSpPr>
            <a:stCxn id="424" idx="5"/>
            <a:endCxn id="440" idx="0"/>
          </p:cNvCxnSpPr>
          <p:nvPr/>
        </p:nvCxnSpPr>
        <p:spPr>
          <a:xfrm>
            <a:off x="20513017" y="4126224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矩形 439"/>
          <p:cNvSpPr/>
          <p:nvPr/>
        </p:nvSpPr>
        <p:spPr>
          <a:xfrm>
            <a:off x="20334174" y="47207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1" name="矩形 440"/>
          <p:cNvSpPr/>
          <p:nvPr/>
        </p:nvSpPr>
        <p:spPr>
          <a:xfrm>
            <a:off x="20894066" y="47239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3" name="椭圆 442"/>
          <p:cNvSpPr/>
          <p:nvPr/>
        </p:nvSpPr>
        <p:spPr>
          <a:xfrm>
            <a:off x="21430294" y="459158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444" name="直接连接符 443"/>
          <p:cNvCxnSpPr>
            <a:stCxn id="443" idx="5"/>
            <a:endCxn id="447" idx="0"/>
          </p:cNvCxnSpPr>
          <p:nvPr/>
        </p:nvCxnSpPr>
        <p:spPr>
          <a:xfrm>
            <a:off x="21888676" y="5049963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/>
          <p:cNvCxnSpPr>
            <a:stCxn id="443" idx="3"/>
            <a:endCxn id="446" idx="0"/>
          </p:cNvCxnSpPr>
          <p:nvPr/>
        </p:nvCxnSpPr>
        <p:spPr>
          <a:xfrm flipH="1">
            <a:off x="21426281" y="5049963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矩形 445"/>
          <p:cNvSpPr/>
          <p:nvPr/>
        </p:nvSpPr>
        <p:spPr>
          <a:xfrm>
            <a:off x="21179538" y="56168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7" name="矩形 446"/>
          <p:cNvSpPr/>
          <p:nvPr/>
        </p:nvSpPr>
        <p:spPr>
          <a:xfrm>
            <a:off x="21729899" y="56168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8" name="矩形 447"/>
          <p:cNvSpPr/>
          <p:nvPr/>
        </p:nvSpPr>
        <p:spPr>
          <a:xfrm>
            <a:off x="22878013" y="47552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9" name="矩形 448"/>
          <p:cNvSpPr/>
          <p:nvPr/>
        </p:nvSpPr>
        <p:spPr>
          <a:xfrm>
            <a:off x="18529245" y="46788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8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5773469" y="1916814"/>
            <a:ext cx="399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没有孩子，并且是红色，可直接删除</a:t>
            </a:r>
            <a:endParaRPr lang="en-US" altLang="zh-CN" dirty="0" smtClean="0"/>
          </a:p>
        </p:txBody>
      </p:sp>
      <p:cxnSp>
        <p:nvCxnSpPr>
          <p:cNvPr id="507" name="直接箭头连接符 506"/>
          <p:cNvCxnSpPr/>
          <p:nvPr/>
        </p:nvCxnSpPr>
        <p:spPr>
          <a:xfrm>
            <a:off x="5880424" y="2364259"/>
            <a:ext cx="3752681" cy="637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椭圆 380"/>
          <p:cNvSpPr/>
          <p:nvPr/>
        </p:nvSpPr>
        <p:spPr>
          <a:xfrm>
            <a:off x="6225334" y="479886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82" name="直接连接符 381"/>
          <p:cNvCxnSpPr>
            <a:stCxn id="381" idx="5"/>
            <a:endCxn id="385" idx="0"/>
          </p:cNvCxnSpPr>
          <p:nvPr/>
        </p:nvCxnSpPr>
        <p:spPr>
          <a:xfrm>
            <a:off x="6683716" y="5257251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>
            <a:stCxn id="381" idx="3"/>
            <a:endCxn id="384" idx="0"/>
          </p:cNvCxnSpPr>
          <p:nvPr/>
        </p:nvCxnSpPr>
        <p:spPr>
          <a:xfrm flipH="1">
            <a:off x="6223205" y="5257251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矩形 383"/>
          <p:cNvSpPr/>
          <p:nvPr/>
        </p:nvSpPr>
        <p:spPr>
          <a:xfrm>
            <a:off x="5976462" y="58789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5" name="矩形 384"/>
          <p:cNvSpPr/>
          <p:nvPr/>
        </p:nvSpPr>
        <p:spPr>
          <a:xfrm>
            <a:off x="6526823" y="58789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6" name="椭圆 385"/>
          <p:cNvSpPr/>
          <p:nvPr/>
        </p:nvSpPr>
        <p:spPr>
          <a:xfrm>
            <a:off x="3037737" y="96736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387" name="椭圆 386"/>
          <p:cNvSpPr/>
          <p:nvPr/>
        </p:nvSpPr>
        <p:spPr>
          <a:xfrm>
            <a:off x="4209127" y="38843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88" name="直接连接符 387"/>
          <p:cNvCxnSpPr>
            <a:stCxn id="428" idx="0"/>
            <a:endCxn id="386" idx="5"/>
          </p:cNvCxnSpPr>
          <p:nvPr/>
        </p:nvCxnSpPr>
        <p:spPr>
          <a:xfrm flipH="1" flipV="1">
            <a:off x="3496119" y="1425748"/>
            <a:ext cx="1940455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连接符 388"/>
          <p:cNvCxnSpPr>
            <a:stCxn id="403" idx="0"/>
            <a:endCxn id="428" idx="3"/>
          </p:cNvCxnSpPr>
          <p:nvPr/>
        </p:nvCxnSpPr>
        <p:spPr>
          <a:xfrm flipV="1">
            <a:off x="4126565" y="2531249"/>
            <a:ext cx="1120141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连接符 389"/>
          <p:cNvCxnSpPr>
            <a:stCxn id="386" idx="3"/>
            <a:endCxn id="414" idx="0"/>
          </p:cNvCxnSpPr>
          <p:nvPr/>
        </p:nvCxnSpPr>
        <p:spPr>
          <a:xfrm flipH="1">
            <a:off x="1754680" y="1425748"/>
            <a:ext cx="1361703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87" idx="0"/>
            <a:endCxn id="403" idx="5"/>
          </p:cNvCxnSpPr>
          <p:nvPr/>
        </p:nvCxnSpPr>
        <p:spPr>
          <a:xfrm flipH="1" flipV="1">
            <a:off x="4316433" y="3403270"/>
            <a:ext cx="161208" cy="481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391"/>
          <p:cNvCxnSpPr>
            <a:stCxn id="393" idx="3"/>
            <a:endCxn id="399" idx="0"/>
          </p:cNvCxnSpPr>
          <p:nvPr/>
        </p:nvCxnSpPr>
        <p:spPr>
          <a:xfrm flipH="1">
            <a:off x="672845" y="3403270"/>
            <a:ext cx="144145" cy="438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椭圆 392"/>
          <p:cNvSpPr/>
          <p:nvPr/>
        </p:nvSpPr>
        <p:spPr>
          <a:xfrm>
            <a:off x="738344" y="29448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394" name="直接连接符 393"/>
          <p:cNvCxnSpPr>
            <a:stCxn id="393" idx="0"/>
            <a:endCxn id="414" idx="3"/>
          </p:cNvCxnSpPr>
          <p:nvPr/>
        </p:nvCxnSpPr>
        <p:spPr>
          <a:xfrm flipV="1">
            <a:off x="1006858" y="2531249"/>
            <a:ext cx="557954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矩形 397"/>
          <p:cNvSpPr/>
          <p:nvPr/>
        </p:nvSpPr>
        <p:spPr>
          <a:xfrm>
            <a:off x="1062794" y="39648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9" name="椭圆 398"/>
          <p:cNvSpPr/>
          <p:nvPr/>
        </p:nvSpPr>
        <p:spPr>
          <a:xfrm>
            <a:off x="404331" y="384201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00" name="矩形 399"/>
          <p:cNvSpPr/>
          <p:nvPr/>
        </p:nvSpPr>
        <p:spPr>
          <a:xfrm>
            <a:off x="710536" y="48598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1" name="直接连接符 400"/>
          <p:cNvCxnSpPr>
            <a:stCxn id="399" idx="5"/>
            <a:endCxn id="400" idx="0"/>
          </p:cNvCxnSpPr>
          <p:nvPr/>
        </p:nvCxnSpPr>
        <p:spPr>
          <a:xfrm>
            <a:off x="862713" y="4300395"/>
            <a:ext cx="94566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399" idx="3"/>
            <a:endCxn id="449" idx="0"/>
          </p:cNvCxnSpPr>
          <p:nvPr/>
        </p:nvCxnSpPr>
        <p:spPr>
          <a:xfrm flipH="1">
            <a:off x="397387" y="4300395"/>
            <a:ext cx="85590" cy="552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椭圆 402"/>
          <p:cNvSpPr/>
          <p:nvPr/>
        </p:nvSpPr>
        <p:spPr>
          <a:xfrm>
            <a:off x="3858051" y="29448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04" name="矩形 403"/>
          <p:cNvSpPr/>
          <p:nvPr/>
        </p:nvSpPr>
        <p:spPr>
          <a:xfrm>
            <a:off x="3953575" y="49216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5" name="直接连接符 404"/>
          <p:cNvCxnSpPr>
            <a:stCxn id="387" idx="3"/>
            <a:endCxn id="404" idx="0"/>
          </p:cNvCxnSpPr>
          <p:nvPr/>
        </p:nvCxnSpPr>
        <p:spPr>
          <a:xfrm flipH="1">
            <a:off x="4200318" y="4342724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连接符 405"/>
          <p:cNvCxnSpPr>
            <a:stCxn id="403" idx="3"/>
            <a:endCxn id="432" idx="0"/>
          </p:cNvCxnSpPr>
          <p:nvPr/>
        </p:nvCxnSpPr>
        <p:spPr>
          <a:xfrm flipH="1">
            <a:off x="3821508" y="3403270"/>
            <a:ext cx="115189" cy="552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椭圆 406"/>
          <p:cNvSpPr/>
          <p:nvPr/>
        </p:nvSpPr>
        <p:spPr>
          <a:xfrm>
            <a:off x="2793131" y="38496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408" name="直接连接符 407"/>
          <p:cNvCxnSpPr>
            <a:stCxn id="407" idx="5"/>
            <a:endCxn id="443" idx="0"/>
          </p:cNvCxnSpPr>
          <p:nvPr/>
        </p:nvCxnSpPr>
        <p:spPr>
          <a:xfrm>
            <a:off x="3251513" y="4308000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407" idx="0"/>
            <a:endCxn id="437" idx="5"/>
          </p:cNvCxnSpPr>
          <p:nvPr/>
        </p:nvCxnSpPr>
        <p:spPr>
          <a:xfrm flipH="1" flipV="1">
            <a:off x="2644990" y="3416599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椭圆 409"/>
          <p:cNvSpPr/>
          <p:nvPr/>
        </p:nvSpPr>
        <p:spPr>
          <a:xfrm>
            <a:off x="7342952" y="38622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7645149" y="49294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2" name="直接连接符 411"/>
          <p:cNvCxnSpPr>
            <a:stCxn id="410" idx="5"/>
            <a:endCxn id="411" idx="0"/>
          </p:cNvCxnSpPr>
          <p:nvPr/>
        </p:nvCxnSpPr>
        <p:spPr>
          <a:xfrm>
            <a:off x="7801334" y="4320590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/>
          <p:cNvCxnSpPr>
            <a:stCxn id="410" idx="0"/>
            <a:endCxn id="420" idx="5"/>
          </p:cNvCxnSpPr>
          <p:nvPr/>
        </p:nvCxnSpPr>
        <p:spPr>
          <a:xfrm flipH="1" flipV="1">
            <a:off x="6994371" y="3416599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椭圆 413"/>
          <p:cNvSpPr/>
          <p:nvPr/>
        </p:nvSpPr>
        <p:spPr>
          <a:xfrm>
            <a:off x="1486166" y="20728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15" name="直接连接符 414"/>
          <p:cNvCxnSpPr>
            <a:stCxn id="414" idx="5"/>
            <a:endCxn id="437" idx="0"/>
          </p:cNvCxnSpPr>
          <p:nvPr/>
        </p:nvCxnSpPr>
        <p:spPr>
          <a:xfrm>
            <a:off x="1944548" y="2531249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>
            <a:stCxn id="393" idx="5"/>
            <a:endCxn id="398" idx="0"/>
          </p:cNvCxnSpPr>
          <p:nvPr/>
        </p:nvCxnSpPr>
        <p:spPr>
          <a:xfrm>
            <a:off x="1196726" y="3403270"/>
            <a:ext cx="112811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椭圆 416"/>
          <p:cNvSpPr/>
          <p:nvPr/>
        </p:nvSpPr>
        <p:spPr>
          <a:xfrm>
            <a:off x="5125757" y="481871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18" name="直接连接符 417"/>
          <p:cNvCxnSpPr>
            <a:stCxn id="428" idx="5"/>
            <a:endCxn id="420" idx="0"/>
          </p:cNvCxnSpPr>
          <p:nvPr/>
        </p:nvCxnSpPr>
        <p:spPr>
          <a:xfrm>
            <a:off x="5626442" y="2531249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>
            <a:stCxn id="417" idx="3"/>
            <a:endCxn id="431" idx="0"/>
          </p:cNvCxnSpPr>
          <p:nvPr/>
        </p:nvCxnSpPr>
        <p:spPr>
          <a:xfrm flipH="1">
            <a:off x="5109815" y="5277098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椭圆 419"/>
          <p:cNvSpPr/>
          <p:nvPr/>
        </p:nvSpPr>
        <p:spPr>
          <a:xfrm>
            <a:off x="6535989" y="29582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1" name="矩形 420"/>
          <p:cNvSpPr/>
          <p:nvPr/>
        </p:nvSpPr>
        <p:spPr>
          <a:xfrm>
            <a:off x="7073017" y="49329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2" name="直接连接符 421"/>
          <p:cNvCxnSpPr>
            <a:stCxn id="410" idx="3"/>
            <a:endCxn id="421" idx="0"/>
          </p:cNvCxnSpPr>
          <p:nvPr/>
        </p:nvCxnSpPr>
        <p:spPr>
          <a:xfrm flipH="1">
            <a:off x="7319760" y="4320590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/>
          <p:cNvCxnSpPr>
            <a:stCxn id="417" idx="0"/>
            <a:endCxn id="433" idx="3"/>
          </p:cNvCxnSpPr>
          <p:nvPr/>
        </p:nvCxnSpPr>
        <p:spPr>
          <a:xfrm flipV="1">
            <a:off x="5394271" y="4320590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椭圆 423"/>
          <p:cNvSpPr/>
          <p:nvPr/>
        </p:nvSpPr>
        <p:spPr>
          <a:xfrm>
            <a:off x="1676034" y="38420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25" name="直接连接符 424"/>
          <p:cNvCxnSpPr>
            <a:stCxn id="424" idx="0"/>
            <a:endCxn id="437" idx="3"/>
          </p:cNvCxnSpPr>
          <p:nvPr/>
        </p:nvCxnSpPr>
        <p:spPr>
          <a:xfrm flipV="1">
            <a:off x="1944548" y="3416599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4" idx="3"/>
            <a:endCxn id="427" idx="0"/>
          </p:cNvCxnSpPr>
          <p:nvPr/>
        </p:nvCxnSpPr>
        <p:spPr>
          <a:xfrm flipH="1">
            <a:off x="1628814" y="4300395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矩形 426"/>
          <p:cNvSpPr/>
          <p:nvPr/>
        </p:nvSpPr>
        <p:spPr>
          <a:xfrm>
            <a:off x="1382071" y="48932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8" name="椭圆 427"/>
          <p:cNvSpPr/>
          <p:nvPr/>
        </p:nvSpPr>
        <p:spPr>
          <a:xfrm>
            <a:off x="5168060" y="20728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9" name="直接连接符 428"/>
          <p:cNvCxnSpPr>
            <a:stCxn id="420" idx="3"/>
            <a:endCxn id="433" idx="0"/>
          </p:cNvCxnSpPr>
          <p:nvPr/>
        </p:nvCxnSpPr>
        <p:spPr>
          <a:xfrm flipH="1">
            <a:off x="5963337" y="3416599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接连接符 429"/>
          <p:cNvCxnSpPr>
            <a:stCxn id="387" idx="5"/>
            <a:endCxn id="448" idx="0"/>
          </p:cNvCxnSpPr>
          <p:nvPr/>
        </p:nvCxnSpPr>
        <p:spPr>
          <a:xfrm>
            <a:off x="4667509" y="4342724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矩形 430"/>
          <p:cNvSpPr/>
          <p:nvPr/>
        </p:nvSpPr>
        <p:spPr>
          <a:xfrm>
            <a:off x="4863072" y="58795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2" name="矩形 431"/>
          <p:cNvSpPr/>
          <p:nvPr/>
        </p:nvSpPr>
        <p:spPr>
          <a:xfrm>
            <a:off x="3574765" y="39556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3" name="椭圆 432"/>
          <p:cNvSpPr/>
          <p:nvPr/>
        </p:nvSpPr>
        <p:spPr>
          <a:xfrm>
            <a:off x="5694823" y="38622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34" name="直接连接符 433"/>
          <p:cNvCxnSpPr>
            <a:stCxn id="433" idx="5"/>
            <a:endCxn id="381" idx="0"/>
          </p:cNvCxnSpPr>
          <p:nvPr/>
        </p:nvCxnSpPr>
        <p:spPr>
          <a:xfrm>
            <a:off x="6153205" y="4320590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接连接符 434"/>
          <p:cNvCxnSpPr>
            <a:stCxn id="417" idx="5"/>
            <a:endCxn id="436" idx="0"/>
          </p:cNvCxnSpPr>
          <p:nvPr/>
        </p:nvCxnSpPr>
        <p:spPr>
          <a:xfrm>
            <a:off x="5584139" y="5277098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矩形 435"/>
          <p:cNvSpPr/>
          <p:nvPr/>
        </p:nvSpPr>
        <p:spPr>
          <a:xfrm>
            <a:off x="5436574" y="58795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7" name="椭圆 436"/>
          <p:cNvSpPr/>
          <p:nvPr/>
        </p:nvSpPr>
        <p:spPr>
          <a:xfrm>
            <a:off x="2186608" y="29582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38" name="直接连接符 437"/>
          <p:cNvCxnSpPr>
            <a:stCxn id="407" idx="3"/>
            <a:endCxn id="441" idx="0"/>
          </p:cNvCxnSpPr>
          <p:nvPr/>
        </p:nvCxnSpPr>
        <p:spPr>
          <a:xfrm flipH="1">
            <a:off x="2762208" y="4308000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/>
          <p:cNvCxnSpPr>
            <a:stCxn id="424" idx="5"/>
            <a:endCxn id="440" idx="0"/>
          </p:cNvCxnSpPr>
          <p:nvPr/>
        </p:nvCxnSpPr>
        <p:spPr>
          <a:xfrm>
            <a:off x="2134416" y="4300395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矩形 439"/>
          <p:cNvSpPr/>
          <p:nvPr/>
        </p:nvSpPr>
        <p:spPr>
          <a:xfrm>
            <a:off x="1955573" y="48949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1" name="矩形 440"/>
          <p:cNvSpPr/>
          <p:nvPr/>
        </p:nvSpPr>
        <p:spPr>
          <a:xfrm>
            <a:off x="2515465" y="48980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3" name="椭圆 442"/>
          <p:cNvSpPr/>
          <p:nvPr/>
        </p:nvSpPr>
        <p:spPr>
          <a:xfrm>
            <a:off x="3051693" y="476575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444" name="直接连接符 443"/>
          <p:cNvCxnSpPr>
            <a:stCxn id="443" idx="5"/>
            <a:endCxn id="447" idx="0"/>
          </p:cNvCxnSpPr>
          <p:nvPr/>
        </p:nvCxnSpPr>
        <p:spPr>
          <a:xfrm>
            <a:off x="3510075" y="5224134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/>
          <p:cNvCxnSpPr>
            <a:stCxn id="443" idx="3"/>
            <a:endCxn id="446" idx="0"/>
          </p:cNvCxnSpPr>
          <p:nvPr/>
        </p:nvCxnSpPr>
        <p:spPr>
          <a:xfrm flipH="1">
            <a:off x="3047680" y="5224134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矩形 445"/>
          <p:cNvSpPr/>
          <p:nvPr/>
        </p:nvSpPr>
        <p:spPr>
          <a:xfrm>
            <a:off x="2800937" y="5791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7" name="矩形 446"/>
          <p:cNvSpPr/>
          <p:nvPr/>
        </p:nvSpPr>
        <p:spPr>
          <a:xfrm>
            <a:off x="3351298" y="5791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8" name="矩形 447"/>
          <p:cNvSpPr/>
          <p:nvPr/>
        </p:nvSpPr>
        <p:spPr>
          <a:xfrm>
            <a:off x="4499412" y="49294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9" name="矩形 448"/>
          <p:cNvSpPr/>
          <p:nvPr/>
        </p:nvSpPr>
        <p:spPr>
          <a:xfrm>
            <a:off x="150644" y="48530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0" name="椭圆 209"/>
          <p:cNvSpPr/>
          <p:nvPr/>
        </p:nvSpPr>
        <p:spPr>
          <a:xfrm>
            <a:off x="14401914" y="48962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1" name="直接连接符 210"/>
          <p:cNvCxnSpPr>
            <a:stCxn id="210" idx="5"/>
            <a:endCxn id="214" idx="0"/>
          </p:cNvCxnSpPr>
          <p:nvPr/>
        </p:nvCxnSpPr>
        <p:spPr>
          <a:xfrm>
            <a:off x="14860296" y="5354607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10" idx="3"/>
            <a:endCxn id="213" idx="0"/>
          </p:cNvCxnSpPr>
          <p:nvPr/>
        </p:nvCxnSpPr>
        <p:spPr>
          <a:xfrm flipH="1">
            <a:off x="14399785" y="5354607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/>
          <p:cNvSpPr/>
          <p:nvPr/>
        </p:nvSpPr>
        <p:spPr>
          <a:xfrm>
            <a:off x="14153042" y="59763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4" name="矩形 213"/>
          <p:cNvSpPr/>
          <p:nvPr/>
        </p:nvSpPr>
        <p:spPr>
          <a:xfrm>
            <a:off x="14703403" y="59763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5" name="椭圆 214"/>
          <p:cNvSpPr/>
          <p:nvPr/>
        </p:nvSpPr>
        <p:spPr>
          <a:xfrm>
            <a:off x="11437381" y="11572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216" name="椭圆 215"/>
          <p:cNvSpPr/>
          <p:nvPr/>
        </p:nvSpPr>
        <p:spPr>
          <a:xfrm>
            <a:off x="12385707" y="398169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7" name="直接连接符 216"/>
          <p:cNvCxnSpPr>
            <a:stCxn id="320" idx="0"/>
            <a:endCxn id="215" idx="5"/>
          </p:cNvCxnSpPr>
          <p:nvPr/>
        </p:nvCxnSpPr>
        <p:spPr>
          <a:xfrm flipH="1" flipV="1">
            <a:off x="11895763" y="1615616"/>
            <a:ext cx="1717391" cy="554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233" idx="0"/>
            <a:endCxn id="320" idx="3"/>
          </p:cNvCxnSpPr>
          <p:nvPr/>
        </p:nvCxnSpPr>
        <p:spPr>
          <a:xfrm flipV="1">
            <a:off x="12303145" y="2628605"/>
            <a:ext cx="1120141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215" idx="3"/>
            <a:endCxn id="306" idx="0"/>
          </p:cNvCxnSpPr>
          <p:nvPr/>
        </p:nvCxnSpPr>
        <p:spPr>
          <a:xfrm flipH="1">
            <a:off x="9931260" y="1615616"/>
            <a:ext cx="1584767" cy="554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216" idx="0"/>
            <a:endCxn id="233" idx="5"/>
          </p:cNvCxnSpPr>
          <p:nvPr/>
        </p:nvCxnSpPr>
        <p:spPr>
          <a:xfrm flipH="1" flipV="1">
            <a:off x="12493013" y="3500626"/>
            <a:ext cx="161208" cy="481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222" idx="3"/>
            <a:endCxn id="340" idx="0"/>
          </p:cNvCxnSpPr>
          <p:nvPr/>
        </p:nvCxnSpPr>
        <p:spPr>
          <a:xfrm flipH="1">
            <a:off x="8909037" y="3500626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椭圆 221"/>
          <p:cNvSpPr/>
          <p:nvPr/>
        </p:nvSpPr>
        <p:spPr>
          <a:xfrm>
            <a:off x="8928238" y="30422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23" name="直接连接符 222"/>
          <p:cNvCxnSpPr>
            <a:stCxn id="222" idx="0"/>
            <a:endCxn id="306" idx="3"/>
          </p:cNvCxnSpPr>
          <p:nvPr/>
        </p:nvCxnSpPr>
        <p:spPr>
          <a:xfrm flipV="1">
            <a:off x="9196752" y="2628605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9239374" y="40621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3" name="椭圆 232"/>
          <p:cNvSpPr/>
          <p:nvPr/>
        </p:nvSpPr>
        <p:spPr>
          <a:xfrm>
            <a:off x="12034631" y="30422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12130155" y="50190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5" name="直接连接符 234"/>
          <p:cNvCxnSpPr>
            <a:stCxn id="216" idx="3"/>
            <a:endCxn id="234" idx="0"/>
          </p:cNvCxnSpPr>
          <p:nvPr/>
        </p:nvCxnSpPr>
        <p:spPr>
          <a:xfrm flipH="1">
            <a:off x="12376898" y="4440080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33" idx="3"/>
            <a:endCxn id="324" idx="0"/>
          </p:cNvCxnSpPr>
          <p:nvPr/>
        </p:nvCxnSpPr>
        <p:spPr>
          <a:xfrm flipH="1">
            <a:off x="11998088" y="3500626"/>
            <a:ext cx="115189" cy="552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/>
          <p:cNvSpPr/>
          <p:nvPr/>
        </p:nvSpPr>
        <p:spPr>
          <a:xfrm>
            <a:off x="10969711" y="39469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238" name="直接连接符 237"/>
          <p:cNvCxnSpPr>
            <a:stCxn id="237" idx="5"/>
            <a:endCxn id="334" idx="0"/>
          </p:cNvCxnSpPr>
          <p:nvPr/>
        </p:nvCxnSpPr>
        <p:spPr>
          <a:xfrm>
            <a:off x="11428093" y="4405356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37" idx="0"/>
            <a:endCxn id="329" idx="5"/>
          </p:cNvCxnSpPr>
          <p:nvPr/>
        </p:nvCxnSpPr>
        <p:spPr>
          <a:xfrm flipH="1" flipV="1">
            <a:off x="10821570" y="3513955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椭圆 301"/>
          <p:cNvSpPr/>
          <p:nvPr/>
        </p:nvSpPr>
        <p:spPr>
          <a:xfrm>
            <a:off x="15519532" y="39595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15821729" y="50268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4" name="直接连接符 303"/>
          <p:cNvCxnSpPr>
            <a:stCxn id="302" idx="5"/>
            <a:endCxn id="303" idx="0"/>
          </p:cNvCxnSpPr>
          <p:nvPr/>
        </p:nvCxnSpPr>
        <p:spPr>
          <a:xfrm>
            <a:off x="15977914" y="441794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302" idx="0"/>
            <a:endCxn id="312" idx="5"/>
          </p:cNvCxnSpPr>
          <p:nvPr/>
        </p:nvCxnSpPr>
        <p:spPr>
          <a:xfrm flipH="1" flipV="1">
            <a:off x="15170951" y="3513955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椭圆 305"/>
          <p:cNvSpPr/>
          <p:nvPr/>
        </p:nvSpPr>
        <p:spPr>
          <a:xfrm>
            <a:off x="9662746" y="21702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07" name="直接连接符 306"/>
          <p:cNvCxnSpPr>
            <a:stCxn id="306" idx="5"/>
            <a:endCxn id="329" idx="0"/>
          </p:cNvCxnSpPr>
          <p:nvPr/>
        </p:nvCxnSpPr>
        <p:spPr>
          <a:xfrm>
            <a:off x="10121128" y="2628605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222" idx="5"/>
            <a:endCxn id="224" idx="0"/>
          </p:cNvCxnSpPr>
          <p:nvPr/>
        </p:nvCxnSpPr>
        <p:spPr>
          <a:xfrm>
            <a:off x="9386620" y="3500626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椭圆 308"/>
          <p:cNvSpPr/>
          <p:nvPr/>
        </p:nvSpPr>
        <p:spPr>
          <a:xfrm>
            <a:off x="13302337" y="49160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0" name="直接连接符 309"/>
          <p:cNvCxnSpPr>
            <a:stCxn id="320" idx="5"/>
            <a:endCxn id="312" idx="0"/>
          </p:cNvCxnSpPr>
          <p:nvPr/>
        </p:nvCxnSpPr>
        <p:spPr>
          <a:xfrm>
            <a:off x="13803022" y="2628605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stCxn id="309" idx="3"/>
            <a:endCxn id="323" idx="0"/>
          </p:cNvCxnSpPr>
          <p:nvPr/>
        </p:nvCxnSpPr>
        <p:spPr>
          <a:xfrm flipH="1">
            <a:off x="13286395" y="5374454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椭圆 311"/>
          <p:cNvSpPr/>
          <p:nvPr/>
        </p:nvSpPr>
        <p:spPr>
          <a:xfrm>
            <a:off x="14712569" y="30555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13" name="矩形 312"/>
          <p:cNvSpPr/>
          <p:nvPr/>
        </p:nvSpPr>
        <p:spPr>
          <a:xfrm>
            <a:off x="15249597" y="50303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14" name="直接连接符 313"/>
          <p:cNvCxnSpPr>
            <a:stCxn id="302" idx="3"/>
            <a:endCxn id="313" idx="0"/>
          </p:cNvCxnSpPr>
          <p:nvPr/>
        </p:nvCxnSpPr>
        <p:spPr>
          <a:xfrm flipH="1">
            <a:off x="15496340" y="441794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09" idx="0"/>
            <a:endCxn id="325" idx="3"/>
          </p:cNvCxnSpPr>
          <p:nvPr/>
        </p:nvCxnSpPr>
        <p:spPr>
          <a:xfrm flipV="1">
            <a:off x="13570851" y="4417946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椭圆 315"/>
          <p:cNvSpPr/>
          <p:nvPr/>
        </p:nvSpPr>
        <p:spPr>
          <a:xfrm>
            <a:off x="9852614" y="3939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17" name="直接连接符 316"/>
          <p:cNvCxnSpPr>
            <a:stCxn id="316" idx="0"/>
            <a:endCxn id="329" idx="3"/>
          </p:cNvCxnSpPr>
          <p:nvPr/>
        </p:nvCxnSpPr>
        <p:spPr>
          <a:xfrm flipV="1">
            <a:off x="10121128" y="3513955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6" idx="3"/>
            <a:endCxn id="319" idx="0"/>
          </p:cNvCxnSpPr>
          <p:nvPr/>
        </p:nvCxnSpPr>
        <p:spPr>
          <a:xfrm flipH="1">
            <a:off x="9805394" y="4397751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/>
          <p:cNvSpPr/>
          <p:nvPr/>
        </p:nvSpPr>
        <p:spPr>
          <a:xfrm>
            <a:off x="9558651" y="49906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0" name="椭圆 319"/>
          <p:cNvSpPr/>
          <p:nvPr/>
        </p:nvSpPr>
        <p:spPr>
          <a:xfrm>
            <a:off x="13344640" y="21702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1" name="直接连接符 320"/>
          <p:cNvCxnSpPr>
            <a:stCxn id="312" idx="3"/>
            <a:endCxn id="325" idx="0"/>
          </p:cNvCxnSpPr>
          <p:nvPr/>
        </p:nvCxnSpPr>
        <p:spPr>
          <a:xfrm flipH="1">
            <a:off x="14139917" y="3513955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>
            <a:stCxn id="216" idx="5"/>
            <a:endCxn id="339" idx="0"/>
          </p:cNvCxnSpPr>
          <p:nvPr/>
        </p:nvCxnSpPr>
        <p:spPr>
          <a:xfrm>
            <a:off x="12844089" y="4440080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矩形 322"/>
          <p:cNvSpPr/>
          <p:nvPr/>
        </p:nvSpPr>
        <p:spPr>
          <a:xfrm>
            <a:off x="13039652" y="5976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4" name="矩形 323"/>
          <p:cNvSpPr/>
          <p:nvPr/>
        </p:nvSpPr>
        <p:spPr>
          <a:xfrm>
            <a:off x="11751345" y="40529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5" name="椭圆 324"/>
          <p:cNvSpPr/>
          <p:nvPr/>
        </p:nvSpPr>
        <p:spPr>
          <a:xfrm>
            <a:off x="13871403" y="39595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6" name="直接连接符 325"/>
          <p:cNvCxnSpPr>
            <a:stCxn id="325" idx="5"/>
            <a:endCxn id="210" idx="0"/>
          </p:cNvCxnSpPr>
          <p:nvPr/>
        </p:nvCxnSpPr>
        <p:spPr>
          <a:xfrm>
            <a:off x="14329785" y="4417946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09" idx="5"/>
            <a:endCxn id="328" idx="0"/>
          </p:cNvCxnSpPr>
          <p:nvPr/>
        </p:nvCxnSpPr>
        <p:spPr>
          <a:xfrm>
            <a:off x="13760719" y="5374454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矩形 327"/>
          <p:cNvSpPr/>
          <p:nvPr/>
        </p:nvSpPr>
        <p:spPr>
          <a:xfrm>
            <a:off x="13613154" y="5976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9" name="椭圆 328"/>
          <p:cNvSpPr/>
          <p:nvPr/>
        </p:nvSpPr>
        <p:spPr>
          <a:xfrm>
            <a:off x="10363188" y="30555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30" name="直接连接符 329"/>
          <p:cNvCxnSpPr>
            <a:stCxn id="237" idx="3"/>
            <a:endCxn id="333" idx="0"/>
          </p:cNvCxnSpPr>
          <p:nvPr/>
        </p:nvCxnSpPr>
        <p:spPr>
          <a:xfrm flipH="1">
            <a:off x="10938788" y="4405356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16" idx="5"/>
            <a:endCxn id="332" idx="0"/>
          </p:cNvCxnSpPr>
          <p:nvPr/>
        </p:nvCxnSpPr>
        <p:spPr>
          <a:xfrm>
            <a:off x="10310996" y="4397751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10132153" y="49922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3" name="矩形 332"/>
          <p:cNvSpPr/>
          <p:nvPr/>
        </p:nvSpPr>
        <p:spPr>
          <a:xfrm>
            <a:off x="10692045" y="49954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4" name="椭圆 333"/>
          <p:cNvSpPr/>
          <p:nvPr/>
        </p:nvSpPr>
        <p:spPr>
          <a:xfrm>
            <a:off x="11228273" y="486310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35" name="直接连接符 334"/>
          <p:cNvCxnSpPr>
            <a:stCxn id="334" idx="5"/>
            <a:endCxn id="338" idx="0"/>
          </p:cNvCxnSpPr>
          <p:nvPr/>
        </p:nvCxnSpPr>
        <p:spPr>
          <a:xfrm>
            <a:off x="11686655" y="5321490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>
            <a:stCxn id="334" idx="3"/>
            <a:endCxn id="337" idx="0"/>
          </p:cNvCxnSpPr>
          <p:nvPr/>
        </p:nvCxnSpPr>
        <p:spPr>
          <a:xfrm flipH="1">
            <a:off x="11224260" y="5321490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 336"/>
          <p:cNvSpPr/>
          <p:nvPr/>
        </p:nvSpPr>
        <p:spPr>
          <a:xfrm>
            <a:off x="10977517" y="58884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8" name="矩形 337"/>
          <p:cNvSpPr/>
          <p:nvPr/>
        </p:nvSpPr>
        <p:spPr>
          <a:xfrm>
            <a:off x="11527878" y="58884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9" name="矩形 338"/>
          <p:cNvSpPr/>
          <p:nvPr/>
        </p:nvSpPr>
        <p:spPr>
          <a:xfrm>
            <a:off x="12675992" y="50268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0" name="矩形 339"/>
          <p:cNvSpPr/>
          <p:nvPr/>
        </p:nvSpPr>
        <p:spPr>
          <a:xfrm>
            <a:off x="8662294" y="4051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1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5847158" y="1424504"/>
            <a:ext cx="43524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只有一个孩子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，交换</a:t>
            </a:r>
            <a:r>
              <a:rPr lang="en-US" altLang="zh-CN" dirty="0" smtClean="0"/>
              <a:t>11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的数值，</a:t>
            </a:r>
            <a:endParaRPr lang="en-US" altLang="zh-CN" dirty="0" smtClean="0"/>
          </a:p>
          <a:p>
            <a:r>
              <a:rPr lang="zh-CN" altLang="en-US" dirty="0" smtClean="0"/>
              <a:t>由于新</a:t>
            </a:r>
            <a:r>
              <a:rPr lang="en-US" altLang="zh-CN" dirty="0" smtClean="0"/>
              <a:t>11</a:t>
            </a:r>
            <a:r>
              <a:rPr lang="zh-CN" altLang="en-US" dirty="0"/>
              <a:t>为</a:t>
            </a:r>
            <a:r>
              <a:rPr lang="zh-CN" altLang="en-US" dirty="0" smtClean="0"/>
              <a:t>红色，且没有孩子，</a:t>
            </a:r>
            <a:endParaRPr lang="en-US" altLang="zh-CN" dirty="0" smtClean="0"/>
          </a:p>
          <a:p>
            <a:r>
              <a:rPr lang="zh-CN" altLang="en-US" dirty="0" smtClean="0"/>
              <a:t>直接将其删除</a:t>
            </a:r>
            <a:endParaRPr lang="en-US" altLang="zh-CN" dirty="0" smtClean="0"/>
          </a:p>
        </p:txBody>
      </p:sp>
      <p:cxnSp>
        <p:nvCxnSpPr>
          <p:cNvPr id="507" name="直接箭头连接符 506"/>
          <p:cNvCxnSpPr/>
          <p:nvPr/>
        </p:nvCxnSpPr>
        <p:spPr>
          <a:xfrm>
            <a:off x="6030663" y="2391714"/>
            <a:ext cx="3355957" cy="176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椭圆 380"/>
          <p:cNvSpPr/>
          <p:nvPr/>
        </p:nvSpPr>
        <p:spPr>
          <a:xfrm>
            <a:off x="6225334" y="479886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82" name="直接连接符 381"/>
          <p:cNvCxnSpPr>
            <a:stCxn id="381" idx="5"/>
            <a:endCxn id="385" idx="0"/>
          </p:cNvCxnSpPr>
          <p:nvPr/>
        </p:nvCxnSpPr>
        <p:spPr>
          <a:xfrm>
            <a:off x="6683716" y="5257251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>
            <a:stCxn id="381" idx="3"/>
            <a:endCxn id="384" idx="0"/>
          </p:cNvCxnSpPr>
          <p:nvPr/>
        </p:nvCxnSpPr>
        <p:spPr>
          <a:xfrm flipH="1">
            <a:off x="6223205" y="5257251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矩形 383"/>
          <p:cNvSpPr/>
          <p:nvPr/>
        </p:nvSpPr>
        <p:spPr>
          <a:xfrm>
            <a:off x="5976462" y="58789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5" name="矩形 384"/>
          <p:cNvSpPr/>
          <p:nvPr/>
        </p:nvSpPr>
        <p:spPr>
          <a:xfrm>
            <a:off x="6526823" y="58789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6" name="椭圆 385"/>
          <p:cNvSpPr/>
          <p:nvPr/>
        </p:nvSpPr>
        <p:spPr>
          <a:xfrm>
            <a:off x="3037737" y="96736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387" name="椭圆 386"/>
          <p:cNvSpPr/>
          <p:nvPr/>
        </p:nvSpPr>
        <p:spPr>
          <a:xfrm>
            <a:off x="4209127" y="38843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88" name="直接连接符 387"/>
          <p:cNvCxnSpPr>
            <a:stCxn id="428" idx="0"/>
            <a:endCxn id="386" idx="5"/>
          </p:cNvCxnSpPr>
          <p:nvPr/>
        </p:nvCxnSpPr>
        <p:spPr>
          <a:xfrm flipH="1" flipV="1">
            <a:off x="3496119" y="1425748"/>
            <a:ext cx="1940455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连接符 388"/>
          <p:cNvCxnSpPr>
            <a:stCxn id="403" idx="0"/>
            <a:endCxn id="428" idx="3"/>
          </p:cNvCxnSpPr>
          <p:nvPr/>
        </p:nvCxnSpPr>
        <p:spPr>
          <a:xfrm flipV="1">
            <a:off x="4126565" y="2531249"/>
            <a:ext cx="1120141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连接符 389"/>
          <p:cNvCxnSpPr>
            <a:stCxn id="386" idx="3"/>
            <a:endCxn id="414" idx="0"/>
          </p:cNvCxnSpPr>
          <p:nvPr/>
        </p:nvCxnSpPr>
        <p:spPr>
          <a:xfrm flipH="1">
            <a:off x="1754680" y="1425748"/>
            <a:ext cx="1361703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87" idx="0"/>
            <a:endCxn id="403" idx="5"/>
          </p:cNvCxnSpPr>
          <p:nvPr/>
        </p:nvCxnSpPr>
        <p:spPr>
          <a:xfrm flipH="1" flipV="1">
            <a:off x="4316433" y="3403270"/>
            <a:ext cx="161208" cy="481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391"/>
          <p:cNvCxnSpPr>
            <a:stCxn id="393" idx="3"/>
            <a:endCxn id="399" idx="0"/>
          </p:cNvCxnSpPr>
          <p:nvPr/>
        </p:nvCxnSpPr>
        <p:spPr>
          <a:xfrm flipH="1">
            <a:off x="672845" y="3403270"/>
            <a:ext cx="144145" cy="438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椭圆 392"/>
          <p:cNvSpPr/>
          <p:nvPr/>
        </p:nvSpPr>
        <p:spPr>
          <a:xfrm>
            <a:off x="738344" y="29448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394" name="直接连接符 393"/>
          <p:cNvCxnSpPr>
            <a:stCxn id="393" idx="0"/>
            <a:endCxn id="414" idx="3"/>
          </p:cNvCxnSpPr>
          <p:nvPr/>
        </p:nvCxnSpPr>
        <p:spPr>
          <a:xfrm flipV="1">
            <a:off x="1006858" y="2531249"/>
            <a:ext cx="557954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矩形 397"/>
          <p:cNvSpPr/>
          <p:nvPr/>
        </p:nvSpPr>
        <p:spPr>
          <a:xfrm>
            <a:off x="1062794" y="39648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9" name="椭圆 398"/>
          <p:cNvSpPr/>
          <p:nvPr/>
        </p:nvSpPr>
        <p:spPr>
          <a:xfrm>
            <a:off x="404331" y="384201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00" name="矩形 399"/>
          <p:cNvSpPr/>
          <p:nvPr/>
        </p:nvSpPr>
        <p:spPr>
          <a:xfrm>
            <a:off x="710536" y="48598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1" name="直接连接符 400"/>
          <p:cNvCxnSpPr>
            <a:stCxn id="399" idx="5"/>
            <a:endCxn id="400" idx="0"/>
          </p:cNvCxnSpPr>
          <p:nvPr/>
        </p:nvCxnSpPr>
        <p:spPr>
          <a:xfrm>
            <a:off x="862713" y="4300395"/>
            <a:ext cx="94566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399" idx="3"/>
            <a:endCxn id="449" idx="0"/>
          </p:cNvCxnSpPr>
          <p:nvPr/>
        </p:nvCxnSpPr>
        <p:spPr>
          <a:xfrm flipH="1">
            <a:off x="397387" y="4300395"/>
            <a:ext cx="85590" cy="552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椭圆 402"/>
          <p:cNvSpPr/>
          <p:nvPr/>
        </p:nvSpPr>
        <p:spPr>
          <a:xfrm>
            <a:off x="3858051" y="29448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04" name="矩形 403"/>
          <p:cNvSpPr/>
          <p:nvPr/>
        </p:nvSpPr>
        <p:spPr>
          <a:xfrm>
            <a:off x="3953575" y="49216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5" name="直接连接符 404"/>
          <p:cNvCxnSpPr>
            <a:stCxn id="387" idx="3"/>
            <a:endCxn id="404" idx="0"/>
          </p:cNvCxnSpPr>
          <p:nvPr/>
        </p:nvCxnSpPr>
        <p:spPr>
          <a:xfrm flipH="1">
            <a:off x="4200318" y="4342724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连接符 405"/>
          <p:cNvCxnSpPr>
            <a:stCxn id="403" idx="3"/>
            <a:endCxn id="432" idx="0"/>
          </p:cNvCxnSpPr>
          <p:nvPr/>
        </p:nvCxnSpPr>
        <p:spPr>
          <a:xfrm flipH="1">
            <a:off x="3821508" y="3403270"/>
            <a:ext cx="115189" cy="552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椭圆 406"/>
          <p:cNvSpPr/>
          <p:nvPr/>
        </p:nvSpPr>
        <p:spPr>
          <a:xfrm>
            <a:off x="2793131" y="38496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408" name="直接连接符 407"/>
          <p:cNvCxnSpPr>
            <a:stCxn id="407" idx="5"/>
            <a:endCxn id="443" idx="0"/>
          </p:cNvCxnSpPr>
          <p:nvPr/>
        </p:nvCxnSpPr>
        <p:spPr>
          <a:xfrm>
            <a:off x="3251513" y="4308000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407" idx="0"/>
            <a:endCxn id="437" idx="5"/>
          </p:cNvCxnSpPr>
          <p:nvPr/>
        </p:nvCxnSpPr>
        <p:spPr>
          <a:xfrm flipH="1" flipV="1">
            <a:off x="2644990" y="3416599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椭圆 409"/>
          <p:cNvSpPr/>
          <p:nvPr/>
        </p:nvSpPr>
        <p:spPr>
          <a:xfrm>
            <a:off x="7342952" y="38622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7645149" y="49294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2" name="直接连接符 411"/>
          <p:cNvCxnSpPr>
            <a:stCxn id="410" idx="5"/>
            <a:endCxn id="411" idx="0"/>
          </p:cNvCxnSpPr>
          <p:nvPr/>
        </p:nvCxnSpPr>
        <p:spPr>
          <a:xfrm>
            <a:off x="7801334" y="4320590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/>
          <p:cNvCxnSpPr>
            <a:stCxn id="410" idx="0"/>
            <a:endCxn id="420" idx="5"/>
          </p:cNvCxnSpPr>
          <p:nvPr/>
        </p:nvCxnSpPr>
        <p:spPr>
          <a:xfrm flipH="1" flipV="1">
            <a:off x="6994371" y="3416599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椭圆 413"/>
          <p:cNvSpPr/>
          <p:nvPr/>
        </p:nvSpPr>
        <p:spPr>
          <a:xfrm>
            <a:off x="1486166" y="20728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15" name="直接连接符 414"/>
          <p:cNvCxnSpPr>
            <a:stCxn id="414" idx="5"/>
            <a:endCxn id="437" idx="0"/>
          </p:cNvCxnSpPr>
          <p:nvPr/>
        </p:nvCxnSpPr>
        <p:spPr>
          <a:xfrm>
            <a:off x="1944548" y="2531249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>
            <a:stCxn id="393" idx="5"/>
            <a:endCxn id="398" idx="0"/>
          </p:cNvCxnSpPr>
          <p:nvPr/>
        </p:nvCxnSpPr>
        <p:spPr>
          <a:xfrm>
            <a:off x="1196726" y="3403270"/>
            <a:ext cx="112811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椭圆 416"/>
          <p:cNvSpPr/>
          <p:nvPr/>
        </p:nvSpPr>
        <p:spPr>
          <a:xfrm>
            <a:off x="5125757" y="481871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18" name="直接连接符 417"/>
          <p:cNvCxnSpPr>
            <a:stCxn id="428" idx="5"/>
            <a:endCxn id="420" idx="0"/>
          </p:cNvCxnSpPr>
          <p:nvPr/>
        </p:nvCxnSpPr>
        <p:spPr>
          <a:xfrm>
            <a:off x="5626442" y="2531249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>
            <a:stCxn id="417" idx="3"/>
            <a:endCxn id="431" idx="0"/>
          </p:cNvCxnSpPr>
          <p:nvPr/>
        </p:nvCxnSpPr>
        <p:spPr>
          <a:xfrm flipH="1">
            <a:off x="5109815" y="5277098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椭圆 419"/>
          <p:cNvSpPr/>
          <p:nvPr/>
        </p:nvSpPr>
        <p:spPr>
          <a:xfrm>
            <a:off x="6535989" y="29582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1" name="矩形 420"/>
          <p:cNvSpPr/>
          <p:nvPr/>
        </p:nvSpPr>
        <p:spPr>
          <a:xfrm>
            <a:off x="7073017" y="49329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2" name="直接连接符 421"/>
          <p:cNvCxnSpPr>
            <a:stCxn id="410" idx="3"/>
            <a:endCxn id="421" idx="0"/>
          </p:cNvCxnSpPr>
          <p:nvPr/>
        </p:nvCxnSpPr>
        <p:spPr>
          <a:xfrm flipH="1">
            <a:off x="7319760" y="4320590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/>
          <p:cNvCxnSpPr>
            <a:stCxn id="417" idx="0"/>
            <a:endCxn id="433" idx="3"/>
          </p:cNvCxnSpPr>
          <p:nvPr/>
        </p:nvCxnSpPr>
        <p:spPr>
          <a:xfrm flipV="1">
            <a:off x="5394271" y="4320590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椭圆 423"/>
          <p:cNvSpPr/>
          <p:nvPr/>
        </p:nvSpPr>
        <p:spPr>
          <a:xfrm>
            <a:off x="1676034" y="38420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25" name="直接连接符 424"/>
          <p:cNvCxnSpPr>
            <a:stCxn id="424" idx="0"/>
            <a:endCxn id="437" idx="3"/>
          </p:cNvCxnSpPr>
          <p:nvPr/>
        </p:nvCxnSpPr>
        <p:spPr>
          <a:xfrm flipV="1">
            <a:off x="1944548" y="3416599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4" idx="3"/>
            <a:endCxn id="427" idx="0"/>
          </p:cNvCxnSpPr>
          <p:nvPr/>
        </p:nvCxnSpPr>
        <p:spPr>
          <a:xfrm flipH="1">
            <a:off x="1628814" y="4300395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矩形 426"/>
          <p:cNvSpPr/>
          <p:nvPr/>
        </p:nvSpPr>
        <p:spPr>
          <a:xfrm>
            <a:off x="1382071" y="48932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8" name="椭圆 427"/>
          <p:cNvSpPr/>
          <p:nvPr/>
        </p:nvSpPr>
        <p:spPr>
          <a:xfrm>
            <a:off x="5168060" y="20728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9" name="直接连接符 428"/>
          <p:cNvCxnSpPr>
            <a:stCxn id="420" idx="3"/>
            <a:endCxn id="433" idx="0"/>
          </p:cNvCxnSpPr>
          <p:nvPr/>
        </p:nvCxnSpPr>
        <p:spPr>
          <a:xfrm flipH="1">
            <a:off x="5963337" y="3416599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接连接符 429"/>
          <p:cNvCxnSpPr>
            <a:stCxn id="387" idx="5"/>
            <a:endCxn id="448" idx="0"/>
          </p:cNvCxnSpPr>
          <p:nvPr/>
        </p:nvCxnSpPr>
        <p:spPr>
          <a:xfrm>
            <a:off x="4667509" y="4342724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矩形 430"/>
          <p:cNvSpPr/>
          <p:nvPr/>
        </p:nvSpPr>
        <p:spPr>
          <a:xfrm>
            <a:off x="4863072" y="58795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2" name="矩形 431"/>
          <p:cNvSpPr/>
          <p:nvPr/>
        </p:nvSpPr>
        <p:spPr>
          <a:xfrm>
            <a:off x="3574765" y="39556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3" name="椭圆 432"/>
          <p:cNvSpPr/>
          <p:nvPr/>
        </p:nvSpPr>
        <p:spPr>
          <a:xfrm>
            <a:off x="5694823" y="38622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34" name="直接连接符 433"/>
          <p:cNvCxnSpPr>
            <a:stCxn id="433" idx="5"/>
            <a:endCxn id="381" idx="0"/>
          </p:cNvCxnSpPr>
          <p:nvPr/>
        </p:nvCxnSpPr>
        <p:spPr>
          <a:xfrm>
            <a:off x="6153205" y="4320590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接连接符 434"/>
          <p:cNvCxnSpPr>
            <a:stCxn id="417" idx="5"/>
            <a:endCxn id="436" idx="0"/>
          </p:cNvCxnSpPr>
          <p:nvPr/>
        </p:nvCxnSpPr>
        <p:spPr>
          <a:xfrm>
            <a:off x="5584139" y="5277098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矩形 435"/>
          <p:cNvSpPr/>
          <p:nvPr/>
        </p:nvSpPr>
        <p:spPr>
          <a:xfrm>
            <a:off x="5436574" y="58795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7" name="椭圆 436"/>
          <p:cNvSpPr/>
          <p:nvPr/>
        </p:nvSpPr>
        <p:spPr>
          <a:xfrm>
            <a:off x="2186608" y="29582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38" name="直接连接符 437"/>
          <p:cNvCxnSpPr>
            <a:stCxn id="407" idx="3"/>
            <a:endCxn id="441" idx="0"/>
          </p:cNvCxnSpPr>
          <p:nvPr/>
        </p:nvCxnSpPr>
        <p:spPr>
          <a:xfrm flipH="1">
            <a:off x="2762208" y="4308000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/>
          <p:cNvCxnSpPr>
            <a:stCxn id="424" idx="5"/>
            <a:endCxn id="440" idx="0"/>
          </p:cNvCxnSpPr>
          <p:nvPr/>
        </p:nvCxnSpPr>
        <p:spPr>
          <a:xfrm>
            <a:off x="2134416" y="4300395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矩形 439"/>
          <p:cNvSpPr/>
          <p:nvPr/>
        </p:nvSpPr>
        <p:spPr>
          <a:xfrm>
            <a:off x="1955573" y="48949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1" name="矩形 440"/>
          <p:cNvSpPr/>
          <p:nvPr/>
        </p:nvSpPr>
        <p:spPr>
          <a:xfrm>
            <a:off x="2515465" y="48980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3" name="椭圆 442"/>
          <p:cNvSpPr/>
          <p:nvPr/>
        </p:nvSpPr>
        <p:spPr>
          <a:xfrm>
            <a:off x="3051693" y="476575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444" name="直接连接符 443"/>
          <p:cNvCxnSpPr>
            <a:stCxn id="443" idx="5"/>
            <a:endCxn id="447" idx="0"/>
          </p:cNvCxnSpPr>
          <p:nvPr/>
        </p:nvCxnSpPr>
        <p:spPr>
          <a:xfrm>
            <a:off x="3510075" y="5224134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/>
          <p:cNvCxnSpPr>
            <a:stCxn id="443" idx="3"/>
            <a:endCxn id="446" idx="0"/>
          </p:cNvCxnSpPr>
          <p:nvPr/>
        </p:nvCxnSpPr>
        <p:spPr>
          <a:xfrm flipH="1">
            <a:off x="3047680" y="5224134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矩形 445"/>
          <p:cNvSpPr/>
          <p:nvPr/>
        </p:nvSpPr>
        <p:spPr>
          <a:xfrm>
            <a:off x="2800937" y="5791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7" name="矩形 446"/>
          <p:cNvSpPr/>
          <p:nvPr/>
        </p:nvSpPr>
        <p:spPr>
          <a:xfrm>
            <a:off x="3351298" y="5791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8" name="矩形 447"/>
          <p:cNvSpPr/>
          <p:nvPr/>
        </p:nvSpPr>
        <p:spPr>
          <a:xfrm>
            <a:off x="4499412" y="49294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9" name="矩形 448"/>
          <p:cNvSpPr/>
          <p:nvPr/>
        </p:nvSpPr>
        <p:spPr>
          <a:xfrm>
            <a:off x="150644" y="48530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0" name="椭圆 209"/>
          <p:cNvSpPr/>
          <p:nvPr/>
        </p:nvSpPr>
        <p:spPr>
          <a:xfrm>
            <a:off x="13531056" y="48962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1" name="直接连接符 210"/>
          <p:cNvCxnSpPr>
            <a:stCxn id="210" idx="5"/>
            <a:endCxn id="214" idx="0"/>
          </p:cNvCxnSpPr>
          <p:nvPr/>
        </p:nvCxnSpPr>
        <p:spPr>
          <a:xfrm>
            <a:off x="13989438" y="5354607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10" idx="3"/>
            <a:endCxn id="213" idx="0"/>
          </p:cNvCxnSpPr>
          <p:nvPr/>
        </p:nvCxnSpPr>
        <p:spPr>
          <a:xfrm flipH="1">
            <a:off x="13528927" y="5354607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/>
          <p:cNvSpPr/>
          <p:nvPr/>
        </p:nvSpPr>
        <p:spPr>
          <a:xfrm>
            <a:off x="13282184" y="59763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4" name="矩形 213"/>
          <p:cNvSpPr/>
          <p:nvPr/>
        </p:nvSpPr>
        <p:spPr>
          <a:xfrm>
            <a:off x="13832545" y="59763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5" name="椭圆 214"/>
          <p:cNvSpPr/>
          <p:nvPr/>
        </p:nvSpPr>
        <p:spPr>
          <a:xfrm>
            <a:off x="11437381" y="11572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217" name="直接连接符 216"/>
          <p:cNvCxnSpPr>
            <a:stCxn id="320" idx="0"/>
            <a:endCxn id="215" idx="5"/>
          </p:cNvCxnSpPr>
          <p:nvPr/>
        </p:nvCxnSpPr>
        <p:spPr>
          <a:xfrm flipH="1" flipV="1">
            <a:off x="11895763" y="1615616"/>
            <a:ext cx="1278498" cy="541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233" idx="0"/>
            <a:endCxn id="320" idx="3"/>
          </p:cNvCxnSpPr>
          <p:nvPr/>
        </p:nvCxnSpPr>
        <p:spPr>
          <a:xfrm flipV="1">
            <a:off x="12245342" y="2615188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215" idx="3"/>
            <a:endCxn id="306" idx="0"/>
          </p:cNvCxnSpPr>
          <p:nvPr/>
        </p:nvCxnSpPr>
        <p:spPr>
          <a:xfrm flipH="1">
            <a:off x="9931260" y="1615616"/>
            <a:ext cx="1584767" cy="554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339" idx="0"/>
            <a:endCxn id="233" idx="5"/>
          </p:cNvCxnSpPr>
          <p:nvPr/>
        </p:nvCxnSpPr>
        <p:spPr>
          <a:xfrm flipH="1" flipV="1">
            <a:off x="12435210" y="3529970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222" idx="3"/>
            <a:endCxn id="340" idx="0"/>
          </p:cNvCxnSpPr>
          <p:nvPr/>
        </p:nvCxnSpPr>
        <p:spPr>
          <a:xfrm flipH="1">
            <a:off x="8909037" y="3500626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椭圆 221"/>
          <p:cNvSpPr/>
          <p:nvPr/>
        </p:nvSpPr>
        <p:spPr>
          <a:xfrm>
            <a:off x="8928238" y="30422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23" name="直接连接符 222"/>
          <p:cNvCxnSpPr>
            <a:stCxn id="222" idx="0"/>
            <a:endCxn id="306" idx="3"/>
          </p:cNvCxnSpPr>
          <p:nvPr/>
        </p:nvCxnSpPr>
        <p:spPr>
          <a:xfrm flipV="1">
            <a:off x="9196752" y="2628605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9239374" y="40621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3" name="椭圆 232"/>
          <p:cNvSpPr/>
          <p:nvPr/>
        </p:nvSpPr>
        <p:spPr>
          <a:xfrm>
            <a:off x="11976828" y="30715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6" name="直接连接符 235"/>
          <p:cNvCxnSpPr>
            <a:stCxn id="233" idx="3"/>
            <a:endCxn id="324" idx="0"/>
          </p:cNvCxnSpPr>
          <p:nvPr/>
        </p:nvCxnSpPr>
        <p:spPr>
          <a:xfrm flipH="1">
            <a:off x="11998088" y="3529970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/>
          <p:cNvSpPr/>
          <p:nvPr/>
        </p:nvSpPr>
        <p:spPr>
          <a:xfrm>
            <a:off x="10969711" y="39469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238" name="直接连接符 237"/>
          <p:cNvCxnSpPr>
            <a:stCxn id="237" idx="5"/>
            <a:endCxn id="334" idx="0"/>
          </p:cNvCxnSpPr>
          <p:nvPr/>
        </p:nvCxnSpPr>
        <p:spPr>
          <a:xfrm>
            <a:off x="11428093" y="4405356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37" idx="0"/>
            <a:endCxn id="329" idx="5"/>
          </p:cNvCxnSpPr>
          <p:nvPr/>
        </p:nvCxnSpPr>
        <p:spPr>
          <a:xfrm flipH="1" flipV="1">
            <a:off x="10821570" y="3513955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椭圆 301"/>
          <p:cNvSpPr/>
          <p:nvPr/>
        </p:nvSpPr>
        <p:spPr>
          <a:xfrm>
            <a:off x="14648674" y="39595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14950871" y="50268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4" name="直接连接符 303"/>
          <p:cNvCxnSpPr>
            <a:stCxn id="302" idx="5"/>
            <a:endCxn id="303" idx="0"/>
          </p:cNvCxnSpPr>
          <p:nvPr/>
        </p:nvCxnSpPr>
        <p:spPr>
          <a:xfrm>
            <a:off x="15107056" y="441794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302" idx="0"/>
            <a:endCxn id="312" idx="5"/>
          </p:cNvCxnSpPr>
          <p:nvPr/>
        </p:nvCxnSpPr>
        <p:spPr>
          <a:xfrm flipH="1" flipV="1">
            <a:off x="14300093" y="3513955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椭圆 305"/>
          <p:cNvSpPr/>
          <p:nvPr/>
        </p:nvSpPr>
        <p:spPr>
          <a:xfrm>
            <a:off x="9662746" y="21702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07" name="直接连接符 306"/>
          <p:cNvCxnSpPr>
            <a:stCxn id="306" idx="5"/>
            <a:endCxn id="329" idx="0"/>
          </p:cNvCxnSpPr>
          <p:nvPr/>
        </p:nvCxnSpPr>
        <p:spPr>
          <a:xfrm>
            <a:off x="10121128" y="2628605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222" idx="5"/>
            <a:endCxn id="224" idx="0"/>
          </p:cNvCxnSpPr>
          <p:nvPr/>
        </p:nvCxnSpPr>
        <p:spPr>
          <a:xfrm>
            <a:off x="9386620" y="3500626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椭圆 308"/>
          <p:cNvSpPr/>
          <p:nvPr/>
        </p:nvSpPr>
        <p:spPr>
          <a:xfrm>
            <a:off x="12431479" y="49160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0" name="直接连接符 309"/>
          <p:cNvCxnSpPr>
            <a:stCxn id="320" idx="5"/>
            <a:endCxn id="312" idx="0"/>
          </p:cNvCxnSpPr>
          <p:nvPr/>
        </p:nvCxnSpPr>
        <p:spPr>
          <a:xfrm>
            <a:off x="13364129" y="2615188"/>
            <a:ext cx="746096" cy="440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stCxn id="309" idx="3"/>
            <a:endCxn id="323" idx="0"/>
          </p:cNvCxnSpPr>
          <p:nvPr/>
        </p:nvCxnSpPr>
        <p:spPr>
          <a:xfrm flipH="1">
            <a:off x="12415537" y="5374454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椭圆 311"/>
          <p:cNvSpPr/>
          <p:nvPr/>
        </p:nvSpPr>
        <p:spPr>
          <a:xfrm>
            <a:off x="13841711" y="30555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13" name="矩形 312"/>
          <p:cNvSpPr/>
          <p:nvPr/>
        </p:nvSpPr>
        <p:spPr>
          <a:xfrm>
            <a:off x="14378739" y="50303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14" name="直接连接符 313"/>
          <p:cNvCxnSpPr>
            <a:stCxn id="302" idx="3"/>
            <a:endCxn id="313" idx="0"/>
          </p:cNvCxnSpPr>
          <p:nvPr/>
        </p:nvCxnSpPr>
        <p:spPr>
          <a:xfrm flipH="1">
            <a:off x="14625482" y="441794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09" idx="0"/>
            <a:endCxn id="325" idx="3"/>
          </p:cNvCxnSpPr>
          <p:nvPr/>
        </p:nvCxnSpPr>
        <p:spPr>
          <a:xfrm flipV="1">
            <a:off x="12699993" y="4417946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椭圆 315"/>
          <p:cNvSpPr/>
          <p:nvPr/>
        </p:nvSpPr>
        <p:spPr>
          <a:xfrm>
            <a:off x="9852614" y="3939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17" name="直接连接符 316"/>
          <p:cNvCxnSpPr>
            <a:stCxn id="316" idx="0"/>
            <a:endCxn id="329" idx="3"/>
          </p:cNvCxnSpPr>
          <p:nvPr/>
        </p:nvCxnSpPr>
        <p:spPr>
          <a:xfrm flipV="1">
            <a:off x="10121128" y="3513955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6" idx="3"/>
            <a:endCxn id="319" idx="0"/>
          </p:cNvCxnSpPr>
          <p:nvPr/>
        </p:nvCxnSpPr>
        <p:spPr>
          <a:xfrm flipH="1">
            <a:off x="9805394" y="4397751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/>
          <p:cNvSpPr/>
          <p:nvPr/>
        </p:nvSpPr>
        <p:spPr>
          <a:xfrm>
            <a:off x="9558651" y="49906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0" name="椭圆 319"/>
          <p:cNvSpPr/>
          <p:nvPr/>
        </p:nvSpPr>
        <p:spPr>
          <a:xfrm>
            <a:off x="12905747" y="21568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1" name="直接连接符 320"/>
          <p:cNvCxnSpPr>
            <a:stCxn id="312" idx="3"/>
            <a:endCxn id="325" idx="0"/>
          </p:cNvCxnSpPr>
          <p:nvPr/>
        </p:nvCxnSpPr>
        <p:spPr>
          <a:xfrm flipH="1">
            <a:off x="13269059" y="3513955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矩形 322"/>
          <p:cNvSpPr/>
          <p:nvPr/>
        </p:nvSpPr>
        <p:spPr>
          <a:xfrm>
            <a:off x="12168794" y="5976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4" name="矩形 323"/>
          <p:cNvSpPr/>
          <p:nvPr/>
        </p:nvSpPr>
        <p:spPr>
          <a:xfrm>
            <a:off x="11751345" y="40529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5" name="椭圆 324"/>
          <p:cNvSpPr/>
          <p:nvPr/>
        </p:nvSpPr>
        <p:spPr>
          <a:xfrm>
            <a:off x="13000545" y="39595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6" name="直接连接符 325"/>
          <p:cNvCxnSpPr>
            <a:stCxn id="325" idx="5"/>
            <a:endCxn id="210" idx="0"/>
          </p:cNvCxnSpPr>
          <p:nvPr/>
        </p:nvCxnSpPr>
        <p:spPr>
          <a:xfrm>
            <a:off x="13458927" y="4417946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09" idx="5"/>
            <a:endCxn id="328" idx="0"/>
          </p:cNvCxnSpPr>
          <p:nvPr/>
        </p:nvCxnSpPr>
        <p:spPr>
          <a:xfrm>
            <a:off x="12889861" y="5374454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矩形 327"/>
          <p:cNvSpPr/>
          <p:nvPr/>
        </p:nvSpPr>
        <p:spPr>
          <a:xfrm>
            <a:off x="12742296" y="5976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9" name="椭圆 328"/>
          <p:cNvSpPr/>
          <p:nvPr/>
        </p:nvSpPr>
        <p:spPr>
          <a:xfrm>
            <a:off x="10363188" y="30555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30" name="直接连接符 329"/>
          <p:cNvCxnSpPr>
            <a:stCxn id="237" idx="3"/>
            <a:endCxn id="333" idx="0"/>
          </p:cNvCxnSpPr>
          <p:nvPr/>
        </p:nvCxnSpPr>
        <p:spPr>
          <a:xfrm flipH="1">
            <a:off x="10938788" y="4405356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16" idx="5"/>
            <a:endCxn id="332" idx="0"/>
          </p:cNvCxnSpPr>
          <p:nvPr/>
        </p:nvCxnSpPr>
        <p:spPr>
          <a:xfrm>
            <a:off x="10310996" y="4397751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10132153" y="49922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3" name="矩形 332"/>
          <p:cNvSpPr/>
          <p:nvPr/>
        </p:nvSpPr>
        <p:spPr>
          <a:xfrm>
            <a:off x="10692045" y="49954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4" name="椭圆 333"/>
          <p:cNvSpPr/>
          <p:nvPr/>
        </p:nvSpPr>
        <p:spPr>
          <a:xfrm>
            <a:off x="11228273" y="486310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35" name="直接连接符 334"/>
          <p:cNvCxnSpPr>
            <a:stCxn id="334" idx="5"/>
            <a:endCxn id="338" idx="0"/>
          </p:cNvCxnSpPr>
          <p:nvPr/>
        </p:nvCxnSpPr>
        <p:spPr>
          <a:xfrm>
            <a:off x="11686655" y="5321490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>
            <a:stCxn id="334" idx="3"/>
            <a:endCxn id="337" idx="0"/>
          </p:cNvCxnSpPr>
          <p:nvPr/>
        </p:nvCxnSpPr>
        <p:spPr>
          <a:xfrm flipH="1">
            <a:off x="11224260" y="5321490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 336"/>
          <p:cNvSpPr/>
          <p:nvPr/>
        </p:nvSpPr>
        <p:spPr>
          <a:xfrm>
            <a:off x="10977517" y="58884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8" name="矩形 337"/>
          <p:cNvSpPr/>
          <p:nvPr/>
        </p:nvSpPr>
        <p:spPr>
          <a:xfrm>
            <a:off x="11527878" y="58884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9" name="矩形 338"/>
          <p:cNvSpPr/>
          <p:nvPr/>
        </p:nvSpPr>
        <p:spPr>
          <a:xfrm>
            <a:off x="12324916" y="40536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0" name="矩形 339"/>
          <p:cNvSpPr/>
          <p:nvPr/>
        </p:nvSpPr>
        <p:spPr>
          <a:xfrm>
            <a:off x="8662294" y="4051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6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4968880" y="1425042"/>
            <a:ext cx="40014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只有一个孩子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，交换</a:t>
            </a:r>
            <a:r>
              <a:rPr lang="en-US" altLang="zh-CN" dirty="0" smtClean="0"/>
              <a:t>7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的数值，</a:t>
            </a:r>
            <a:endParaRPr lang="en-US" altLang="zh-CN" dirty="0" smtClean="0"/>
          </a:p>
          <a:p>
            <a:r>
              <a:rPr lang="zh-CN" altLang="en-US" dirty="0" smtClean="0"/>
              <a:t>由于新</a:t>
            </a:r>
            <a:r>
              <a:rPr lang="en-US" altLang="zh-CN" dirty="0" smtClean="0"/>
              <a:t>7</a:t>
            </a:r>
            <a:r>
              <a:rPr lang="zh-CN" altLang="en-US" dirty="0" smtClean="0"/>
              <a:t>为红色，且没有孩子，</a:t>
            </a:r>
            <a:endParaRPr lang="en-US" altLang="zh-CN" dirty="0" smtClean="0"/>
          </a:p>
          <a:p>
            <a:r>
              <a:rPr lang="zh-CN" altLang="en-US" dirty="0" smtClean="0"/>
              <a:t>直接将其删除</a:t>
            </a:r>
            <a:endParaRPr lang="en-US" altLang="zh-CN" dirty="0" smtClean="0"/>
          </a:p>
        </p:txBody>
      </p:sp>
      <p:sp>
        <p:nvSpPr>
          <p:cNvPr id="210" name="椭圆 209"/>
          <p:cNvSpPr/>
          <p:nvPr/>
        </p:nvSpPr>
        <p:spPr>
          <a:xfrm>
            <a:off x="5019406" y="48505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1" name="直接连接符 210"/>
          <p:cNvCxnSpPr>
            <a:stCxn id="210" idx="5"/>
            <a:endCxn id="214" idx="0"/>
          </p:cNvCxnSpPr>
          <p:nvPr/>
        </p:nvCxnSpPr>
        <p:spPr>
          <a:xfrm>
            <a:off x="5477788" y="5308887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10" idx="3"/>
            <a:endCxn id="213" idx="0"/>
          </p:cNvCxnSpPr>
          <p:nvPr/>
        </p:nvCxnSpPr>
        <p:spPr>
          <a:xfrm flipH="1">
            <a:off x="5017277" y="5308887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/>
          <p:cNvSpPr/>
          <p:nvPr/>
        </p:nvSpPr>
        <p:spPr>
          <a:xfrm>
            <a:off x="4770534" y="59305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4" name="矩形 213"/>
          <p:cNvSpPr/>
          <p:nvPr/>
        </p:nvSpPr>
        <p:spPr>
          <a:xfrm>
            <a:off x="5320895" y="59305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5" name="椭圆 214"/>
          <p:cNvSpPr/>
          <p:nvPr/>
        </p:nvSpPr>
        <p:spPr>
          <a:xfrm>
            <a:off x="2925731" y="111151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217" name="直接连接符 216"/>
          <p:cNvCxnSpPr>
            <a:stCxn id="320" idx="0"/>
            <a:endCxn id="215" idx="5"/>
          </p:cNvCxnSpPr>
          <p:nvPr/>
        </p:nvCxnSpPr>
        <p:spPr>
          <a:xfrm flipH="1" flipV="1">
            <a:off x="3384113" y="1569896"/>
            <a:ext cx="1278498" cy="541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233" idx="0"/>
            <a:endCxn id="320" idx="3"/>
          </p:cNvCxnSpPr>
          <p:nvPr/>
        </p:nvCxnSpPr>
        <p:spPr>
          <a:xfrm flipV="1">
            <a:off x="3733692" y="2569468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215" idx="3"/>
            <a:endCxn id="306" idx="0"/>
          </p:cNvCxnSpPr>
          <p:nvPr/>
        </p:nvCxnSpPr>
        <p:spPr>
          <a:xfrm flipH="1">
            <a:off x="1419610" y="1569896"/>
            <a:ext cx="1584767" cy="554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339" idx="0"/>
            <a:endCxn id="233" idx="5"/>
          </p:cNvCxnSpPr>
          <p:nvPr/>
        </p:nvCxnSpPr>
        <p:spPr>
          <a:xfrm flipH="1" flipV="1">
            <a:off x="3923560" y="3484250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222" idx="3"/>
            <a:endCxn id="340" idx="0"/>
          </p:cNvCxnSpPr>
          <p:nvPr/>
        </p:nvCxnSpPr>
        <p:spPr>
          <a:xfrm flipH="1">
            <a:off x="397387" y="3454906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椭圆 221"/>
          <p:cNvSpPr/>
          <p:nvPr/>
        </p:nvSpPr>
        <p:spPr>
          <a:xfrm>
            <a:off x="416588" y="29965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23" name="直接连接符 222"/>
          <p:cNvCxnSpPr>
            <a:stCxn id="222" idx="0"/>
            <a:endCxn id="306" idx="3"/>
          </p:cNvCxnSpPr>
          <p:nvPr/>
        </p:nvCxnSpPr>
        <p:spPr>
          <a:xfrm flipV="1">
            <a:off x="685102" y="2582885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727724" y="40164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3" name="椭圆 232"/>
          <p:cNvSpPr/>
          <p:nvPr/>
        </p:nvSpPr>
        <p:spPr>
          <a:xfrm>
            <a:off x="3465178" y="302586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6" name="直接连接符 235"/>
          <p:cNvCxnSpPr>
            <a:stCxn id="233" idx="3"/>
            <a:endCxn id="324" idx="0"/>
          </p:cNvCxnSpPr>
          <p:nvPr/>
        </p:nvCxnSpPr>
        <p:spPr>
          <a:xfrm flipH="1">
            <a:off x="3486438" y="3484250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/>
          <p:cNvSpPr/>
          <p:nvPr/>
        </p:nvSpPr>
        <p:spPr>
          <a:xfrm>
            <a:off x="2458061" y="39012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238" name="直接连接符 237"/>
          <p:cNvCxnSpPr>
            <a:stCxn id="237" idx="5"/>
            <a:endCxn id="334" idx="0"/>
          </p:cNvCxnSpPr>
          <p:nvPr/>
        </p:nvCxnSpPr>
        <p:spPr>
          <a:xfrm>
            <a:off x="2916443" y="4359636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37" idx="0"/>
            <a:endCxn id="329" idx="5"/>
          </p:cNvCxnSpPr>
          <p:nvPr/>
        </p:nvCxnSpPr>
        <p:spPr>
          <a:xfrm flipH="1" flipV="1">
            <a:off x="2309920" y="3468235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椭圆 301"/>
          <p:cNvSpPr/>
          <p:nvPr/>
        </p:nvSpPr>
        <p:spPr>
          <a:xfrm>
            <a:off x="6137024" y="39138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6439221" y="49810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4" name="直接连接符 303"/>
          <p:cNvCxnSpPr>
            <a:stCxn id="302" idx="5"/>
            <a:endCxn id="303" idx="0"/>
          </p:cNvCxnSpPr>
          <p:nvPr/>
        </p:nvCxnSpPr>
        <p:spPr>
          <a:xfrm>
            <a:off x="6595406" y="437222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302" idx="0"/>
            <a:endCxn id="312" idx="5"/>
          </p:cNvCxnSpPr>
          <p:nvPr/>
        </p:nvCxnSpPr>
        <p:spPr>
          <a:xfrm flipH="1" flipV="1">
            <a:off x="5788443" y="3468235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椭圆 305"/>
          <p:cNvSpPr/>
          <p:nvPr/>
        </p:nvSpPr>
        <p:spPr>
          <a:xfrm>
            <a:off x="1151096" y="212450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07" name="直接连接符 306"/>
          <p:cNvCxnSpPr>
            <a:stCxn id="306" idx="5"/>
            <a:endCxn id="329" idx="0"/>
          </p:cNvCxnSpPr>
          <p:nvPr/>
        </p:nvCxnSpPr>
        <p:spPr>
          <a:xfrm>
            <a:off x="1609478" y="2582885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222" idx="5"/>
            <a:endCxn id="224" idx="0"/>
          </p:cNvCxnSpPr>
          <p:nvPr/>
        </p:nvCxnSpPr>
        <p:spPr>
          <a:xfrm>
            <a:off x="874970" y="3454906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椭圆 308"/>
          <p:cNvSpPr/>
          <p:nvPr/>
        </p:nvSpPr>
        <p:spPr>
          <a:xfrm>
            <a:off x="3919829" y="487035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0" name="直接连接符 309"/>
          <p:cNvCxnSpPr>
            <a:stCxn id="320" idx="5"/>
            <a:endCxn id="312" idx="0"/>
          </p:cNvCxnSpPr>
          <p:nvPr/>
        </p:nvCxnSpPr>
        <p:spPr>
          <a:xfrm>
            <a:off x="4852479" y="2569468"/>
            <a:ext cx="746096" cy="440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stCxn id="309" idx="3"/>
            <a:endCxn id="323" idx="0"/>
          </p:cNvCxnSpPr>
          <p:nvPr/>
        </p:nvCxnSpPr>
        <p:spPr>
          <a:xfrm flipH="1">
            <a:off x="3903887" y="5328734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椭圆 311"/>
          <p:cNvSpPr/>
          <p:nvPr/>
        </p:nvSpPr>
        <p:spPr>
          <a:xfrm>
            <a:off x="5330061" y="30098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13" name="矩形 312"/>
          <p:cNvSpPr/>
          <p:nvPr/>
        </p:nvSpPr>
        <p:spPr>
          <a:xfrm>
            <a:off x="5867089" y="49845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14" name="直接连接符 313"/>
          <p:cNvCxnSpPr>
            <a:stCxn id="302" idx="3"/>
            <a:endCxn id="313" idx="0"/>
          </p:cNvCxnSpPr>
          <p:nvPr/>
        </p:nvCxnSpPr>
        <p:spPr>
          <a:xfrm flipH="1">
            <a:off x="6113832" y="437222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09" idx="0"/>
            <a:endCxn id="325" idx="3"/>
          </p:cNvCxnSpPr>
          <p:nvPr/>
        </p:nvCxnSpPr>
        <p:spPr>
          <a:xfrm flipV="1">
            <a:off x="4188343" y="4372226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椭圆 315"/>
          <p:cNvSpPr/>
          <p:nvPr/>
        </p:nvSpPr>
        <p:spPr>
          <a:xfrm>
            <a:off x="1340964" y="389364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17" name="直接连接符 316"/>
          <p:cNvCxnSpPr>
            <a:stCxn id="316" idx="0"/>
            <a:endCxn id="329" idx="3"/>
          </p:cNvCxnSpPr>
          <p:nvPr/>
        </p:nvCxnSpPr>
        <p:spPr>
          <a:xfrm flipV="1">
            <a:off x="1609478" y="3468235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6" idx="3"/>
            <a:endCxn id="319" idx="0"/>
          </p:cNvCxnSpPr>
          <p:nvPr/>
        </p:nvCxnSpPr>
        <p:spPr>
          <a:xfrm flipH="1">
            <a:off x="1293744" y="4352031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/>
          <p:cNvSpPr/>
          <p:nvPr/>
        </p:nvSpPr>
        <p:spPr>
          <a:xfrm>
            <a:off x="1047001" y="49448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0" name="椭圆 319"/>
          <p:cNvSpPr/>
          <p:nvPr/>
        </p:nvSpPr>
        <p:spPr>
          <a:xfrm>
            <a:off x="4394097" y="21110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1" name="直接连接符 320"/>
          <p:cNvCxnSpPr>
            <a:stCxn id="312" idx="3"/>
            <a:endCxn id="325" idx="0"/>
          </p:cNvCxnSpPr>
          <p:nvPr/>
        </p:nvCxnSpPr>
        <p:spPr>
          <a:xfrm flipH="1">
            <a:off x="4757409" y="3468235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矩形 322"/>
          <p:cNvSpPr/>
          <p:nvPr/>
        </p:nvSpPr>
        <p:spPr>
          <a:xfrm>
            <a:off x="3657144" y="59311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4" name="矩形 323"/>
          <p:cNvSpPr/>
          <p:nvPr/>
        </p:nvSpPr>
        <p:spPr>
          <a:xfrm>
            <a:off x="3239695" y="40072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5" name="椭圆 324"/>
          <p:cNvSpPr/>
          <p:nvPr/>
        </p:nvSpPr>
        <p:spPr>
          <a:xfrm>
            <a:off x="4488895" y="39138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6" name="直接连接符 325"/>
          <p:cNvCxnSpPr>
            <a:stCxn id="325" idx="5"/>
            <a:endCxn id="210" idx="0"/>
          </p:cNvCxnSpPr>
          <p:nvPr/>
        </p:nvCxnSpPr>
        <p:spPr>
          <a:xfrm>
            <a:off x="4947277" y="4372226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09" idx="5"/>
            <a:endCxn id="328" idx="0"/>
          </p:cNvCxnSpPr>
          <p:nvPr/>
        </p:nvCxnSpPr>
        <p:spPr>
          <a:xfrm>
            <a:off x="4378211" y="5328734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矩形 327"/>
          <p:cNvSpPr/>
          <p:nvPr/>
        </p:nvSpPr>
        <p:spPr>
          <a:xfrm>
            <a:off x="4230646" y="59311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9" name="椭圆 328"/>
          <p:cNvSpPr/>
          <p:nvPr/>
        </p:nvSpPr>
        <p:spPr>
          <a:xfrm>
            <a:off x="1851538" y="30098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30" name="直接连接符 329"/>
          <p:cNvCxnSpPr>
            <a:stCxn id="237" idx="3"/>
            <a:endCxn id="333" idx="0"/>
          </p:cNvCxnSpPr>
          <p:nvPr/>
        </p:nvCxnSpPr>
        <p:spPr>
          <a:xfrm flipH="1">
            <a:off x="2427138" y="4359636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16" idx="5"/>
            <a:endCxn id="332" idx="0"/>
          </p:cNvCxnSpPr>
          <p:nvPr/>
        </p:nvCxnSpPr>
        <p:spPr>
          <a:xfrm>
            <a:off x="1799346" y="4352031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1620503" y="49465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3" name="矩形 332"/>
          <p:cNvSpPr/>
          <p:nvPr/>
        </p:nvSpPr>
        <p:spPr>
          <a:xfrm>
            <a:off x="2180395" y="49497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4" name="椭圆 333"/>
          <p:cNvSpPr/>
          <p:nvPr/>
        </p:nvSpPr>
        <p:spPr>
          <a:xfrm>
            <a:off x="2716623" y="48173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35" name="直接连接符 334"/>
          <p:cNvCxnSpPr>
            <a:stCxn id="334" idx="5"/>
            <a:endCxn id="338" idx="0"/>
          </p:cNvCxnSpPr>
          <p:nvPr/>
        </p:nvCxnSpPr>
        <p:spPr>
          <a:xfrm>
            <a:off x="3175005" y="5275770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>
            <a:stCxn id="334" idx="3"/>
            <a:endCxn id="337" idx="0"/>
          </p:cNvCxnSpPr>
          <p:nvPr/>
        </p:nvCxnSpPr>
        <p:spPr>
          <a:xfrm flipH="1">
            <a:off x="2712610" y="5275770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 336"/>
          <p:cNvSpPr/>
          <p:nvPr/>
        </p:nvSpPr>
        <p:spPr>
          <a:xfrm>
            <a:off x="2465867" y="58426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8" name="矩形 337"/>
          <p:cNvSpPr/>
          <p:nvPr/>
        </p:nvSpPr>
        <p:spPr>
          <a:xfrm>
            <a:off x="3016228" y="58426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9" name="矩形 338"/>
          <p:cNvSpPr/>
          <p:nvPr/>
        </p:nvSpPr>
        <p:spPr>
          <a:xfrm>
            <a:off x="3813266" y="40078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0" name="矩形 339"/>
          <p:cNvSpPr/>
          <p:nvPr/>
        </p:nvSpPr>
        <p:spPr>
          <a:xfrm>
            <a:off x="150644" y="40061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27" name="直接箭头连接符 126"/>
          <p:cNvCxnSpPr/>
          <p:nvPr/>
        </p:nvCxnSpPr>
        <p:spPr>
          <a:xfrm>
            <a:off x="5083058" y="2403178"/>
            <a:ext cx="2746006" cy="202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11801469" y="49226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29" name="直接连接符 128"/>
          <p:cNvCxnSpPr>
            <a:stCxn id="128" idx="5"/>
            <a:endCxn id="132" idx="0"/>
          </p:cNvCxnSpPr>
          <p:nvPr/>
        </p:nvCxnSpPr>
        <p:spPr>
          <a:xfrm>
            <a:off x="12259851" y="5381025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28" idx="3"/>
            <a:endCxn id="131" idx="0"/>
          </p:cNvCxnSpPr>
          <p:nvPr/>
        </p:nvCxnSpPr>
        <p:spPr>
          <a:xfrm flipH="1">
            <a:off x="11799340" y="5381025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11552597" y="60027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12102958" y="60027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3" name="椭圆 132"/>
          <p:cNvSpPr/>
          <p:nvPr/>
        </p:nvSpPr>
        <p:spPr>
          <a:xfrm>
            <a:off x="9707794" y="118365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34" name="直接连接符 133"/>
          <p:cNvCxnSpPr>
            <a:stCxn id="165" idx="0"/>
            <a:endCxn id="133" idx="5"/>
          </p:cNvCxnSpPr>
          <p:nvPr/>
        </p:nvCxnSpPr>
        <p:spPr>
          <a:xfrm flipH="1" flipV="1">
            <a:off x="10166176" y="1642034"/>
            <a:ext cx="1278498" cy="541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42" idx="0"/>
            <a:endCxn id="165" idx="3"/>
          </p:cNvCxnSpPr>
          <p:nvPr/>
        </p:nvCxnSpPr>
        <p:spPr>
          <a:xfrm flipV="1">
            <a:off x="10515755" y="2641606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3" idx="3"/>
            <a:endCxn id="151" idx="0"/>
          </p:cNvCxnSpPr>
          <p:nvPr/>
        </p:nvCxnSpPr>
        <p:spPr>
          <a:xfrm flipH="1">
            <a:off x="8201673" y="1642034"/>
            <a:ext cx="1584767" cy="554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83" idx="0"/>
            <a:endCxn id="142" idx="5"/>
          </p:cNvCxnSpPr>
          <p:nvPr/>
        </p:nvCxnSpPr>
        <p:spPr>
          <a:xfrm flipH="1" flipV="1">
            <a:off x="10705623" y="3556388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39" idx="3"/>
            <a:endCxn id="184" idx="0"/>
          </p:cNvCxnSpPr>
          <p:nvPr/>
        </p:nvCxnSpPr>
        <p:spPr>
          <a:xfrm flipH="1">
            <a:off x="7179450" y="3527044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7198651" y="30686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40" name="直接连接符 139"/>
          <p:cNvCxnSpPr>
            <a:stCxn id="139" idx="0"/>
            <a:endCxn id="151" idx="3"/>
          </p:cNvCxnSpPr>
          <p:nvPr/>
        </p:nvCxnSpPr>
        <p:spPr>
          <a:xfrm flipV="1">
            <a:off x="7467165" y="2655023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7509787" y="40885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2" name="椭圆 141"/>
          <p:cNvSpPr/>
          <p:nvPr/>
        </p:nvSpPr>
        <p:spPr>
          <a:xfrm>
            <a:off x="10247241" y="30980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43" name="直接连接符 142"/>
          <p:cNvCxnSpPr>
            <a:stCxn id="142" idx="3"/>
            <a:endCxn id="168" idx="0"/>
          </p:cNvCxnSpPr>
          <p:nvPr/>
        </p:nvCxnSpPr>
        <p:spPr>
          <a:xfrm flipH="1">
            <a:off x="10268501" y="3556388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椭圆 143"/>
          <p:cNvSpPr/>
          <p:nvPr/>
        </p:nvSpPr>
        <p:spPr>
          <a:xfrm>
            <a:off x="9221491" y="39674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145" name="直接连接符 144"/>
          <p:cNvCxnSpPr>
            <a:stCxn id="144" idx="5"/>
            <a:endCxn id="182" idx="0"/>
          </p:cNvCxnSpPr>
          <p:nvPr/>
        </p:nvCxnSpPr>
        <p:spPr>
          <a:xfrm>
            <a:off x="9679873" y="4425799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44" idx="0"/>
            <a:endCxn id="173" idx="5"/>
          </p:cNvCxnSpPr>
          <p:nvPr/>
        </p:nvCxnSpPr>
        <p:spPr>
          <a:xfrm flipH="1" flipV="1">
            <a:off x="9091983" y="3540373"/>
            <a:ext cx="398022" cy="427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椭圆 146"/>
          <p:cNvSpPr/>
          <p:nvPr/>
        </p:nvSpPr>
        <p:spPr>
          <a:xfrm>
            <a:off x="12919087" y="39859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13221284" y="50532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9" name="直接连接符 148"/>
          <p:cNvCxnSpPr>
            <a:stCxn id="147" idx="5"/>
            <a:endCxn id="148" idx="0"/>
          </p:cNvCxnSpPr>
          <p:nvPr/>
        </p:nvCxnSpPr>
        <p:spPr>
          <a:xfrm>
            <a:off x="13377469" y="4444364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47" idx="0"/>
            <a:endCxn id="157" idx="5"/>
          </p:cNvCxnSpPr>
          <p:nvPr/>
        </p:nvCxnSpPr>
        <p:spPr>
          <a:xfrm flipH="1" flipV="1">
            <a:off x="12570506" y="3540373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>
            <a:off x="7933159" y="21966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52" name="直接连接符 151"/>
          <p:cNvCxnSpPr>
            <a:stCxn id="151" idx="5"/>
            <a:endCxn id="173" idx="0"/>
          </p:cNvCxnSpPr>
          <p:nvPr/>
        </p:nvCxnSpPr>
        <p:spPr>
          <a:xfrm>
            <a:off x="8391541" y="2655023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9" idx="5"/>
            <a:endCxn id="141" idx="0"/>
          </p:cNvCxnSpPr>
          <p:nvPr/>
        </p:nvCxnSpPr>
        <p:spPr>
          <a:xfrm>
            <a:off x="7657033" y="3527044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>
            <a:off x="10701892" y="494249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55" name="直接连接符 154"/>
          <p:cNvCxnSpPr>
            <a:stCxn id="165" idx="5"/>
            <a:endCxn id="157" idx="0"/>
          </p:cNvCxnSpPr>
          <p:nvPr/>
        </p:nvCxnSpPr>
        <p:spPr>
          <a:xfrm>
            <a:off x="11634542" y="2641606"/>
            <a:ext cx="746096" cy="440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4" idx="3"/>
            <a:endCxn id="167" idx="0"/>
          </p:cNvCxnSpPr>
          <p:nvPr/>
        </p:nvCxnSpPr>
        <p:spPr>
          <a:xfrm flipH="1">
            <a:off x="10685950" y="5400872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>
            <a:off x="12112124" y="30819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12649152" y="50567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9" name="直接连接符 158"/>
          <p:cNvCxnSpPr>
            <a:stCxn id="147" idx="3"/>
            <a:endCxn id="158" idx="0"/>
          </p:cNvCxnSpPr>
          <p:nvPr/>
        </p:nvCxnSpPr>
        <p:spPr>
          <a:xfrm flipH="1">
            <a:off x="12895895" y="4444364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4" idx="0"/>
            <a:endCxn id="169" idx="3"/>
          </p:cNvCxnSpPr>
          <p:nvPr/>
        </p:nvCxnSpPr>
        <p:spPr>
          <a:xfrm flipV="1">
            <a:off x="10970406" y="4444364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8123027" y="39657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162" name="直接连接符 161"/>
          <p:cNvCxnSpPr>
            <a:stCxn id="161" idx="0"/>
            <a:endCxn id="173" idx="3"/>
          </p:cNvCxnSpPr>
          <p:nvPr/>
        </p:nvCxnSpPr>
        <p:spPr>
          <a:xfrm flipV="1">
            <a:off x="8391541" y="3540373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61" idx="3"/>
            <a:endCxn id="164" idx="0"/>
          </p:cNvCxnSpPr>
          <p:nvPr/>
        </p:nvCxnSpPr>
        <p:spPr>
          <a:xfrm flipH="1">
            <a:off x="8075807" y="4424169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7829064" y="50170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5" name="椭圆 164"/>
          <p:cNvSpPr/>
          <p:nvPr/>
        </p:nvSpPr>
        <p:spPr>
          <a:xfrm>
            <a:off x="11176160" y="21832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6" name="直接连接符 165"/>
          <p:cNvCxnSpPr>
            <a:stCxn id="157" idx="3"/>
            <a:endCxn id="169" idx="0"/>
          </p:cNvCxnSpPr>
          <p:nvPr/>
        </p:nvCxnSpPr>
        <p:spPr>
          <a:xfrm flipH="1">
            <a:off x="11539472" y="3540373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10439207" y="60033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10021758" y="4079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9" name="椭圆 168"/>
          <p:cNvSpPr/>
          <p:nvPr/>
        </p:nvSpPr>
        <p:spPr>
          <a:xfrm>
            <a:off x="11270958" y="39859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0" name="直接连接符 169"/>
          <p:cNvCxnSpPr>
            <a:stCxn id="169" idx="5"/>
            <a:endCxn id="128" idx="0"/>
          </p:cNvCxnSpPr>
          <p:nvPr/>
        </p:nvCxnSpPr>
        <p:spPr>
          <a:xfrm>
            <a:off x="11729340" y="4444364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54" idx="5"/>
            <a:endCxn id="172" idx="0"/>
          </p:cNvCxnSpPr>
          <p:nvPr/>
        </p:nvCxnSpPr>
        <p:spPr>
          <a:xfrm>
            <a:off x="11160274" y="5400872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11012709" y="60033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3" name="椭圆 172"/>
          <p:cNvSpPr/>
          <p:nvPr/>
        </p:nvSpPr>
        <p:spPr>
          <a:xfrm>
            <a:off x="8633601" y="30819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174" name="直接连接符 173"/>
          <p:cNvCxnSpPr>
            <a:stCxn id="144" idx="3"/>
            <a:endCxn id="177" idx="0"/>
          </p:cNvCxnSpPr>
          <p:nvPr/>
        </p:nvCxnSpPr>
        <p:spPr>
          <a:xfrm flipH="1">
            <a:off x="9209201" y="4425799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61" idx="5"/>
            <a:endCxn id="176" idx="0"/>
          </p:cNvCxnSpPr>
          <p:nvPr/>
        </p:nvCxnSpPr>
        <p:spPr>
          <a:xfrm>
            <a:off x="8581409" y="4424169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8402566" y="50187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7" name="矩形 176"/>
          <p:cNvSpPr/>
          <p:nvPr/>
        </p:nvSpPr>
        <p:spPr>
          <a:xfrm>
            <a:off x="8962458" y="50218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2" name="矩形 181"/>
          <p:cNvSpPr/>
          <p:nvPr/>
        </p:nvSpPr>
        <p:spPr>
          <a:xfrm>
            <a:off x="9539367" y="50149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3" name="矩形 182"/>
          <p:cNvSpPr/>
          <p:nvPr/>
        </p:nvSpPr>
        <p:spPr>
          <a:xfrm>
            <a:off x="10595329" y="40800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4" name="矩形 183"/>
          <p:cNvSpPr/>
          <p:nvPr/>
        </p:nvSpPr>
        <p:spPr>
          <a:xfrm>
            <a:off x="6932707" y="40783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1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3511370" y="782926"/>
            <a:ext cx="65501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19</a:t>
            </a:r>
            <a:r>
              <a:rPr lang="zh-CN" altLang="en-US" dirty="0" smtClean="0"/>
              <a:t>没有孩子，并且为黑色，则以</a:t>
            </a:r>
            <a:r>
              <a:rPr lang="en-US" altLang="zh-CN" dirty="0" smtClean="0"/>
              <a:t>19</a:t>
            </a:r>
            <a:r>
              <a:rPr lang="zh-CN" altLang="en-US" dirty="0"/>
              <a:t>当前节点进行旋转</a:t>
            </a:r>
            <a:r>
              <a:rPr lang="zh-CN" altLang="en-US" dirty="0" smtClean="0"/>
              <a:t>调色：</a:t>
            </a:r>
            <a:endParaRPr lang="en-US" altLang="zh-CN" dirty="0" smtClean="0"/>
          </a:p>
          <a:p>
            <a:r>
              <a:rPr lang="zh-CN" altLang="en-US" dirty="0"/>
              <a:t>条件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19</a:t>
            </a:r>
            <a:r>
              <a:rPr lang="zh-CN" altLang="en-US" dirty="0" smtClean="0"/>
              <a:t>为黑色，其兄弟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为黑色，且</a:t>
            </a:r>
            <a:r>
              <a:rPr lang="en-US" altLang="zh-CN" dirty="0" smtClean="0"/>
              <a:t>19</a:t>
            </a:r>
            <a:r>
              <a:rPr lang="zh-CN" altLang="en-US" dirty="0" smtClean="0"/>
              <a:t>的远侄为红色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16</a:t>
            </a:r>
            <a:r>
              <a:rPr lang="zh-CN" altLang="en-US" dirty="0" smtClean="0"/>
              <a:t>设为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的颜色，</a:t>
            </a:r>
            <a:r>
              <a:rPr lang="en-US" altLang="zh-CN" dirty="0" smtClean="0"/>
              <a:t>18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15</a:t>
            </a:r>
            <a:r>
              <a:rPr lang="zh-CN" altLang="en-US" dirty="0" smtClean="0"/>
              <a:t>设为黑色，对</a:t>
            </a:r>
            <a:r>
              <a:rPr lang="en-US" altLang="zh-CN" dirty="0" smtClean="0"/>
              <a:t>18</a:t>
            </a:r>
            <a:r>
              <a:rPr lang="zh-CN" altLang="en-US" dirty="0" smtClean="0"/>
              <a:t>进行右旋</a:t>
            </a:r>
            <a:endParaRPr lang="en-US" altLang="zh-CN" dirty="0"/>
          </a:p>
        </p:txBody>
      </p:sp>
      <p:cxnSp>
        <p:nvCxnSpPr>
          <p:cNvPr id="127" name="直接箭头连接符 126"/>
          <p:cNvCxnSpPr/>
          <p:nvPr/>
        </p:nvCxnSpPr>
        <p:spPr>
          <a:xfrm>
            <a:off x="4456857" y="1852950"/>
            <a:ext cx="4422708" cy="406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5019406" y="48921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29" name="直接连接符 128"/>
          <p:cNvCxnSpPr>
            <a:stCxn id="128" idx="5"/>
            <a:endCxn id="132" idx="0"/>
          </p:cNvCxnSpPr>
          <p:nvPr/>
        </p:nvCxnSpPr>
        <p:spPr>
          <a:xfrm>
            <a:off x="5477788" y="5350545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28" idx="3"/>
            <a:endCxn id="131" idx="0"/>
          </p:cNvCxnSpPr>
          <p:nvPr/>
        </p:nvCxnSpPr>
        <p:spPr>
          <a:xfrm flipH="1">
            <a:off x="5017277" y="5350545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4770534" y="59722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5320895" y="59722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3" name="椭圆 132"/>
          <p:cNvSpPr/>
          <p:nvPr/>
        </p:nvSpPr>
        <p:spPr>
          <a:xfrm>
            <a:off x="2925731" y="11531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34" name="直接连接符 133"/>
          <p:cNvCxnSpPr>
            <a:stCxn id="165" idx="0"/>
            <a:endCxn id="133" idx="5"/>
          </p:cNvCxnSpPr>
          <p:nvPr/>
        </p:nvCxnSpPr>
        <p:spPr>
          <a:xfrm flipH="1" flipV="1">
            <a:off x="3384113" y="1611554"/>
            <a:ext cx="1278498" cy="541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42" idx="0"/>
            <a:endCxn id="165" idx="3"/>
          </p:cNvCxnSpPr>
          <p:nvPr/>
        </p:nvCxnSpPr>
        <p:spPr>
          <a:xfrm flipV="1">
            <a:off x="3733692" y="2611126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3" idx="3"/>
            <a:endCxn id="151" idx="0"/>
          </p:cNvCxnSpPr>
          <p:nvPr/>
        </p:nvCxnSpPr>
        <p:spPr>
          <a:xfrm flipH="1">
            <a:off x="1419610" y="1611554"/>
            <a:ext cx="1584767" cy="554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83" idx="0"/>
            <a:endCxn id="142" idx="5"/>
          </p:cNvCxnSpPr>
          <p:nvPr/>
        </p:nvCxnSpPr>
        <p:spPr>
          <a:xfrm flipH="1" flipV="1">
            <a:off x="3923560" y="3525908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39" idx="3"/>
            <a:endCxn id="184" idx="0"/>
          </p:cNvCxnSpPr>
          <p:nvPr/>
        </p:nvCxnSpPr>
        <p:spPr>
          <a:xfrm flipH="1">
            <a:off x="397387" y="3496564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416588" y="30381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40" name="直接连接符 139"/>
          <p:cNvCxnSpPr>
            <a:stCxn id="139" idx="0"/>
            <a:endCxn id="151" idx="3"/>
          </p:cNvCxnSpPr>
          <p:nvPr/>
        </p:nvCxnSpPr>
        <p:spPr>
          <a:xfrm flipV="1">
            <a:off x="685102" y="2624543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727724" y="40581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2" name="椭圆 141"/>
          <p:cNvSpPr/>
          <p:nvPr/>
        </p:nvSpPr>
        <p:spPr>
          <a:xfrm>
            <a:off x="3465178" y="30675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43" name="直接连接符 142"/>
          <p:cNvCxnSpPr>
            <a:stCxn id="142" idx="3"/>
            <a:endCxn id="168" idx="0"/>
          </p:cNvCxnSpPr>
          <p:nvPr/>
        </p:nvCxnSpPr>
        <p:spPr>
          <a:xfrm flipH="1">
            <a:off x="3486438" y="3525908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椭圆 143"/>
          <p:cNvSpPr/>
          <p:nvPr/>
        </p:nvSpPr>
        <p:spPr>
          <a:xfrm>
            <a:off x="2439428" y="39369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145" name="直接连接符 144"/>
          <p:cNvCxnSpPr>
            <a:stCxn id="144" idx="5"/>
            <a:endCxn id="182" idx="0"/>
          </p:cNvCxnSpPr>
          <p:nvPr/>
        </p:nvCxnSpPr>
        <p:spPr>
          <a:xfrm>
            <a:off x="2897810" y="4395319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44" idx="0"/>
            <a:endCxn id="173" idx="5"/>
          </p:cNvCxnSpPr>
          <p:nvPr/>
        </p:nvCxnSpPr>
        <p:spPr>
          <a:xfrm flipH="1" flipV="1">
            <a:off x="2309920" y="3509893"/>
            <a:ext cx="398022" cy="427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椭圆 146"/>
          <p:cNvSpPr/>
          <p:nvPr/>
        </p:nvSpPr>
        <p:spPr>
          <a:xfrm>
            <a:off x="6137024" y="395550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6439221" y="50227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9" name="直接连接符 148"/>
          <p:cNvCxnSpPr>
            <a:stCxn id="147" idx="5"/>
            <a:endCxn id="148" idx="0"/>
          </p:cNvCxnSpPr>
          <p:nvPr/>
        </p:nvCxnSpPr>
        <p:spPr>
          <a:xfrm>
            <a:off x="6595406" y="4413884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47" idx="0"/>
            <a:endCxn id="157" idx="5"/>
          </p:cNvCxnSpPr>
          <p:nvPr/>
        </p:nvCxnSpPr>
        <p:spPr>
          <a:xfrm flipH="1" flipV="1">
            <a:off x="5788443" y="3509893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>
            <a:off x="1151096" y="216616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52" name="直接连接符 151"/>
          <p:cNvCxnSpPr>
            <a:stCxn id="151" idx="5"/>
            <a:endCxn id="173" idx="0"/>
          </p:cNvCxnSpPr>
          <p:nvPr/>
        </p:nvCxnSpPr>
        <p:spPr>
          <a:xfrm>
            <a:off x="1609478" y="2624543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9" idx="5"/>
            <a:endCxn id="141" idx="0"/>
          </p:cNvCxnSpPr>
          <p:nvPr/>
        </p:nvCxnSpPr>
        <p:spPr>
          <a:xfrm>
            <a:off x="874970" y="3496564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>
            <a:off x="3919829" y="49120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55" name="直接连接符 154"/>
          <p:cNvCxnSpPr>
            <a:stCxn id="165" idx="5"/>
            <a:endCxn id="157" idx="0"/>
          </p:cNvCxnSpPr>
          <p:nvPr/>
        </p:nvCxnSpPr>
        <p:spPr>
          <a:xfrm>
            <a:off x="4852479" y="2611126"/>
            <a:ext cx="746096" cy="440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4" idx="3"/>
            <a:endCxn id="167" idx="0"/>
          </p:cNvCxnSpPr>
          <p:nvPr/>
        </p:nvCxnSpPr>
        <p:spPr>
          <a:xfrm flipH="1">
            <a:off x="3903887" y="5370392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>
            <a:off x="5330061" y="305151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5867089" y="50262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9" name="直接连接符 158"/>
          <p:cNvCxnSpPr>
            <a:stCxn id="147" idx="3"/>
            <a:endCxn id="158" idx="0"/>
          </p:cNvCxnSpPr>
          <p:nvPr/>
        </p:nvCxnSpPr>
        <p:spPr>
          <a:xfrm flipH="1">
            <a:off x="6113832" y="4413884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4" idx="0"/>
            <a:endCxn id="169" idx="3"/>
          </p:cNvCxnSpPr>
          <p:nvPr/>
        </p:nvCxnSpPr>
        <p:spPr>
          <a:xfrm flipV="1">
            <a:off x="4188343" y="4413884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1340964" y="393530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162" name="直接连接符 161"/>
          <p:cNvCxnSpPr>
            <a:stCxn id="161" idx="0"/>
            <a:endCxn id="173" idx="3"/>
          </p:cNvCxnSpPr>
          <p:nvPr/>
        </p:nvCxnSpPr>
        <p:spPr>
          <a:xfrm flipV="1">
            <a:off x="1609478" y="3509893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61" idx="3"/>
            <a:endCxn id="164" idx="0"/>
          </p:cNvCxnSpPr>
          <p:nvPr/>
        </p:nvCxnSpPr>
        <p:spPr>
          <a:xfrm flipH="1">
            <a:off x="1293744" y="4393689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1047001" y="49865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5" name="椭圆 164"/>
          <p:cNvSpPr/>
          <p:nvPr/>
        </p:nvSpPr>
        <p:spPr>
          <a:xfrm>
            <a:off x="4394097" y="21527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6" name="直接连接符 165"/>
          <p:cNvCxnSpPr>
            <a:stCxn id="157" idx="3"/>
            <a:endCxn id="169" idx="0"/>
          </p:cNvCxnSpPr>
          <p:nvPr/>
        </p:nvCxnSpPr>
        <p:spPr>
          <a:xfrm flipH="1">
            <a:off x="4757409" y="3509893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3657144" y="5972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3239695" y="40489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9" name="椭圆 168"/>
          <p:cNvSpPr/>
          <p:nvPr/>
        </p:nvSpPr>
        <p:spPr>
          <a:xfrm>
            <a:off x="4488895" y="395550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0" name="直接连接符 169"/>
          <p:cNvCxnSpPr>
            <a:stCxn id="169" idx="5"/>
            <a:endCxn id="128" idx="0"/>
          </p:cNvCxnSpPr>
          <p:nvPr/>
        </p:nvCxnSpPr>
        <p:spPr>
          <a:xfrm>
            <a:off x="4947277" y="4413884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54" idx="5"/>
            <a:endCxn id="172" idx="0"/>
          </p:cNvCxnSpPr>
          <p:nvPr/>
        </p:nvCxnSpPr>
        <p:spPr>
          <a:xfrm>
            <a:off x="4378211" y="5370392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4230646" y="5972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3" name="椭圆 172"/>
          <p:cNvSpPr/>
          <p:nvPr/>
        </p:nvSpPr>
        <p:spPr>
          <a:xfrm>
            <a:off x="1851538" y="305151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174" name="直接连接符 173"/>
          <p:cNvCxnSpPr>
            <a:stCxn id="144" idx="3"/>
            <a:endCxn id="177" idx="0"/>
          </p:cNvCxnSpPr>
          <p:nvPr/>
        </p:nvCxnSpPr>
        <p:spPr>
          <a:xfrm flipH="1">
            <a:off x="2427138" y="4395319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61" idx="5"/>
            <a:endCxn id="176" idx="0"/>
          </p:cNvCxnSpPr>
          <p:nvPr/>
        </p:nvCxnSpPr>
        <p:spPr>
          <a:xfrm>
            <a:off x="1799346" y="4393689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1620503" y="49882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7" name="矩形 176"/>
          <p:cNvSpPr/>
          <p:nvPr/>
        </p:nvSpPr>
        <p:spPr>
          <a:xfrm>
            <a:off x="2180395" y="49913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2" name="矩形 181"/>
          <p:cNvSpPr/>
          <p:nvPr/>
        </p:nvSpPr>
        <p:spPr>
          <a:xfrm>
            <a:off x="2757304" y="49844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3" name="矩形 182"/>
          <p:cNvSpPr/>
          <p:nvPr/>
        </p:nvSpPr>
        <p:spPr>
          <a:xfrm>
            <a:off x="3813266" y="40495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4" name="矩形 183"/>
          <p:cNvSpPr/>
          <p:nvPr/>
        </p:nvSpPr>
        <p:spPr>
          <a:xfrm>
            <a:off x="150644" y="4047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5" name="椭圆 114"/>
          <p:cNvSpPr/>
          <p:nvPr/>
        </p:nvSpPr>
        <p:spPr>
          <a:xfrm>
            <a:off x="12596547" y="49546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16" name="直接连接符 115"/>
          <p:cNvCxnSpPr>
            <a:stCxn id="115" idx="5"/>
            <a:endCxn id="119" idx="0"/>
          </p:cNvCxnSpPr>
          <p:nvPr/>
        </p:nvCxnSpPr>
        <p:spPr>
          <a:xfrm>
            <a:off x="13054929" y="5413066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15" idx="3"/>
            <a:endCxn id="118" idx="0"/>
          </p:cNvCxnSpPr>
          <p:nvPr/>
        </p:nvCxnSpPr>
        <p:spPr>
          <a:xfrm flipH="1">
            <a:off x="12594418" y="5413066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12347675" y="60347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12898036" y="60347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0" name="椭圆 119"/>
          <p:cNvSpPr/>
          <p:nvPr/>
        </p:nvSpPr>
        <p:spPr>
          <a:xfrm>
            <a:off x="10061561" y="11923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21" name="直接连接符 120"/>
          <p:cNvCxnSpPr>
            <a:stCxn id="206" idx="0"/>
            <a:endCxn id="120" idx="5"/>
          </p:cNvCxnSpPr>
          <p:nvPr/>
        </p:nvCxnSpPr>
        <p:spPr>
          <a:xfrm flipH="1" flipV="1">
            <a:off x="10519943" y="1650697"/>
            <a:ext cx="1412755" cy="5417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80" idx="0"/>
            <a:endCxn id="206" idx="3"/>
          </p:cNvCxnSpPr>
          <p:nvPr/>
        </p:nvCxnSpPr>
        <p:spPr>
          <a:xfrm flipV="1">
            <a:off x="11003779" y="2650830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120" idx="3"/>
            <a:endCxn id="192" idx="0"/>
          </p:cNvCxnSpPr>
          <p:nvPr/>
        </p:nvCxnSpPr>
        <p:spPr>
          <a:xfrm flipH="1">
            <a:off x="8689697" y="1650697"/>
            <a:ext cx="1450510" cy="555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235" idx="0"/>
            <a:endCxn id="180" idx="5"/>
          </p:cNvCxnSpPr>
          <p:nvPr/>
        </p:nvCxnSpPr>
        <p:spPr>
          <a:xfrm flipH="1" flipV="1">
            <a:off x="11193647" y="3565612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126" idx="3"/>
            <a:endCxn id="240" idx="0"/>
          </p:cNvCxnSpPr>
          <p:nvPr/>
        </p:nvCxnSpPr>
        <p:spPr>
          <a:xfrm flipH="1">
            <a:off x="7667474" y="3536268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7686675" y="30778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78" name="直接连接符 177"/>
          <p:cNvCxnSpPr>
            <a:stCxn id="126" idx="0"/>
            <a:endCxn id="192" idx="3"/>
          </p:cNvCxnSpPr>
          <p:nvPr/>
        </p:nvCxnSpPr>
        <p:spPr>
          <a:xfrm flipV="1">
            <a:off x="7955189" y="2664247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/>
          <p:cNvSpPr/>
          <p:nvPr/>
        </p:nvSpPr>
        <p:spPr>
          <a:xfrm>
            <a:off x="7997811" y="40978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0" name="椭圆 179"/>
          <p:cNvSpPr/>
          <p:nvPr/>
        </p:nvSpPr>
        <p:spPr>
          <a:xfrm>
            <a:off x="10735265" y="31072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81" name="直接连接符 180"/>
          <p:cNvCxnSpPr>
            <a:stCxn id="180" idx="3"/>
            <a:endCxn id="209" idx="0"/>
          </p:cNvCxnSpPr>
          <p:nvPr/>
        </p:nvCxnSpPr>
        <p:spPr>
          <a:xfrm flipH="1">
            <a:off x="10756525" y="3565612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9709515" y="39766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186" name="直接连接符 185"/>
          <p:cNvCxnSpPr>
            <a:stCxn id="185" idx="5"/>
            <a:endCxn id="234" idx="0"/>
          </p:cNvCxnSpPr>
          <p:nvPr/>
        </p:nvCxnSpPr>
        <p:spPr>
          <a:xfrm>
            <a:off x="10167897" y="4435023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85" idx="0"/>
            <a:endCxn id="228" idx="5"/>
          </p:cNvCxnSpPr>
          <p:nvPr/>
        </p:nvCxnSpPr>
        <p:spPr>
          <a:xfrm flipH="1" flipV="1">
            <a:off x="9580007" y="3549597"/>
            <a:ext cx="398022" cy="427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99" idx="0"/>
            <a:endCxn id="198" idx="5"/>
          </p:cNvCxnSpPr>
          <p:nvPr/>
        </p:nvCxnSpPr>
        <p:spPr>
          <a:xfrm flipH="1" flipV="1">
            <a:off x="13339722" y="4463860"/>
            <a:ext cx="159262" cy="593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椭圆 191"/>
          <p:cNvSpPr/>
          <p:nvPr/>
        </p:nvSpPr>
        <p:spPr>
          <a:xfrm>
            <a:off x="8421183" y="220586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93" name="直接连接符 192"/>
          <p:cNvCxnSpPr>
            <a:stCxn id="192" idx="5"/>
            <a:endCxn id="228" idx="0"/>
          </p:cNvCxnSpPr>
          <p:nvPr/>
        </p:nvCxnSpPr>
        <p:spPr>
          <a:xfrm>
            <a:off x="8879565" y="2664247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26" idx="5"/>
            <a:endCxn id="179" idx="0"/>
          </p:cNvCxnSpPr>
          <p:nvPr/>
        </p:nvCxnSpPr>
        <p:spPr>
          <a:xfrm>
            <a:off x="8145057" y="3536268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/>
          <p:cNvSpPr/>
          <p:nvPr/>
        </p:nvSpPr>
        <p:spPr>
          <a:xfrm>
            <a:off x="11677553" y="39861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96" name="直接连接符 195"/>
          <p:cNvCxnSpPr>
            <a:stCxn id="206" idx="5"/>
            <a:endCxn id="216" idx="0"/>
          </p:cNvCxnSpPr>
          <p:nvPr/>
        </p:nvCxnSpPr>
        <p:spPr>
          <a:xfrm>
            <a:off x="12122566" y="2650830"/>
            <a:ext cx="45008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95" idx="3"/>
            <a:endCxn id="208" idx="0"/>
          </p:cNvCxnSpPr>
          <p:nvPr/>
        </p:nvCxnSpPr>
        <p:spPr>
          <a:xfrm flipH="1">
            <a:off x="11661611" y="4444511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12881340" y="40054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13252241" y="50568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1" name="直接连接符 200"/>
          <p:cNvCxnSpPr>
            <a:stCxn id="195" idx="0"/>
            <a:endCxn id="216" idx="3"/>
          </p:cNvCxnSpPr>
          <p:nvPr/>
        </p:nvCxnSpPr>
        <p:spPr>
          <a:xfrm flipV="1">
            <a:off x="11946067" y="3565612"/>
            <a:ext cx="436712" cy="420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椭圆 201"/>
          <p:cNvSpPr/>
          <p:nvPr/>
        </p:nvSpPr>
        <p:spPr>
          <a:xfrm>
            <a:off x="8611051" y="39750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03" name="直接连接符 202"/>
          <p:cNvCxnSpPr>
            <a:stCxn id="202" idx="0"/>
            <a:endCxn id="228" idx="3"/>
          </p:cNvCxnSpPr>
          <p:nvPr/>
        </p:nvCxnSpPr>
        <p:spPr>
          <a:xfrm flipV="1">
            <a:off x="8879565" y="3549597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202" idx="3"/>
            <a:endCxn id="205" idx="0"/>
          </p:cNvCxnSpPr>
          <p:nvPr/>
        </p:nvCxnSpPr>
        <p:spPr>
          <a:xfrm flipH="1">
            <a:off x="8563831" y="4433393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8317088" y="50262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6" name="椭圆 205"/>
          <p:cNvSpPr/>
          <p:nvPr/>
        </p:nvSpPr>
        <p:spPr>
          <a:xfrm>
            <a:off x="11664184" y="21924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7" name="直接连接符 206"/>
          <p:cNvCxnSpPr>
            <a:stCxn id="198" idx="0"/>
            <a:endCxn id="216" idx="5"/>
          </p:cNvCxnSpPr>
          <p:nvPr/>
        </p:nvCxnSpPr>
        <p:spPr>
          <a:xfrm flipH="1" flipV="1">
            <a:off x="12762515" y="3565612"/>
            <a:ext cx="38733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矩形 207"/>
          <p:cNvSpPr/>
          <p:nvPr/>
        </p:nvSpPr>
        <p:spPr>
          <a:xfrm>
            <a:off x="11414868" y="50469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9" name="矩形 208"/>
          <p:cNvSpPr/>
          <p:nvPr/>
        </p:nvSpPr>
        <p:spPr>
          <a:xfrm>
            <a:off x="10509782" y="40886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6" name="椭圆 215"/>
          <p:cNvSpPr/>
          <p:nvPr/>
        </p:nvSpPr>
        <p:spPr>
          <a:xfrm>
            <a:off x="12304133" y="31072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25" name="直接连接符 224"/>
          <p:cNvCxnSpPr>
            <a:stCxn id="198" idx="3"/>
            <a:endCxn id="115" idx="0"/>
          </p:cNvCxnSpPr>
          <p:nvPr/>
        </p:nvCxnSpPr>
        <p:spPr>
          <a:xfrm flipH="1">
            <a:off x="12865061" y="4463860"/>
            <a:ext cx="94925" cy="490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95" idx="5"/>
            <a:endCxn id="227" idx="0"/>
          </p:cNvCxnSpPr>
          <p:nvPr/>
        </p:nvCxnSpPr>
        <p:spPr>
          <a:xfrm>
            <a:off x="12135935" y="4444511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11988370" y="50469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8" name="椭圆 227"/>
          <p:cNvSpPr/>
          <p:nvPr/>
        </p:nvSpPr>
        <p:spPr>
          <a:xfrm>
            <a:off x="9121625" y="30912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29" name="直接连接符 228"/>
          <p:cNvCxnSpPr>
            <a:stCxn id="185" idx="3"/>
            <a:endCxn id="232" idx="0"/>
          </p:cNvCxnSpPr>
          <p:nvPr/>
        </p:nvCxnSpPr>
        <p:spPr>
          <a:xfrm flipH="1">
            <a:off x="9697225" y="4435023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02" idx="5"/>
            <a:endCxn id="231" idx="0"/>
          </p:cNvCxnSpPr>
          <p:nvPr/>
        </p:nvCxnSpPr>
        <p:spPr>
          <a:xfrm>
            <a:off x="9069433" y="4433393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矩形 230"/>
          <p:cNvSpPr/>
          <p:nvPr/>
        </p:nvSpPr>
        <p:spPr>
          <a:xfrm>
            <a:off x="8890590" y="5027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2" name="矩形 231"/>
          <p:cNvSpPr/>
          <p:nvPr/>
        </p:nvSpPr>
        <p:spPr>
          <a:xfrm>
            <a:off x="9450482" y="50310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4" name="矩形 233"/>
          <p:cNvSpPr/>
          <p:nvPr/>
        </p:nvSpPr>
        <p:spPr>
          <a:xfrm>
            <a:off x="10027391" y="50242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5" name="矩形 234"/>
          <p:cNvSpPr/>
          <p:nvPr/>
        </p:nvSpPr>
        <p:spPr>
          <a:xfrm>
            <a:off x="11083353" y="40892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0" name="矩形 239"/>
          <p:cNvSpPr/>
          <p:nvPr/>
        </p:nvSpPr>
        <p:spPr>
          <a:xfrm>
            <a:off x="7420731" y="40875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5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4894336" y="1866535"/>
            <a:ext cx="30748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有两个孩子，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的后继为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交换</a:t>
            </a:r>
            <a:r>
              <a:rPr lang="en-US" altLang="zh-CN" dirty="0" smtClean="0"/>
              <a:t>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的数值</a:t>
            </a:r>
            <a:endParaRPr lang="en-US" altLang="zh-CN" dirty="0"/>
          </a:p>
        </p:txBody>
      </p:sp>
      <p:cxnSp>
        <p:nvCxnSpPr>
          <p:cNvPr id="127" name="直接箭头连接符 126"/>
          <p:cNvCxnSpPr/>
          <p:nvPr/>
        </p:nvCxnSpPr>
        <p:spPr>
          <a:xfrm>
            <a:off x="5034046" y="2571453"/>
            <a:ext cx="2290120" cy="332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5326460" y="504612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16" name="直接连接符 115"/>
          <p:cNvCxnSpPr>
            <a:stCxn id="115" idx="5"/>
            <a:endCxn id="119" idx="0"/>
          </p:cNvCxnSpPr>
          <p:nvPr/>
        </p:nvCxnSpPr>
        <p:spPr>
          <a:xfrm>
            <a:off x="5784842" y="5504506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15" idx="3"/>
            <a:endCxn id="118" idx="0"/>
          </p:cNvCxnSpPr>
          <p:nvPr/>
        </p:nvCxnSpPr>
        <p:spPr>
          <a:xfrm flipH="1">
            <a:off x="5324331" y="5504506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5077588" y="61261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5627949" y="61261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0" name="椭圆 119"/>
          <p:cNvSpPr/>
          <p:nvPr/>
        </p:nvSpPr>
        <p:spPr>
          <a:xfrm>
            <a:off x="2791474" y="128375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21" name="直接连接符 120"/>
          <p:cNvCxnSpPr>
            <a:stCxn id="206" idx="0"/>
            <a:endCxn id="120" idx="5"/>
          </p:cNvCxnSpPr>
          <p:nvPr/>
        </p:nvCxnSpPr>
        <p:spPr>
          <a:xfrm flipH="1" flipV="1">
            <a:off x="3249856" y="1742137"/>
            <a:ext cx="1412755" cy="5417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80" idx="0"/>
            <a:endCxn id="206" idx="3"/>
          </p:cNvCxnSpPr>
          <p:nvPr/>
        </p:nvCxnSpPr>
        <p:spPr>
          <a:xfrm flipV="1">
            <a:off x="3733692" y="2742270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120" idx="3"/>
            <a:endCxn id="192" idx="0"/>
          </p:cNvCxnSpPr>
          <p:nvPr/>
        </p:nvCxnSpPr>
        <p:spPr>
          <a:xfrm flipH="1">
            <a:off x="1419610" y="1742137"/>
            <a:ext cx="1450510" cy="555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235" idx="0"/>
            <a:endCxn id="180" idx="5"/>
          </p:cNvCxnSpPr>
          <p:nvPr/>
        </p:nvCxnSpPr>
        <p:spPr>
          <a:xfrm flipH="1" flipV="1">
            <a:off x="3923560" y="3657052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126" idx="3"/>
            <a:endCxn id="240" idx="0"/>
          </p:cNvCxnSpPr>
          <p:nvPr/>
        </p:nvCxnSpPr>
        <p:spPr>
          <a:xfrm flipH="1">
            <a:off x="397387" y="3627708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416588" y="31693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78" name="直接连接符 177"/>
          <p:cNvCxnSpPr>
            <a:stCxn id="126" idx="0"/>
            <a:endCxn id="192" idx="3"/>
          </p:cNvCxnSpPr>
          <p:nvPr/>
        </p:nvCxnSpPr>
        <p:spPr>
          <a:xfrm flipV="1">
            <a:off x="685102" y="2755687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/>
          <p:cNvSpPr/>
          <p:nvPr/>
        </p:nvSpPr>
        <p:spPr>
          <a:xfrm>
            <a:off x="727724" y="41892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0" name="椭圆 179"/>
          <p:cNvSpPr/>
          <p:nvPr/>
        </p:nvSpPr>
        <p:spPr>
          <a:xfrm>
            <a:off x="3465178" y="319867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81" name="直接连接符 180"/>
          <p:cNvCxnSpPr>
            <a:stCxn id="180" idx="3"/>
            <a:endCxn id="209" idx="0"/>
          </p:cNvCxnSpPr>
          <p:nvPr/>
        </p:nvCxnSpPr>
        <p:spPr>
          <a:xfrm flipH="1">
            <a:off x="3486438" y="3657052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2439428" y="40680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186" name="直接连接符 185"/>
          <p:cNvCxnSpPr>
            <a:stCxn id="185" idx="5"/>
            <a:endCxn id="234" idx="0"/>
          </p:cNvCxnSpPr>
          <p:nvPr/>
        </p:nvCxnSpPr>
        <p:spPr>
          <a:xfrm>
            <a:off x="2897810" y="4526463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85" idx="0"/>
            <a:endCxn id="228" idx="5"/>
          </p:cNvCxnSpPr>
          <p:nvPr/>
        </p:nvCxnSpPr>
        <p:spPr>
          <a:xfrm flipH="1" flipV="1">
            <a:off x="2309920" y="3641037"/>
            <a:ext cx="398022" cy="427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99" idx="0"/>
            <a:endCxn id="198" idx="5"/>
          </p:cNvCxnSpPr>
          <p:nvPr/>
        </p:nvCxnSpPr>
        <p:spPr>
          <a:xfrm flipH="1" flipV="1">
            <a:off x="6069635" y="4555300"/>
            <a:ext cx="159262" cy="593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椭圆 191"/>
          <p:cNvSpPr/>
          <p:nvPr/>
        </p:nvSpPr>
        <p:spPr>
          <a:xfrm>
            <a:off x="1151096" y="229730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93" name="直接连接符 192"/>
          <p:cNvCxnSpPr>
            <a:stCxn id="192" idx="5"/>
            <a:endCxn id="228" idx="0"/>
          </p:cNvCxnSpPr>
          <p:nvPr/>
        </p:nvCxnSpPr>
        <p:spPr>
          <a:xfrm>
            <a:off x="1609478" y="2755687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26" idx="5"/>
            <a:endCxn id="179" idx="0"/>
          </p:cNvCxnSpPr>
          <p:nvPr/>
        </p:nvCxnSpPr>
        <p:spPr>
          <a:xfrm>
            <a:off x="874970" y="3627708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/>
          <p:cNvSpPr/>
          <p:nvPr/>
        </p:nvSpPr>
        <p:spPr>
          <a:xfrm>
            <a:off x="4407466" y="40775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96" name="直接连接符 195"/>
          <p:cNvCxnSpPr>
            <a:stCxn id="206" idx="5"/>
            <a:endCxn id="216" idx="0"/>
          </p:cNvCxnSpPr>
          <p:nvPr/>
        </p:nvCxnSpPr>
        <p:spPr>
          <a:xfrm>
            <a:off x="4852479" y="2742270"/>
            <a:ext cx="45008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95" idx="3"/>
            <a:endCxn id="208" idx="0"/>
          </p:cNvCxnSpPr>
          <p:nvPr/>
        </p:nvCxnSpPr>
        <p:spPr>
          <a:xfrm flipH="1">
            <a:off x="4391524" y="4535951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5611253" y="40969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5982154" y="51483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1" name="直接连接符 200"/>
          <p:cNvCxnSpPr>
            <a:stCxn id="195" idx="0"/>
            <a:endCxn id="216" idx="3"/>
          </p:cNvCxnSpPr>
          <p:nvPr/>
        </p:nvCxnSpPr>
        <p:spPr>
          <a:xfrm flipV="1">
            <a:off x="4675980" y="3657052"/>
            <a:ext cx="436712" cy="420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椭圆 201"/>
          <p:cNvSpPr/>
          <p:nvPr/>
        </p:nvSpPr>
        <p:spPr>
          <a:xfrm>
            <a:off x="1340964" y="406645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03" name="直接连接符 202"/>
          <p:cNvCxnSpPr>
            <a:stCxn id="202" idx="0"/>
            <a:endCxn id="228" idx="3"/>
          </p:cNvCxnSpPr>
          <p:nvPr/>
        </p:nvCxnSpPr>
        <p:spPr>
          <a:xfrm flipV="1">
            <a:off x="1609478" y="3641037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202" idx="3"/>
            <a:endCxn id="205" idx="0"/>
          </p:cNvCxnSpPr>
          <p:nvPr/>
        </p:nvCxnSpPr>
        <p:spPr>
          <a:xfrm flipH="1">
            <a:off x="1293744" y="4524833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1047001" y="51176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6" name="椭圆 205"/>
          <p:cNvSpPr/>
          <p:nvPr/>
        </p:nvSpPr>
        <p:spPr>
          <a:xfrm>
            <a:off x="4394097" y="22838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7" name="直接连接符 206"/>
          <p:cNvCxnSpPr>
            <a:stCxn id="198" idx="0"/>
            <a:endCxn id="216" idx="5"/>
          </p:cNvCxnSpPr>
          <p:nvPr/>
        </p:nvCxnSpPr>
        <p:spPr>
          <a:xfrm flipH="1" flipV="1">
            <a:off x="5492428" y="3657052"/>
            <a:ext cx="38733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矩形 207"/>
          <p:cNvSpPr/>
          <p:nvPr/>
        </p:nvSpPr>
        <p:spPr>
          <a:xfrm>
            <a:off x="4144781" y="51383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9" name="矩形 208"/>
          <p:cNvSpPr/>
          <p:nvPr/>
        </p:nvSpPr>
        <p:spPr>
          <a:xfrm>
            <a:off x="3239695" y="41800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6" name="椭圆 215"/>
          <p:cNvSpPr/>
          <p:nvPr/>
        </p:nvSpPr>
        <p:spPr>
          <a:xfrm>
            <a:off x="5034046" y="319867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25" name="直接连接符 224"/>
          <p:cNvCxnSpPr>
            <a:stCxn id="198" idx="3"/>
            <a:endCxn id="115" idx="0"/>
          </p:cNvCxnSpPr>
          <p:nvPr/>
        </p:nvCxnSpPr>
        <p:spPr>
          <a:xfrm flipH="1">
            <a:off x="5594974" y="4555300"/>
            <a:ext cx="94925" cy="490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95" idx="5"/>
            <a:endCxn id="227" idx="0"/>
          </p:cNvCxnSpPr>
          <p:nvPr/>
        </p:nvCxnSpPr>
        <p:spPr>
          <a:xfrm>
            <a:off x="4865848" y="4535951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4718283" y="51383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8" name="椭圆 227"/>
          <p:cNvSpPr/>
          <p:nvPr/>
        </p:nvSpPr>
        <p:spPr>
          <a:xfrm>
            <a:off x="1851538" y="318265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29" name="直接连接符 228"/>
          <p:cNvCxnSpPr>
            <a:stCxn id="185" idx="3"/>
            <a:endCxn id="232" idx="0"/>
          </p:cNvCxnSpPr>
          <p:nvPr/>
        </p:nvCxnSpPr>
        <p:spPr>
          <a:xfrm flipH="1">
            <a:off x="2427138" y="4526463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02" idx="5"/>
            <a:endCxn id="231" idx="0"/>
          </p:cNvCxnSpPr>
          <p:nvPr/>
        </p:nvCxnSpPr>
        <p:spPr>
          <a:xfrm>
            <a:off x="1799346" y="4524833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矩形 230"/>
          <p:cNvSpPr/>
          <p:nvPr/>
        </p:nvSpPr>
        <p:spPr>
          <a:xfrm>
            <a:off x="1620503" y="51193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2" name="矩形 231"/>
          <p:cNvSpPr/>
          <p:nvPr/>
        </p:nvSpPr>
        <p:spPr>
          <a:xfrm>
            <a:off x="2180395" y="51225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4" name="矩形 233"/>
          <p:cNvSpPr/>
          <p:nvPr/>
        </p:nvSpPr>
        <p:spPr>
          <a:xfrm>
            <a:off x="2757304" y="51156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5" name="矩形 234"/>
          <p:cNvSpPr/>
          <p:nvPr/>
        </p:nvSpPr>
        <p:spPr>
          <a:xfrm>
            <a:off x="3813266" y="41806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0" name="矩形 239"/>
          <p:cNvSpPr/>
          <p:nvPr/>
        </p:nvSpPr>
        <p:spPr>
          <a:xfrm>
            <a:off x="150644" y="41789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9" name="椭圆 108"/>
          <p:cNvSpPr/>
          <p:nvPr/>
        </p:nvSpPr>
        <p:spPr>
          <a:xfrm>
            <a:off x="11603625" y="503961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10" name="直接连接符 109"/>
          <p:cNvCxnSpPr>
            <a:stCxn id="109" idx="5"/>
            <a:endCxn id="113" idx="0"/>
          </p:cNvCxnSpPr>
          <p:nvPr/>
        </p:nvCxnSpPr>
        <p:spPr>
          <a:xfrm>
            <a:off x="12062007" y="5497998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09" idx="3"/>
            <a:endCxn id="112" idx="0"/>
          </p:cNvCxnSpPr>
          <p:nvPr/>
        </p:nvCxnSpPr>
        <p:spPr>
          <a:xfrm flipH="1">
            <a:off x="11601496" y="5497998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11354753" y="61196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11905114" y="61196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4" name="椭圆 113"/>
          <p:cNvSpPr/>
          <p:nvPr/>
        </p:nvSpPr>
        <p:spPr>
          <a:xfrm>
            <a:off x="9068639" y="12772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88" name="直接连接符 187"/>
          <p:cNvCxnSpPr>
            <a:stCxn id="245" idx="0"/>
            <a:endCxn id="114" idx="5"/>
          </p:cNvCxnSpPr>
          <p:nvPr/>
        </p:nvCxnSpPr>
        <p:spPr>
          <a:xfrm flipH="1" flipV="1">
            <a:off x="9527021" y="1735629"/>
            <a:ext cx="1412755" cy="5417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214" idx="0"/>
            <a:endCxn id="245" idx="3"/>
          </p:cNvCxnSpPr>
          <p:nvPr/>
        </p:nvCxnSpPr>
        <p:spPr>
          <a:xfrm flipV="1">
            <a:off x="10010857" y="2735762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14" idx="3"/>
            <a:endCxn id="221" idx="0"/>
          </p:cNvCxnSpPr>
          <p:nvPr/>
        </p:nvCxnSpPr>
        <p:spPr>
          <a:xfrm flipH="1">
            <a:off x="7696775" y="1735629"/>
            <a:ext cx="1450510" cy="555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260" idx="0"/>
            <a:endCxn id="214" idx="5"/>
          </p:cNvCxnSpPr>
          <p:nvPr/>
        </p:nvCxnSpPr>
        <p:spPr>
          <a:xfrm flipH="1" flipV="1">
            <a:off x="10200725" y="3650544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211" idx="3"/>
            <a:endCxn id="261" idx="0"/>
          </p:cNvCxnSpPr>
          <p:nvPr/>
        </p:nvCxnSpPr>
        <p:spPr>
          <a:xfrm flipH="1">
            <a:off x="6674552" y="3621200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/>
          <p:cNvSpPr/>
          <p:nvPr/>
        </p:nvSpPr>
        <p:spPr>
          <a:xfrm>
            <a:off x="6693753" y="31628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12" name="直接连接符 211"/>
          <p:cNvCxnSpPr>
            <a:stCxn id="211" idx="0"/>
            <a:endCxn id="221" idx="3"/>
          </p:cNvCxnSpPr>
          <p:nvPr/>
        </p:nvCxnSpPr>
        <p:spPr>
          <a:xfrm flipV="1">
            <a:off x="6962267" y="2749179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/>
          <p:cNvSpPr/>
          <p:nvPr/>
        </p:nvSpPr>
        <p:spPr>
          <a:xfrm>
            <a:off x="7004889" y="41827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4" name="椭圆 213"/>
          <p:cNvSpPr/>
          <p:nvPr/>
        </p:nvSpPr>
        <p:spPr>
          <a:xfrm>
            <a:off x="9742343" y="31921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5" name="直接连接符 214"/>
          <p:cNvCxnSpPr>
            <a:stCxn id="214" idx="3"/>
            <a:endCxn id="249" idx="0"/>
          </p:cNvCxnSpPr>
          <p:nvPr/>
        </p:nvCxnSpPr>
        <p:spPr>
          <a:xfrm flipH="1">
            <a:off x="9763603" y="3650544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椭圆 216"/>
          <p:cNvSpPr/>
          <p:nvPr/>
        </p:nvSpPr>
        <p:spPr>
          <a:xfrm>
            <a:off x="8716593" y="40615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218" name="直接连接符 217"/>
          <p:cNvCxnSpPr>
            <a:stCxn id="217" idx="5"/>
            <a:endCxn id="259" idx="0"/>
          </p:cNvCxnSpPr>
          <p:nvPr/>
        </p:nvCxnSpPr>
        <p:spPr>
          <a:xfrm>
            <a:off x="9174975" y="4519955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217" idx="0"/>
            <a:endCxn id="254" idx="5"/>
          </p:cNvCxnSpPr>
          <p:nvPr/>
        </p:nvCxnSpPr>
        <p:spPr>
          <a:xfrm flipH="1" flipV="1">
            <a:off x="8587085" y="3634529"/>
            <a:ext cx="398022" cy="427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238" idx="0"/>
            <a:endCxn id="237" idx="5"/>
          </p:cNvCxnSpPr>
          <p:nvPr/>
        </p:nvCxnSpPr>
        <p:spPr>
          <a:xfrm flipH="1" flipV="1">
            <a:off x="12346800" y="4548792"/>
            <a:ext cx="159262" cy="593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/>
          <p:cNvSpPr/>
          <p:nvPr/>
        </p:nvSpPr>
        <p:spPr>
          <a:xfrm>
            <a:off x="7428261" y="22907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22" name="直接连接符 221"/>
          <p:cNvCxnSpPr>
            <a:stCxn id="221" idx="5"/>
            <a:endCxn id="254" idx="0"/>
          </p:cNvCxnSpPr>
          <p:nvPr/>
        </p:nvCxnSpPr>
        <p:spPr>
          <a:xfrm>
            <a:off x="7886643" y="2749179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211" idx="5"/>
            <a:endCxn id="213" idx="0"/>
          </p:cNvCxnSpPr>
          <p:nvPr/>
        </p:nvCxnSpPr>
        <p:spPr>
          <a:xfrm>
            <a:off x="7152135" y="3621200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椭圆 223"/>
          <p:cNvSpPr/>
          <p:nvPr/>
        </p:nvSpPr>
        <p:spPr>
          <a:xfrm>
            <a:off x="10684631" y="407106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3" name="直接连接符 232"/>
          <p:cNvCxnSpPr>
            <a:stCxn id="245" idx="5"/>
            <a:endCxn id="250" idx="0"/>
          </p:cNvCxnSpPr>
          <p:nvPr/>
        </p:nvCxnSpPr>
        <p:spPr>
          <a:xfrm>
            <a:off x="11129644" y="2735762"/>
            <a:ext cx="45008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24" idx="3"/>
            <a:endCxn id="248" idx="0"/>
          </p:cNvCxnSpPr>
          <p:nvPr/>
        </p:nvCxnSpPr>
        <p:spPr>
          <a:xfrm flipH="1">
            <a:off x="10668689" y="4529443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/>
          <p:cNvSpPr/>
          <p:nvPr/>
        </p:nvSpPr>
        <p:spPr>
          <a:xfrm>
            <a:off x="11888418" y="40904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12259319" y="51417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9" name="直接连接符 238"/>
          <p:cNvCxnSpPr>
            <a:stCxn id="224" idx="0"/>
            <a:endCxn id="250" idx="3"/>
          </p:cNvCxnSpPr>
          <p:nvPr/>
        </p:nvCxnSpPr>
        <p:spPr>
          <a:xfrm flipV="1">
            <a:off x="10953145" y="3650544"/>
            <a:ext cx="436712" cy="420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椭圆 240"/>
          <p:cNvSpPr/>
          <p:nvPr/>
        </p:nvSpPr>
        <p:spPr>
          <a:xfrm>
            <a:off x="7618129" y="40599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42" name="直接连接符 241"/>
          <p:cNvCxnSpPr>
            <a:stCxn id="241" idx="0"/>
            <a:endCxn id="254" idx="3"/>
          </p:cNvCxnSpPr>
          <p:nvPr/>
        </p:nvCxnSpPr>
        <p:spPr>
          <a:xfrm flipV="1">
            <a:off x="7886643" y="3634529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241" idx="3"/>
            <a:endCxn id="244" idx="0"/>
          </p:cNvCxnSpPr>
          <p:nvPr/>
        </p:nvCxnSpPr>
        <p:spPr>
          <a:xfrm flipH="1">
            <a:off x="7570909" y="4518325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 243"/>
          <p:cNvSpPr/>
          <p:nvPr/>
        </p:nvSpPr>
        <p:spPr>
          <a:xfrm>
            <a:off x="7324166" y="51111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5" name="椭圆 244"/>
          <p:cNvSpPr/>
          <p:nvPr/>
        </p:nvSpPr>
        <p:spPr>
          <a:xfrm>
            <a:off x="10671262" y="22773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47" name="直接连接符 246"/>
          <p:cNvCxnSpPr>
            <a:stCxn id="237" idx="0"/>
            <a:endCxn id="250" idx="5"/>
          </p:cNvCxnSpPr>
          <p:nvPr/>
        </p:nvCxnSpPr>
        <p:spPr>
          <a:xfrm flipH="1" flipV="1">
            <a:off x="11769593" y="3650544"/>
            <a:ext cx="38733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矩形 247"/>
          <p:cNvSpPr/>
          <p:nvPr/>
        </p:nvSpPr>
        <p:spPr>
          <a:xfrm>
            <a:off x="10421946" y="51318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9" name="矩形 248"/>
          <p:cNvSpPr/>
          <p:nvPr/>
        </p:nvSpPr>
        <p:spPr>
          <a:xfrm>
            <a:off x="9516860" y="41735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0" name="椭圆 249"/>
          <p:cNvSpPr/>
          <p:nvPr/>
        </p:nvSpPr>
        <p:spPr>
          <a:xfrm>
            <a:off x="11311211" y="31921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51" name="直接连接符 250"/>
          <p:cNvCxnSpPr>
            <a:stCxn id="237" idx="3"/>
            <a:endCxn id="109" idx="0"/>
          </p:cNvCxnSpPr>
          <p:nvPr/>
        </p:nvCxnSpPr>
        <p:spPr>
          <a:xfrm flipH="1">
            <a:off x="11872139" y="4548792"/>
            <a:ext cx="94925" cy="490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224" idx="5"/>
            <a:endCxn id="253" idx="0"/>
          </p:cNvCxnSpPr>
          <p:nvPr/>
        </p:nvCxnSpPr>
        <p:spPr>
          <a:xfrm>
            <a:off x="11143013" y="4529443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矩形 252"/>
          <p:cNvSpPr/>
          <p:nvPr/>
        </p:nvSpPr>
        <p:spPr>
          <a:xfrm>
            <a:off x="10995448" y="51318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4" name="椭圆 253"/>
          <p:cNvSpPr/>
          <p:nvPr/>
        </p:nvSpPr>
        <p:spPr>
          <a:xfrm>
            <a:off x="8128703" y="31761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55" name="直接连接符 254"/>
          <p:cNvCxnSpPr>
            <a:stCxn id="217" idx="3"/>
            <a:endCxn id="258" idx="0"/>
          </p:cNvCxnSpPr>
          <p:nvPr/>
        </p:nvCxnSpPr>
        <p:spPr>
          <a:xfrm flipH="1">
            <a:off x="8704303" y="4519955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>
            <a:stCxn id="241" idx="5"/>
            <a:endCxn id="257" idx="0"/>
          </p:cNvCxnSpPr>
          <p:nvPr/>
        </p:nvCxnSpPr>
        <p:spPr>
          <a:xfrm>
            <a:off x="8076511" y="4518325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矩形 256"/>
          <p:cNvSpPr/>
          <p:nvPr/>
        </p:nvSpPr>
        <p:spPr>
          <a:xfrm>
            <a:off x="7897668" y="51128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8" name="矩形 257"/>
          <p:cNvSpPr/>
          <p:nvPr/>
        </p:nvSpPr>
        <p:spPr>
          <a:xfrm>
            <a:off x="8457560" y="51160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9" name="矩形 258"/>
          <p:cNvSpPr/>
          <p:nvPr/>
        </p:nvSpPr>
        <p:spPr>
          <a:xfrm>
            <a:off x="9034469" y="51091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0" name="矩形 259"/>
          <p:cNvSpPr/>
          <p:nvPr/>
        </p:nvSpPr>
        <p:spPr>
          <a:xfrm>
            <a:off x="10090431" y="41741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1" name="矩形 260"/>
          <p:cNvSpPr/>
          <p:nvPr/>
        </p:nvSpPr>
        <p:spPr>
          <a:xfrm>
            <a:off x="6427809" y="41724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2" name="矩形 261"/>
          <p:cNvSpPr/>
          <p:nvPr/>
        </p:nvSpPr>
        <p:spPr>
          <a:xfrm>
            <a:off x="9599902" y="816890"/>
            <a:ext cx="64203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此时</a:t>
            </a:r>
            <a:r>
              <a:rPr lang="en-US" altLang="zh-CN" dirty="0" smtClean="0"/>
              <a:t>4</a:t>
            </a:r>
            <a:r>
              <a:rPr lang="zh-CN" altLang="en-US" dirty="0" smtClean="0"/>
              <a:t>没有孩子，且为黑色，则以</a:t>
            </a:r>
            <a:r>
              <a:rPr lang="en-US" altLang="zh-CN" dirty="0" smtClean="0"/>
              <a:t>4</a:t>
            </a:r>
            <a:r>
              <a:rPr lang="zh-CN" altLang="en-US" dirty="0" smtClean="0"/>
              <a:t>为当前</a:t>
            </a:r>
            <a:r>
              <a:rPr lang="zh-CN" altLang="en-US" dirty="0"/>
              <a:t>节点进行旋转调色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条件：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为黑色，其兄弟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位黑色，且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的两个孩子都是黑色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8</a:t>
            </a:r>
            <a:r>
              <a:rPr lang="zh-CN" altLang="en-US" dirty="0" smtClean="0"/>
              <a:t>设为红色，并以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位当前节点进行旋转调色</a:t>
            </a:r>
            <a:endParaRPr lang="en-US" altLang="zh-CN" dirty="0"/>
          </a:p>
        </p:txBody>
      </p:sp>
      <p:cxnSp>
        <p:nvCxnSpPr>
          <p:cNvPr id="263" name="直接箭头连接符 262"/>
          <p:cNvCxnSpPr/>
          <p:nvPr/>
        </p:nvCxnSpPr>
        <p:spPr>
          <a:xfrm>
            <a:off x="10624533" y="1894549"/>
            <a:ext cx="3618068" cy="635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椭圆 263"/>
          <p:cNvSpPr/>
          <p:nvPr/>
        </p:nvSpPr>
        <p:spPr>
          <a:xfrm>
            <a:off x="17880937" y="50700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65" name="直接连接符 264"/>
          <p:cNvCxnSpPr>
            <a:stCxn id="264" idx="5"/>
            <a:endCxn id="268" idx="0"/>
          </p:cNvCxnSpPr>
          <p:nvPr/>
        </p:nvCxnSpPr>
        <p:spPr>
          <a:xfrm>
            <a:off x="18339319" y="5528465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64" idx="3"/>
            <a:endCxn id="267" idx="0"/>
          </p:cNvCxnSpPr>
          <p:nvPr/>
        </p:nvCxnSpPr>
        <p:spPr>
          <a:xfrm flipH="1">
            <a:off x="17878808" y="5528465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矩形 266"/>
          <p:cNvSpPr/>
          <p:nvPr/>
        </p:nvSpPr>
        <p:spPr>
          <a:xfrm>
            <a:off x="17632065" y="61501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8" name="矩形 267"/>
          <p:cNvSpPr/>
          <p:nvPr/>
        </p:nvSpPr>
        <p:spPr>
          <a:xfrm>
            <a:off x="18182426" y="61501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9" name="椭圆 268"/>
          <p:cNvSpPr/>
          <p:nvPr/>
        </p:nvSpPr>
        <p:spPr>
          <a:xfrm>
            <a:off x="15345951" y="130771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270" name="直接连接符 269"/>
          <p:cNvCxnSpPr>
            <a:stCxn id="297" idx="0"/>
            <a:endCxn id="269" idx="5"/>
          </p:cNvCxnSpPr>
          <p:nvPr/>
        </p:nvCxnSpPr>
        <p:spPr>
          <a:xfrm flipH="1" flipV="1">
            <a:off x="15804333" y="1766096"/>
            <a:ext cx="1412755" cy="5417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>
            <a:stCxn id="278" idx="0"/>
            <a:endCxn id="297" idx="3"/>
          </p:cNvCxnSpPr>
          <p:nvPr/>
        </p:nvCxnSpPr>
        <p:spPr>
          <a:xfrm flipV="1">
            <a:off x="16288169" y="2766229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stCxn id="269" idx="3"/>
            <a:endCxn id="284" idx="0"/>
          </p:cNvCxnSpPr>
          <p:nvPr/>
        </p:nvCxnSpPr>
        <p:spPr>
          <a:xfrm flipH="1">
            <a:off x="13974087" y="1766096"/>
            <a:ext cx="1450510" cy="555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311" idx="0"/>
            <a:endCxn id="278" idx="5"/>
          </p:cNvCxnSpPr>
          <p:nvPr/>
        </p:nvCxnSpPr>
        <p:spPr>
          <a:xfrm flipH="1" flipV="1">
            <a:off x="16478037" y="3681011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>
            <a:stCxn id="275" idx="3"/>
            <a:endCxn id="312" idx="0"/>
          </p:cNvCxnSpPr>
          <p:nvPr/>
        </p:nvCxnSpPr>
        <p:spPr>
          <a:xfrm flipH="1">
            <a:off x="12951864" y="3651667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椭圆 274"/>
          <p:cNvSpPr/>
          <p:nvPr/>
        </p:nvSpPr>
        <p:spPr>
          <a:xfrm>
            <a:off x="12971065" y="31932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76" name="直接连接符 275"/>
          <p:cNvCxnSpPr>
            <a:stCxn id="275" idx="0"/>
            <a:endCxn id="284" idx="3"/>
          </p:cNvCxnSpPr>
          <p:nvPr/>
        </p:nvCxnSpPr>
        <p:spPr>
          <a:xfrm flipV="1">
            <a:off x="13239579" y="2779646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矩形 276"/>
          <p:cNvSpPr/>
          <p:nvPr/>
        </p:nvSpPr>
        <p:spPr>
          <a:xfrm>
            <a:off x="13282201" y="42132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8" name="椭圆 277"/>
          <p:cNvSpPr/>
          <p:nvPr/>
        </p:nvSpPr>
        <p:spPr>
          <a:xfrm>
            <a:off x="16019655" y="32226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79" name="直接连接符 278"/>
          <p:cNvCxnSpPr>
            <a:stCxn id="278" idx="3"/>
            <a:endCxn id="300" idx="0"/>
          </p:cNvCxnSpPr>
          <p:nvPr/>
        </p:nvCxnSpPr>
        <p:spPr>
          <a:xfrm flipH="1">
            <a:off x="16040915" y="3681011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椭圆 279"/>
          <p:cNvSpPr/>
          <p:nvPr/>
        </p:nvSpPr>
        <p:spPr>
          <a:xfrm>
            <a:off x="14993905" y="40920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281" name="直接连接符 280"/>
          <p:cNvCxnSpPr>
            <a:stCxn id="280" idx="5"/>
            <a:endCxn id="310" idx="0"/>
          </p:cNvCxnSpPr>
          <p:nvPr/>
        </p:nvCxnSpPr>
        <p:spPr>
          <a:xfrm>
            <a:off x="15452287" y="4550422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80" idx="0"/>
            <a:endCxn id="305" idx="5"/>
          </p:cNvCxnSpPr>
          <p:nvPr/>
        </p:nvCxnSpPr>
        <p:spPr>
          <a:xfrm flipH="1" flipV="1">
            <a:off x="14864397" y="3664996"/>
            <a:ext cx="398022" cy="427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91" idx="0"/>
            <a:endCxn id="290" idx="5"/>
          </p:cNvCxnSpPr>
          <p:nvPr/>
        </p:nvCxnSpPr>
        <p:spPr>
          <a:xfrm flipH="1" flipV="1">
            <a:off x="18624112" y="4579259"/>
            <a:ext cx="159262" cy="593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椭圆 283"/>
          <p:cNvSpPr/>
          <p:nvPr/>
        </p:nvSpPr>
        <p:spPr>
          <a:xfrm>
            <a:off x="13705573" y="23212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85" name="直接连接符 284"/>
          <p:cNvCxnSpPr>
            <a:stCxn id="284" idx="5"/>
            <a:endCxn id="305" idx="0"/>
          </p:cNvCxnSpPr>
          <p:nvPr/>
        </p:nvCxnSpPr>
        <p:spPr>
          <a:xfrm>
            <a:off x="14163955" y="2779646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75" idx="5"/>
            <a:endCxn id="277" idx="0"/>
          </p:cNvCxnSpPr>
          <p:nvPr/>
        </p:nvCxnSpPr>
        <p:spPr>
          <a:xfrm>
            <a:off x="13429447" y="3651667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椭圆 286"/>
          <p:cNvSpPr/>
          <p:nvPr/>
        </p:nvSpPr>
        <p:spPr>
          <a:xfrm>
            <a:off x="16961943" y="41015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8" name="直接连接符 287"/>
          <p:cNvCxnSpPr>
            <a:stCxn id="297" idx="5"/>
            <a:endCxn id="301" idx="0"/>
          </p:cNvCxnSpPr>
          <p:nvPr/>
        </p:nvCxnSpPr>
        <p:spPr>
          <a:xfrm>
            <a:off x="17406956" y="2766229"/>
            <a:ext cx="45008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87" idx="3"/>
            <a:endCxn id="299" idx="0"/>
          </p:cNvCxnSpPr>
          <p:nvPr/>
        </p:nvCxnSpPr>
        <p:spPr>
          <a:xfrm flipH="1">
            <a:off x="16946001" y="4559910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椭圆 289"/>
          <p:cNvSpPr/>
          <p:nvPr/>
        </p:nvSpPr>
        <p:spPr>
          <a:xfrm>
            <a:off x="18165730" y="412087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1" name="矩形 290"/>
          <p:cNvSpPr/>
          <p:nvPr/>
        </p:nvSpPr>
        <p:spPr>
          <a:xfrm>
            <a:off x="18536631" y="51722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2" name="直接连接符 291"/>
          <p:cNvCxnSpPr>
            <a:stCxn id="287" idx="0"/>
            <a:endCxn id="301" idx="3"/>
          </p:cNvCxnSpPr>
          <p:nvPr/>
        </p:nvCxnSpPr>
        <p:spPr>
          <a:xfrm flipV="1">
            <a:off x="17230457" y="3681011"/>
            <a:ext cx="436712" cy="420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椭圆 292"/>
          <p:cNvSpPr/>
          <p:nvPr/>
        </p:nvSpPr>
        <p:spPr>
          <a:xfrm>
            <a:off x="13895441" y="40904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94" name="直接连接符 293"/>
          <p:cNvCxnSpPr>
            <a:stCxn id="293" idx="0"/>
            <a:endCxn id="305" idx="3"/>
          </p:cNvCxnSpPr>
          <p:nvPr/>
        </p:nvCxnSpPr>
        <p:spPr>
          <a:xfrm flipV="1">
            <a:off x="14163955" y="3664996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293" idx="3"/>
            <a:endCxn id="296" idx="0"/>
          </p:cNvCxnSpPr>
          <p:nvPr/>
        </p:nvCxnSpPr>
        <p:spPr>
          <a:xfrm flipH="1">
            <a:off x="13848221" y="4548792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矩形 295"/>
          <p:cNvSpPr/>
          <p:nvPr/>
        </p:nvSpPr>
        <p:spPr>
          <a:xfrm>
            <a:off x="13601478" y="51416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7" name="椭圆 296"/>
          <p:cNvSpPr/>
          <p:nvPr/>
        </p:nvSpPr>
        <p:spPr>
          <a:xfrm>
            <a:off x="16948574" y="23078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98" name="直接连接符 297"/>
          <p:cNvCxnSpPr>
            <a:stCxn id="290" idx="0"/>
            <a:endCxn id="301" idx="5"/>
          </p:cNvCxnSpPr>
          <p:nvPr/>
        </p:nvCxnSpPr>
        <p:spPr>
          <a:xfrm flipH="1" flipV="1">
            <a:off x="18046905" y="3681011"/>
            <a:ext cx="38733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矩形 298"/>
          <p:cNvSpPr/>
          <p:nvPr/>
        </p:nvSpPr>
        <p:spPr>
          <a:xfrm>
            <a:off x="16699258" y="5162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0" name="矩形 299"/>
          <p:cNvSpPr/>
          <p:nvPr/>
        </p:nvSpPr>
        <p:spPr>
          <a:xfrm>
            <a:off x="15794172" y="42040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1" name="椭圆 300"/>
          <p:cNvSpPr/>
          <p:nvPr/>
        </p:nvSpPr>
        <p:spPr>
          <a:xfrm>
            <a:off x="17588523" y="322262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2" name="直接连接符 301"/>
          <p:cNvCxnSpPr>
            <a:stCxn id="290" idx="3"/>
            <a:endCxn id="264" idx="0"/>
          </p:cNvCxnSpPr>
          <p:nvPr/>
        </p:nvCxnSpPr>
        <p:spPr>
          <a:xfrm flipH="1">
            <a:off x="18149451" y="4579259"/>
            <a:ext cx="94925" cy="490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>
            <a:stCxn id="287" idx="5"/>
            <a:endCxn id="304" idx="0"/>
          </p:cNvCxnSpPr>
          <p:nvPr/>
        </p:nvCxnSpPr>
        <p:spPr>
          <a:xfrm>
            <a:off x="17420325" y="4559910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矩形 303"/>
          <p:cNvSpPr/>
          <p:nvPr/>
        </p:nvSpPr>
        <p:spPr>
          <a:xfrm>
            <a:off x="17272760" y="5162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5" name="椭圆 304"/>
          <p:cNvSpPr/>
          <p:nvPr/>
        </p:nvSpPr>
        <p:spPr>
          <a:xfrm>
            <a:off x="14406015" y="320661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06" name="直接连接符 305"/>
          <p:cNvCxnSpPr>
            <a:stCxn id="280" idx="3"/>
            <a:endCxn id="309" idx="0"/>
          </p:cNvCxnSpPr>
          <p:nvPr/>
        </p:nvCxnSpPr>
        <p:spPr>
          <a:xfrm flipH="1">
            <a:off x="14981615" y="4550422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93" idx="5"/>
            <a:endCxn id="308" idx="0"/>
          </p:cNvCxnSpPr>
          <p:nvPr/>
        </p:nvCxnSpPr>
        <p:spPr>
          <a:xfrm>
            <a:off x="14353823" y="4548792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矩形 307"/>
          <p:cNvSpPr/>
          <p:nvPr/>
        </p:nvSpPr>
        <p:spPr>
          <a:xfrm>
            <a:off x="14174980" y="51433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9" name="矩形 308"/>
          <p:cNvSpPr/>
          <p:nvPr/>
        </p:nvSpPr>
        <p:spPr>
          <a:xfrm>
            <a:off x="14734872" y="51464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0" name="矩形 309"/>
          <p:cNvSpPr/>
          <p:nvPr/>
        </p:nvSpPr>
        <p:spPr>
          <a:xfrm>
            <a:off x="15311781" y="51395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1" name="矩形 310"/>
          <p:cNvSpPr/>
          <p:nvPr/>
        </p:nvSpPr>
        <p:spPr>
          <a:xfrm>
            <a:off x="16367743" y="42046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2" name="矩形 311"/>
          <p:cNvSpPr/>
          <p:nvPr/>
        </p:nvSpPr>
        <p:spPr>
          <a:xfrm>
            <a:off x="12705121" y="42029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3" name="椭圆 312"/>
          <p:cNvSpPr/>
          <p:nvPr/>
        </p:nvSpPr>
        <p:spPr>
          <a:xfrm>
            <a:off x="23490085" y="50940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4" name="直接连接符 313"/>
          <p:cNvCxnSpPr>
            <a:stCxn id="313" idx="5"/>
            <a:endCxn id="317" idx="0"/>
          </p:cNvCxnSpPr>
          <p:nvPr/>
        </p:nvCxnSpPr>
        <p:spPr>
          <a:xfrm>
            <a:off x="23948467" y="5552424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13" idx="3"/>
            <a:endCxn id="316" idx="0"/>
          </p:cNvCxnSpPr>
          <p:nvPr/>
        </p:nvCxnSpPr>
        <p:spPr>
          <a:xfrm flipH="1">
            <a:off x="23487956" y="5552424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矩形 315"/>
          <p:cNvSpPr/>
          <p:nvPr/>
        </p:nvSpPr>
        <p:spPr>
          <a:xfrm>
            <a:off x="23241213" y="61741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7" name="矩形 316"/>
          <p:cNvSpPr/>
          <p:nvPr/>
        </p:nvSpPr>
        <p:spPr>
          <a:xfrm>
            <a:off x="23791574" y="61741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8" name="椭圆 317"/>
          <p:cNvSpPr/>
          <p:nvPr/>
        </p:nvSpPr>
        <p:spPr>
          <a:xfrm>
            <a:off x="21231691" y="13496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319" name="直接连接符 318"/>
          <p:cNvCxnSpPr>
            <a:stCxn id="346" idx="0"/>
            <a:endCxn id="318" idx="5"/>
          </p:cNvCxnSpPr>
          <p:nvPr/>
        </p:nvCxnSpPr>
        <p:spPr>
          <a:xfrm flipH="1" flipV="1">
            <a:off x="21690073" y="1808007"/>
            <a:ext cx="1136163" cy="5237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327" idx="0"/>
            <a:endCxn id="346" idx="3"/>
          </p:cNvCxnSpPr>
          <p:nvPr/>
        </p:nvCxnSpPr>
        <p:spPr>
          <a:xfrm flipV="1">
            <a:off x="21897317" y="2790188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18" idx="3"/>
            <a:endCxn id="333" idx="0"/>
          </p:cNvCxnSpPr>
          <p:nvPr/>
        </p:nvCxnSpPr>
        <p:spPr>
          <a:xfrm flipH="1">
            <a:off x="20134930" y="1808007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>
            <a:stCxn id="360" idx="0"/>
            <a:endCxn id="327" idx="5"/>
          </p:cNvCxnSpPr>
          <p:nvPr/>
        </p:nvCxnSpPr>
        <p:spPr>
          <a:xfrm flipH="1" flipV="1">
            <a:off x="22087185" y="3704970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连接符 322"/>
          <p:cNvCxnSpPr>
            <a:stCxn id="324" idx="3"/>
            <a:endCxn id="361" idx="0"/>
          </p:cNvCxnSpPr>
          <p:nvPr/>
        </p:nvCxnSpPr>
        <p:spPr>
          <a:xfrm flipH="1">
            <a:off x="19207405" y="3675626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椭圆 323"/>
          <p:cNvSpPr/>
          <p:nvPr/>
        </p:nvSpPr>
        <p:spPr>
          <a:xfrm>
            <a:off x="19226606" y="32172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325" name="直接连接符 324"/>
          <p:cNvCxnSpPr>
            <a:stCxn id="324" idx="0"/>
            <a:endCxn id="333" idx="3"/>
          </p:cNvCxnSpPr>
          <p:nvPr/>
        </p:nvCxnSpPr>
        <p:spPr>
          <a:xfrm flipV="1">
            <a:off x="19495120" y="2801900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矩形 325"/>
          <p:cNvSpPr/>
          <p:nvPr/>
        </p:nvSpPr>
        <p:spPr>
          <a:xfrm>
            <a:off x="19537742" y="42371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7" name="椭圆 326"/>
          <p:cNvSpPr/>
          <p:nvPr/>
        </p:nvSpPr>
        <p:spPr>
          <a:xfrm>
            <a:off x="21628803" y="32465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8" name="直接连接符 327"/>
          <p:cNvCxnSpPr>
            <a:stCxn id="327" idx="3"/>
            <a:endCxn id="349" idx="0"/>
          </p:cNvCxnSpPr>
          <p:nvPr/>
        </p:nvCxnSpPr>
        <p:spPr>
          <a:xfrm flipH="1">
            <a:off x="21650063" y="3704970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椭圆 328"/>
          <p:cNvSpPr/>
          <p:nvPr/>
        </p:nvSpPr>
        <p:spPr>
          <a:xfrm>
            <a:off x="20729174" y="41159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330" name="直接连接符 329"/>
          <p:cNvCxnSpPr>
            <a:stCxn id="329" idx="5"/>
            <a:endCxn id="359" idx="0"/>
          </p:cNvCxnSpPr>
          <p:nvPr/>
        </p:nvCxnSpPr>
        <p:spPr>
          <a:xfrm>
            <a:off x="21187556" y="4574381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9" idx="0"/>
            <a:endCxn id="354" idx="5"/>
          </p:cNvCxnSpPr>
          <p:nvPr/>
        </p:nvCxnSpPr>
        <p:spPr>
          <a:xfrm flipH="1" flipV="1">
            <a:off x="20867160" y="3685841"/>
            <a:ext cx="130528" cy="430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/>
          <p:cNvCxnSpPr>
            <a:stCxn id="340" idx="0"/>
            <a:endCxn id="339" idx="5"/>
          </p:cNvCxnSpPr>
          <p:nvPr/>
        </p:nvCxnSpPr>
        <p:spPr>
          <a:xfrm flipH="1" flipV="1">
            <a:off x="24233260" y="4603218"/>
            <a:ext cx="159262" cy="593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椭圆 332"/>
          <p:cNvSpPr/>
          <p:nvPr/>
        </p:nvSpPr>
        <p:spPr>
          <a:xfrm>
            <a:off x="19866416" y="23435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34" name="直接连接符 333"/>
          <p:cNvCxnSpPr>
            <a:stCxn id="333" idx="5"/>
            <a:endCxn id="354" idx="0"/>
          </p:cNvCxnSpPr>
          <p:nvPr/>
        </p:nvCxnSpPr>
        <p:spPr>
          <a:xfrm>
            <a:off x="20324798" y="2801900"/>
            <a:ext cx="352494" cy="425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4" idx="5"/>
            <a:endCxn id="326" idx="0"/>
          </p:cNvCxnSpPr>
          <p:nvPr/>
        </p:nvCxnSpPr>
        <p:spPr>
          <a:xfrm>
            <a:off x="19684988" y="3675626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22571091" y="41254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37" name="直接连接符 336"/>
          <p:cNvCxnSpPr>
            <a:stCxn id="346" idx="5"/>
            <a:endCxn id="350" idx="0"/>
          </p:cNvCxnSpPr>
          <p:nvPr/>
        </p:nvCxnSpPr>
        <p:spPr>
          <a:xfrm>
            <a:off x="23016104" y="2790188"/>
            <a:ext cx="45008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36" idx="3"/>
            <a:endCxn id="348" idx="0"/>
          </p:cNvCxnSpPr>
          <p:nvPr/>
        </p:nvCxnSpPr>
        <p:spPr>
          <a:xfrm flipH="1">
            <a:off x="22555149" y="4583869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椭圆 338"/>
          <p:cNvSpPr/>
          <p:nvPr/>
        </p:nvSpPr>
        <p:spPr>
          <a:xfrm>
            <a:off x="23774878" y="41448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0" name="矩形 339"/>
          <p:cNvSpPr/>
          <p:nvPr/>
        </p:nvSpPr>
        <p:spPr>
          <a:xfrm>
            <a:off x="24145779" y="51962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1" name="直接连接符 340"/>
          <p:cNvCxnSpPr>
            <a:stCxn id="336" idx="0"/>
            <a:endCxn id="350" idx="3"/>
          </p:cNvCxnSpPr>
          <p:nvPr/>
        </p:nvCxnSpPr>
        <p:spPr>
          <a:xfrm flipV="1">
            <a:off x="22839605" y="3704970"/>
            <a:ext cx="436712" cy="420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连接符 342"/>
          <p:cNvCxnSpPr>
            <a:stCxn id="345" idx="0"/>
            <a:endCxn id="354" idx="3"/>
          </p:cNvCxnSpPr>
          <p:nvPr/>
        </p:nvCxnSpPr>
        <p:spPr>
          <a:xfrm flipV="1">
            <a:off x="20354422" y="3685841"/>
            <a:ext cx="133002" cy="565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矩形 344"/>
          <p:cNvSpPr/>
          <p:nvPr/>
        </p:nvSpPr>
        <p:spPr>
          <a:xfrm>
            <a:off x="20107679" y="42511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6" name="椭圆 345"/>
          <p:cNvSpPr/>
          <p:nvPr/>
        </p:nvSpPr>
        <p:spPr>
          <a:xfrm>
            <a:off x="22557722" y="23318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7" name="直接连接符 346"/>
          <p:cNvCxnSpPr>
            <a:stCxn id="339" idx="0"/>
            <a:endCxn id="350" idx="5"/>
          </p:cNvCxnSpPr>
          <p:nvPr/>
        </p:nvCxnSpPr>
        <p:spPr>
          <a:xfrm flipH="1" flipV="1">
            <a:off x="23656053" y="3704970"/>
            <a:ext cx="38733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矩形 347"/>
          <p:cNvSpPr/>
          <p:nvPr/>
        </p:nvSpPr>
        <p:spPr>
          <a:xfrm>
            <a:off x="22308406" y="51863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9" name="矩形 348"/>
          <p:cNvSpPr/>
          <p:nvPr/>
        </p:nvSpPr>
        <p:spPr>
          <a:xfrm>
            <a:off x="21403320" y="42279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0" name="椭圆 349"/>
          <p:cNvSpPr/>
          <p:nvPr/>
        </p:nvSpPr>
        <p:spPr>
          <a:xfrm>
            <a:off x="23197671" y="32465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1" name="直接连接符 350"/>
          <p:cNvCxnSpPr>
            <a:stCxn id="339" idx="3"/>
            <a:endCxn id="313" idx="0"/>
          </p:cNvCxnSpPr>
          <p:nvPr/>
        </p:nvCxnSpPr>
        <p:spPr>
          <a:xfrm flipH="1">
            <a:off x="23758599" y="4603218"/>
            <a:ext cx="94925" cy="490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36" idx="5"/>
            <a:endCxn id="353" idx="0"/>
          </p:cNvCxnSpPr>
          <p:nvPr/>
        </p:nvCxnSpPr>
        <p:spPr>
          <a:xfrm>
            <a:off x="23029473" y="4583869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矩形 352"/>
          <p:cNvSpPr/>
          <p:nvPr/>
        </p:nvSpPr>
        <p:spPr>
          <a:xfrm>
            <a:off x="22881908" y="51863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4" name="椭圆 353"/>
          <p:cNvSpPr/>
          <p:nvPr/>
        </p:nvSpPr>
        <p:spPr>
          <a:xfrm>
            <a:off x="20408778" y="32274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55" name="直接连接符 354"/>
          <p:cNvCxnSpPr>
            <a:stCxn id="329" idx="3"/>
            <a:endCxn id="358" idx="0"/>
          </p:cNvCxnSpPr>
          <p:nvPr/>
        </p:nvCxnSpPr>
        <p:spPr>
          <a:xfrm flipH="1">
            <a:off x="20716884" y="4574381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矩形 357"/>
          <p:cNvSpPr/>
          <p:nvPr/>
        </p:nvSpPr>
        <p:spPr>
          <a:xfrm>
            <a:off x="20470141" y="51704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9" name="矩形 358"/>
          <p:cNvSpPr/>
          <p:nvPr/>
        </p:nvSpPr>
        <p:spPr>
          <a:xfrm>
            <a:off x="21047050" y="51635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0" name="矩形 359"/>
          <p:cNvSpPr/>
          <p:nvPr/>
        </p:nvSpPr>
        <p:spPr>
          <a:xfrm>
            <a:off x="21976891" y="42286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1" name="矩形 360"/>
          <p:cNvSpPr/>
          <p:nvPr/>
        </p:nvSpPr>
        <p:spPr>
          <a:xfrm>
            <a:off x="18960662" y="4226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2" name="直接箭头连接符 361"/>
          <p:cNvCxnSpPr/>
          <p:nvPr/>
        </p:nvCxnSpPr>
        <p:spPr>
          <a:xfrm>
            <a:off x="17572757" y="2551248"/>
            <a:ext cx="2161979" cy="512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矩形 362"/>
          <p:cNvSpPr/>
          <p:nvPr/>
        </p:nvSpPr>
        <p:spPr>
          <a:xfrm>
            <a:off x="17485602" y="1552269"/>
            <a:ext cx="29578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条件：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为红色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：直接将</a:t>
            </a:r>
            <a:r>
              <a:rPr lang="en-US" altLang="zh-CN" dirty="0" smtClean="0"/>
              <a:t>6</a:t>
            </a:r>
            <a:r>
              <a:rPr lang="zh-CN" altLang="en-US" dirty="0" smtClean="0"/>
              <a:t>变为黑色</a:t>
            </a:r>
            <a:endParaRPr lang="en-US" altLang="zh-CN" dirty="0" smtClean="0"/>
          </a:p>
          <a:p>
            <a:r>
              <a:rPr lang="zh-CN" altLang="en-US" dirty="0"/>
              <a:t>最后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4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481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313" name="椭圆 312"/>
          <p:cNvSpPr/>
          <p:nvPr/>
        </p:nvSpPr>
        <p:spPr>
          <a:xfrm>
            <a:off x="4680067" y="488541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4" name="直接连接符 313"/>
          <p:cNvCxnSpPr>
            <a:stCxn id="313" idx="5"/>
            <a:endCxn id="317" idx="0"/>
          </p:cNvCxnSpPr>
          <p:nvPr/>
        </p:nvCxnSpPr>
        <p:spPr>
          <a:xfrm>
            <a:off x="5138449" y="5343794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13" idx="3"/>
            <a:endCxn id="316" idx="0"/>
          </p:cNvCxnSpPr>
          <p:nvPr/>
        </p:nvCxnSpPr>
        <p:spPr>
          <a:xfrm flipH="1">
            <a:off x="4677938" y="5343794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矩形 315"/>
          <p:cNvSpPr/>
          <p:nvPr/>
        </p:nvSpPr>
        <p:spPr>
          <a:xfrm>
            <a:off x="4431195" y="5965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7" name="矩形 316"/>
          <p:cNvSpPr/>
          <p:nvPr/>
        </p:nvSpPr>
        <p:spPr>
          <a:xfrm>
            <a:off x="4981556" y="5965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8" name="椭圆 317"/>
          <p:cNvSpPr/>
          <p:nvPr/>
        </p:nvSpPr>
        <p:spPr>
          <a:xfrm>
            <a:off x="2421673" y="11409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319" name="直接连接符 318"/>
          <p:cNvCxnSpPr>
            <a:stCxn id="346" idx="0"/>
            <a:endCxn id="318" idx="5"/>
          </p:cNvCxnSpPr>
          <p:nvPr/>
        </p:nvCxnSpPr>
        <p:spPr>
          <a:xfrm flipH="1" flipV="1">
            <a:off x="2880055" y="1599377"/>
            <a:ext cx="1136163" cy="5237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327" idx="0"/>
            <a:endCxn id="346" idx="3"/>
          </p:cNvCxnSpPr>
          <p:nvPr/>
        </p:nvCxnSpPr>
        <p:spPr>
          <a:xfrm flipV="1">
            <a:off x="3087299" y="2581558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18" idx="3"/>
            <a:endCxn id="333" idx="0"/>
          </p:cNvCxnSpPr>
          <p:nvPr/>
        </p:nvCxnSpPr>
        <p:spPr>
          <a:xfrm flipH="1">
            <a:off x="1324912" y="1599377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>
            <a:stCxn id="360" idx="0"/>
            <a:endCxn id="327" idx="5"/>
          </p:cNvCxnSpPr>
          <p:nvPr/>
        </p:nvCxnSpPr>
        <p:spPr>
          <a:xfrm flipH="1" flipV="1">
            <a:off x="3277167" y="3496340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连接符 322"/>
          <p:cNvCxnSpPr>
            <a:stCxn id="324" idx="3"/>
            <a:endCxn id="361" idx="0"/>
          </p:cNvCxnSpPr>
          <p:nvPr/>
        </p:nvCxnSpPr>
        <p:spPr>
          <a:xfrm flipH="1">
            <a:off x="397387" y="3466996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椭圆 323"/>
          <p:cNvSpPr/>
          <p:nvPr/>
        </p:nvSpPr>
        <p:spPr>
          <a:xfrm>
            <a:off x="416588" y="300861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325" name="直接连接符 324"/>
          <p:cNvCxnSpPr>
            <a:stCxn id="324" idx="0"/>
            <a:endCxn id="333" idx="3"/>
          </p:cNvCxnSpPr>
          <p:nvPr/>
        </p:nvCxnSpPr>
        <p:spPr>
          <a:xfrm flipV="1">
            <a:off x="685102" y="2593270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矩形 325"/>
          <p:cNvSpPr/>
          <p:nvPr/>
        </p:nvSpPr>
        <p:spPr>
          <a:xfrm>
            <a:off x="727724" y="40285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7" name="椭圆 326"/>
          <p:cNvSpPr/>
          <p:nvPr/>
        </p:nvSpPr>
        <p:spPr>
          <a:xfrm>
            <a:off x="2818785" y="303795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8" name="直接连接符 327"/>
          <p:cNvCxnSpPr>
            <a:stCxn id="327" idx="3"/>
            <a:endCxn id="349" idx="0"/>
          </p:cNvCxnSpPr>
          <p:nvPr/>
        </p:nvCxnSpPr>
        <p:spPr>
          <a:xfrm flipH="1">
            <a:off x="2840045" y="3496340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椭圆 328"/>
          <p:cNvSpPr/>
          <p:nvPr/>
        </p:nvSpPr>
        <p:spPr>
          <a:xfrm>
            <a:off x="1919156" y="390736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330" name="直接连接符 329"/>
          <p:cNvCxnSpPr>
            <a:stCxn id="329" idx="5"/>
            <a:endCxn id="359" idx="0"/>
          </p:cNvCxnSpPr>
          <p:nvPr/>
        </p:nvCxnSpPr>
        <p:spPr>
          <a:xfrm>
            <a:off x="2377538" y="4365751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9" idx="0"/>
            <a:endCxn id="354" idx="5"/>
          </p:cNvCxnSpPr>
          <p:nvPr/>
        </p:nvCxnSpPr>
        <p:spPr>
          <a:xfrm flipH="1" flipV="1">
            <a:off x="2057142" y="3477211"/>
            <a:ext cx="130528" cy="430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/>
          <p:cNvCxnSpPr>
            <a:stCxn id="340" idx="0"/>
            <a:endCxn id="339" idx="5"/>
          </p:cNvCxnSpPr>
          <p:nvPr/>
        </p:nvCxnSpPr>
        <p:spPr>
          <a:xfrm flipH="1" flipV="1">
            <a:off x="5423242" y="4394588"/>
            <a:ext cx="159262" cy="593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椭圆 332"/>
          <p:cNvSpPr/>
          <p:nvPr/>
        </p:nvSpPr>
        <p:spPr>
          <a:xfrm>
            <a:off x="1056398" y="21348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34" name="直接连接符 333"/>
          <p:cNvCxnSpPr>
            <a:stCxn id="333" idx="5"/>
            <a:endCxn id="354" idx="0"/>
          </p:cNvCxnSpPr>
          <p:nvPr/>
        </p:nvCxnSpPr>
        <p:spPr>
          <a:xfrm>
            <a:off x="1514780" y="2593270"/>
            <a:ext cx="352494" cy="425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4" idx="5"/>
            <a:endCxn id="326" idx="0"/>
          </p:cNvCxnSpPr>
          <p:nvPr/>
        </p:nvCxnSpPr>
        <p:spPr>
          <a:xfrm>
            <a:off x="874970" y="3466996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3761073" y="391685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37" name="直接连接符 336"/>
          <p:cNvCxnSpPr>
            <a:stCxn id="346" idx="5"/>
            <a:endCxn id="350" idx="0"/>
          </p:cNvCxnSpPr>
          <p:nvPr/>
        </p:nvCxnSpPr>
        <p:spPr>
          <a:xfrm>
            <a:off x="4206086" y="2581558"/>
            <a:ext cx="45008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36" idx="3"/>
            <a:endCxn id="348" idx="0"/>
          </p:cNvCxnSpPr>
          <p:nvPr/>
        </p:nvCxnSpPr>
        <p:spPr>
          <a:xfrm flipH="1">
            <a:off x="3745131" y="4375239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椭圆 338"/>
          <p:cNvSpPr/>
          <p:nvPr/>
        </p:nvSpPr>
        <p:spPr>
          <a:xfrm>
            <a:off x="4964860" y="39362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0" name="矩形 339"/>
          <p:cNvSpPr/>
          <p:nvPr/>
        </p:nvSpPr>
        <p:spPr>
          <a:xfrm>
            <a:off x="5335761" y="49875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1" name="直接连接符 340"/>
          <p:cNvCxnSpPr>
            <a:stCxn id="336" idx="0"/>
            <a:endCxn id="350" idx="3"/>
          </p:cNvCxnSpPr>
          <p:nvPr/>
        </p:nvCxnSpPr>
        <p:spPr>
          <a:xfrm flipV="1">
            <a:off x="4029587" y="3496340"/>
            <a:ext cx="436712" cy="420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连接符 342"/>
          <p:cNvCxnSpPr>
            <a:stCxn id="345" idx="0"/>
            <a:endCxn id="354" idx="3"/>
          </p:cNvCxnSpPr>
          <p:nvPr/>
        </p:nvCxnSpPr>
        <p:spPr>
          <a:xfrm flipV="1">
            <a:off x="1544404" y="3477211"/>
            <a:ext cx="133002" cy="565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矩形 344"/>
          <p:cNvSpPr/>
          <p:nvPr/>
        </p:nvSpPr>
        <p:spPr>
          <a:xfrm>
            <a:off x="1297661" y="4042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6" name="椭圆 345"/>
          <p:cNvSpPr/>
          <p:nvPr/>
        </p:nvSpPr>
        <p:spPr>
          <a:xfrm>
            <a:off x="3747704" y="212317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7" name="直接连接符 346"/>
          <p:cNvCxnSpPr>
            <a:stCxn id="339" idx="0"/>
            <a:endCxn id="350" idx="5"/>
          </p:cNvCxnSpPr>
          <p:nvPr/>
        </p:nvCxnSpPr>
        <p:spPr>
          <a:xfrm flipH="1" flipV="1">
            <a:off x="4846035" y="3496340"/>
            <a:ext cx="38733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矩形 347"/>
          <p:cNvSpPr/>
          <p:nvPr/>
        </p:nvSpPr>
        <p:spPr>
          <a:xfrm>
            <a:off x="3498388" y="49776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9" name="矩形 348"/>
          <p:cNvSpPr/>
          <p:nvPr/>
        </p:nvSpPr>
        <p:spPr>
          <a:xfrm>
            <a:off x="2593302" y="40193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0" name="椭圆 349"/>
          <p:cNvSpPr/>
          <p:nvPr/>
        </p:nvSpPr>
        <p:spPr>
          <a:xfrm>
            <a:off x="4387653" y="30379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1" name="直接连接符 350"/>
          <p:cNvCxnSpPr>
            <a:stCxn id="339" idx="3"/>
            <a:endCxn id="313" idx="0"/>
          </p:cNvCxnSpPr>
          <p:nvPr/>
        </p:nvCxnSpPr>
        <p:spPr>
          <a:xfrm flipH="1">
            <a:off x="4948581" y="4394588"/>
            <a:ext cx="94925" cy="490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36" idx="5"/>
            <a:endCxn id="353" idx="0"/>
          </p:cNvCxnSpPr>
          <p:nvPr/>
        </p:nvCxnSpPr>
        <p:spPr>
          <a:xfrm>
            <a:off x="4219455" y="4375239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矩形 352"/>
          <p:cNvSpPr/>
          <p:nvPr/>
        </p:nvSpPr>
        <p:spPr>
          <a:xfrm>
            <a:off x="4071890" y="49776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4" name="椭圆 353"/>
          <p:cNvSpPr/>
          <p:nvPr/>
        </p:nvSpPr>
        <p:spPr>
          <a:xfrm>
            <a:off x="1598760" y="30188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55" name="直接连接符 354"/>
          <p:cNvCxnSpPr>
            <a:stCxn id="329" idx="3"/>
            <a:endCxn id="358" idx="0"/>
          </p:cNvCxnSpPr>
          <p:nvPr/>
        </p:nvCxnSpPr>
        <p:spPr>
          <a:xfrm flipH="1">
            <a:off x="1906866" y="4365751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矩形 357"/>
          <p:cNvSpPr/>
          <p:nvPr/>
        </p:nvSpPr>
        <p:spPr>
          <a:xfrm>
            <a:off x="1660123" y="49618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9" name="矩形 358"/>
          <p:cNvSpPr/>
          <p:nvPr/>
        </p:nvSpPr>
        <p:spPr>
          <a:xfrm>
            <a:off x="2237032" y="49549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0" name="矩形 359"/>
          <p:cNvSpPr/>
          <p:nvPr/>
        </p:nvSpPr>
        <p:spPr>
          <a:xfrm>
            <a:off x="3166873" y="40199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1" name="矩形 360"/>
          <p:cNvSpPr/>
          <p:nvPr/>
        </p:nvSpPr>
        <p:spPr>
          <a:xfrm>
            <a:off x="150644" y="40182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2" name="矩形 341"/>
          <p:cNvSpPr/>
          <p:nvPr/>
        </p:nvSpPr>
        <p:spPr>
          <a:xfrm>
            <a:off x="3185616" y="327708"/>
            <a:ext cx="573426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15</a:t>
            </a:r>
            <a:r>
              <a:rPr lang="zh-CN" altLang="en-US" dirty="0" smtClean="0"/>
              <a:t>没有孩子，且为黑色，</a:t>
            </a:r>
            <a:endParaRPr lang="en-US" altLang="zh-CN" dirty="0" smtClean="0"/>
          </a:p>
          <a:p>
            <a:r>
              <a:rPr lang="zh-CN" altLang="en-US" dirty="0" smtClean="0"/>
              <a:t>则以</a:t>
            </a:r>
            <a:r>
              <a:rPr lang="en-US" altLang="zh-CN" dirty="0" smtClean="0"/>
              <a:t>15</a:t>
            </a:r>
            <a:r>
              <a:rPr lang="zh-CN" altLang="en-US" dirty="0"/>
              <a:t>为当前节点进行旋转调色：</a:t>
            </a:r>
            <a:endParaRPr lang="en-US" altLang="zh-CN" dirty="0"/>
          </a:p>
          <a:p>
            <a:r>
              <a:rPr lang="zh-CN" altLang="en-US" dirty="0" smtClean="0"/>
              <a:t>条件：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为黑色，其兄弟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为黑色，且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的远侄为黑色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：交换</a:t>
            </a:r>
            <a:r>
              <a:rPr lang="en-US" altLang="zh-CN" dirty="0" smtClean="0"/>
              <a:t>18</a:t>
            </a:r>
            <a:r>
              <a:rPr lang="zh-CN" altLang="en-US" dirty="0"/>
              <a:t>和</a:t>
            </a:r>
            <a:r>
              <a:rPr lang="en-US" altLang="zh-CN" dirty="0" smtClean="0"/>
              <a:t>17</a:t>
            </a:r>
            <a:r>
              <a:rPr lang="zh-CN" altLang="en-US" dirty="0" smtClean="0"/>
              <a:t>的颜色，并对</a:t>
            </a:r>
            <a:r>
              <a:rPr lang="en-US" altLang="zh-CN" dirty="0" smtClean="0"/>
              <a:t>18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/>
              <a:t>转化</a:t>
            </a:r>
            <a:r>
              <a:rPr lang="zh-CN" altLang="en-US" dirty="0" smtClean="0"/>
              <a:t>为情况</a:t>
            </a:r>
            <a:r>
              <a:rPr lang="en-US" altLang="zh-CN" dirty="0" smtClean="0"/>
              <a:t>5</a:t>
            </a:r>
            <a:endParaRPr lang="en-US" altLang="zh-CN" dirty="0"/>
          </a:p>
        </p:txBody>
      </p:sp>
      <p:cxnSp>
        <p:nvCxnSpPr>
          <p:cNvPr id="344" name="直接箭头连接符 343"/>
          <p:cNvCxnSpPr/>
          <p:nvPr/>
        </p:nvCxnSpPr>
        <p:spPr>
          <a:xfrm>
            <a:off x="4083724" y="1946115"/>
            <a:ext cx="3186812" cy="715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椭圆 355"/>
          <p:cNvSpPr/>
          <p:nvPr/>
        </p:nvSpPr>
        <p:spPr>
          <a:xfrm>
            <a:off x="11234083" y="39703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7" name="直接连接符 356"/>
          <p:cNvCxnSpPr>
            <a:stCxn id="388" idx="3"/>
            <a:endCxn id="366" idx="0"/>
          </p:cNvCxnSpPr>
          <p:nvPr/>
        </p:nvCxnSpPr>
        <p:spPr>
          <a:xfrm flipH="1">
            <a:off x="11537777" y="5311165"/>
            <a:ext cx="99965" cy="482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连接符 363"/>
          <p:cNvCxnSpPr>
            <a:stCxn id="356" idx="3"/>
            <a:endCxn id="365" idx="0"/>
          </p:cNvCxnSpPr>
          <p:nvPr/>
        </p:nvCxnSpPr>
        <p:spPr>
          <a:xfrm flipH="1">
            <a:off x="11217446" y="4428774"/>
            <a:ext cx="95283" cy="544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矩形 364"/>
          <p:cNvSpPr/>
          <p:nvPr/>
        </p:nvSpPr>
        <p:spPr>
          <a:xfrm>
            <a:off x="10970703" y="49728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6" name="矩形 365"/>
          <p:cNvSpPr/>
          <p:nvPr/>
        </p:nvSpPr>
        <p:spPr>
          <a:xfrm>
            <a:off x="11291034" y="57936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7" name="椭圆 366"/>
          <p:cNvSpPr/>
          <p:nvPr/>
        </p:nvSpPr>
        <p:spPr>
          <a:xfrm>
            <a:off x="8717742" y="11361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368" name="直接连接符 367"/>
          <p:cNvCxnSpPr>
            <a:stCxn id="393" idx="0"/>
            <a:endCxn id="367" idx="5"/>
          </p:cNvCxnSpPr>
          <p:nvPr/>
        </p:nvCxnSpPr>
        <p:spPr>
          <a:xfrm flipH="1" flipV="1">
            <a:off x="9176124" y="1594499"/>
            <a:ext cx="1136163" cy="5237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/>
          <p:cNvCxnSpPr>
            <a:stCxn id="376" idx="0"/>
            <a:endCxn id="393" idx="3"/>
          </p:cNvCxnSpPr>
          <p:nvPr/>
        </p:nvCxnSpPr>
        <p:spPr>
          <a:xfrm flipV="1">
            <a:off x="9383368" y="2576680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>
            <a:stCxn id="367" idx="3"/>
            <a:endCxn id="382" idx="0"/>
          </p:cNvCxnSpPr>
          <p:nvPr/>
        </p:nvCxnSpPr>
        <p:spPr>
          <a:xfrm flipH="1">
            <a:off x="7620981" y="1594499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405" idx="0"/>
            <a:endCxn id="376" idx="5"/>
          </p:cNvCxnSpPr>
          <p:nvPr/>
        </p:nvCxnSpPr>
        <p:spPr>
          <a:xfrm flipH="1" flipV="1">
            <a:off x="9573236" y="3491462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73" idx="3"/>
            <a:endCxn id="406" idx="0"/>
          </p:cNvCxnSpPr>
          <p:nvPr/>
        </p:nvCxnSpPr>
        <p:spPr>
          <a:xfrm flipH="1">
            <a:off x="6693456" y="3462118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椭圆 372"/>
          <p:cNvSpPr/>
          <p:nvPr/>
        </p:nvSpPr>
        <p:spPr>
          <a:xfrm>
            <a:off x="6712657" y="30037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374" name="直接连接符 373"/>
          <p:cNvCxnSpPr>
            <a:stCxn id="373" idx="0"/>
            <a:endCxn id="382" idx="3"/>
          </p:cNvCxnSpPr>
          <p:nvPr/>
        </p:nvCxnSpPr>
        <p:spPr>
          <a:xfrm flipV="1">
            <a:off x="6981171" y="2588392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矩形 374"/>
          <p:cNvSpPr/>
          <p:nvPr/>
        </p:nvSpPr>
        <p:spPr>
          <a:xfrm>
            <a:off x="7023793" y="40236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6" name="椭圆 375"/>
          <p:cNvSpPr/>
          <p:nvPr/>
        </p:nvSpPr>
        <p:spPr>
          <a:xfrm>
            <a:off x="9114854" y="30330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7" name="直接连接符 376"/>
          <p:cNvCxnSpPr>
            <a:stCxn id="376" idx="3"/>
            <a:endCxn id="396" idx="0"/>
          </p:cNvCxnSpPr>
          <p:nvPr/>
        </p:nvCxnSpPr>
        <p:spPr>
          <a:xfrm flipH="1">
            <a:off x="9136114" y="3491462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椭圆 377"/>
          <p:cNvSpPr/>
          <p:nvPr/>
        </p:nvSpPr>
        <p:spPr>
          <a:xfrm>
            <a:off x="8215225" y="39024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379" name="直接连接符 378"/>
          <p:cNvCxnSpPr>
            <a:stCxn id="378" idx="5"/>
            <a:endCxn id="404" idx="0"/>
          </p:cNvCxnSpPr>
          <p:nvPr/>
        </p:nvCxnSpPr>
        <p:spPr>
          <a:xfrm>
            <a:off x="8673607" y="4360873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连接符 379"/>
          <p:cNvCxnSpPr>
            <a:stCxn id="378" idx="0"/>
            <a:endCxn id="401" idx="5"/>
          </p:cNvCxnSpPr>
          <p:nvPr/>
        </p:nvCxnSpPr>
        <p:spPr>
          <a:xfrm flipH="1" flipV="1">
            <a:off x="8353211" y="3472333"/>
            <a:ext cx="130528" cy="430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89" idx="0"/>
            <a:endCxn id="388" idx="5"/>
          </p:cNvCxnSpPr>
          <p:nvPr/>
        </p:nvCxnSpPr>
        <p:spPr>
          <a:xfrm flipH="1" flipV="1">
            <a:off x="12017478" y="5311165"/>
            <a:ext cx="113887" cy="482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椭圆 381"/>
          <p:cNvSpPr/>
          <p:nvPr/>
        </p:nvSpPr>
        <p:spPr>
          <a:xfrm>
            <a:off x="7352467" y="21300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83" name="直接连接符 382"/>
          <p:cNvCxnSpPr>
            <a:stCxn id="382" idx="5"/>
            <a:endCxn id="401" idx="0"/>
          </p:cNvCxnSpPr>
          <p:nvPr/>
        </p:nvCxnSpPr>
        <p:spPr>
          <a:xfrm>
            <a:off x="7810849" y="2588392"/>
            <a:ext cx="352494" cy="425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连接符 383"/>
          <p:cNvCxnSpPr>
            <a:stCxn id="373" idx="5"/>
            <a:endCxn id="375" idx="0"/>
          </p:cNvCxnSpPr>
          <p:nvPr/>
        </p:nvCxnSpPr>
        <p:spPr>
          <a:xfrm>
            <a:off x="7171039" y="3462118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椭圆 384"/>
          <p:cNvSpPr/>
          <p:nvPr/>
        </p:nvSpPr>
        <p:spPr>
          <a:xfrm>
            <a:off x="10057142" y="391197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86" name="直接连接符 385"/>
          <p:cNvCxnSpPr>
            <a:stCxn id="393" idx="5"/>
            <a:endCxn id="397" idx="0"/>
          </p:cNvCxnSpPr>
          <p:nvPr/>
        </p:nvCxnSpPr>
        <p:spPr>
          <a:xfrm>
            <a:off x="10502155" y="2576680"/>
            <a:ext cx="45008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连接符 386"/>
          <p:cNvCxnSpPr>
            <a:stCxn id="385" idx="3"/>
            <a:endCxn id="395" idx="0"/>
          </p:cNvCxnSpPr>
          <p:nvPr/>
        </p:nvCxnSpPr>
        <p:spPr>
          <a:xfrm flipH="1">
            <a:off x="10041200" y="4370361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椭圆 387"/>
          <p:cNvSpPr/>
          <p:nvPr/>
        </p:nvSpPr>
        <p:spPr>
          <a:xfrm>
            <a:off x="11559096" y="48527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9" name="矩形 388"/>
          <p:cNvSpPr/>
          <p:nvPr/>
        </p:nvSpPr>
        <p:spPr>
          <a:xfrm>
            <a:off x="11884622" y="57936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0" name="直接连接符 389"/>
          <p:cNvCxnSpPr>
            <a:stCxn id="385" idx="0"/>
            <a:endCxn id="397" idx="3"/>
          </p:cNvCxnSpPr>
          <p:nvPr/>
        </p:nvCxnSpPr>
        <p:spPr>
          <a:xfrm flipV="1">
            <a:off x="10325656" y="3491462"/>
            <a:ext cx="436712" cy="420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92" idx="0"/>
            <a:endCxn id="401" idx="3"/>
          </p:cNvCxnSpPr>
          <p:nvPr/>
        </p:nvCxnSpPr>
        <p:spPr>
          <a:xfrm flipV="1">
            <a:off x="7840473" y="3472333"/>
            <a:ext cx="133002" cy="565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矩形 391"/>
          <p:cNvSpPr/>
          <p:nvPr/>
        </p:nvSpPr>
        <p:spPr>
          <a:xfrm>
            <a:off x="7593730" y="40376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3" name="椭圆 392"/>
          <p:cNvSpPr/>
          <p:nvPr/>
        </p:nvSpPr>
        <p:spPr>
          <a:xfrm>
            <a:off x="10043773" y="21182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4" name="直接连接符 393"/>
          <p:cNvCxnSpPr>
            <a:stCxn id="356" idx="0"/>
            <a:endCxn id="397" idx="5"/>
          </p:cNvCxnSpPr>
          <p:nvPr/>
        </p:nvCxnSpPr>
        <p:spPr>
          <a:xfrm flipH="1" flipV="1">
            <a:off x="11142104" y="3491462"/>
            <a:ext cx="360493" cy="478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矩形 394"/>
          <p:cNvSpPr/>
          <p:nvPr/>
        </p:nvSpPr>
        <p:spPr>
          <a:xfrm>
            <a:off x="9794457" y="49728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6" name="矩形 395"/>
          <p:cNvSpPr/>
          <p:nvPr/>
        </p:nvSpPr>
        <p:spPr>
          <a:xfrm>
            <a:off x="8889371" y="40144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7" name="椭圆 396"/>
          <p:cNvSpPr/>
          <p:nvPr/>
        </p:nvSpPr>
        <p:spPr>
          <a:xfrm>
            <a:off x="10683722" y="303308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8" name="直接连接符 397"/>
          <p:cNvCxnSpPr>
            <a:stCxn id="388" idx="0"/>
            <a:endCxn id="356" idx="5"/>
          </p:cNvCxnSpPr>
          <p:nvPr/>
        </p:nvCxnSpPr>
        <p:spPr>
          <a:xfrm flipH="1" flipV="1">
            <a:off x="11692465" y="4428774"/>
            <a:ext cx="135145" cy="424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/>
          <p:cNvCxnSpPr>
            <a:stCxn id="385" idx="5"/>
            <a:endCxn id="400" idx="0"/>
          </p:cNvCxnSpPr>
          <p:nvPr/>
        </p:nvCxnSpPr>
        <p:spPr>
          <a:xfrm>
            <a:off x="10515524" y="4370361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矩形 399"/>
          <p:cNvSpPr/>
          <p:nvPr/>
        </p:nvSpPr>
        <p:spPr>
          <a:xfrm>
            <a:off x="10367959" y="49728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1" name="椭圆 400"/>
          <p:cNvSpPr/>
          <p:nvPr/>
        </p:nvSpPr>
        <p:spPr>
          <a:xfrm>
            <a:off x="7894829" y="301395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02" name="直接连接符 401"/>
          <p:cNvCxnSpPr>
            <a:stCxn id="378" idx="3"/>
            <a:endCxn id="403" idx="0"/>
          </p:cNvCxnSpPr>
          <p:nvPr/>
        </p:nvCxnSpPr>
        <p:spPr>
          <a:xfrm flipH="1">
            <a:off x="8202935" y="4360873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矩形 402"/>
          <p:cNvSpPr/>
          <p:nvPr/>
        </p:nvSpPr>
        <p:spPr>
          <a:xfrm>
            <a:off x="7956192" y="49569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4" name="矩形 403"/>
          <p:cNvSpPr/>
          <p:nvPr/>
        </p:nvSpPr>
        <p:spPr>
          <a:xfrm>
            <a:off x="8533101" y="49500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5" name="矩形 404"/>
          <p:cNvSpPr/>
          <p:nvPr/>
        </p:nvSpPr>
        <p:spPr>
          <a:xfrm>
            <a:off x="9462942" y="40151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6" name="矩形 405"/>
          <p:cNvSpPr/>
          <p:nvPr/>
        </p:nvSpPr>
        <p:spPr>
          <a:xfrm>
            <a:off x="6446713" y="40133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7" name="椭圆 406"/>
          <p:cNvSpPr/>
          <p:nvPr/>
        </p:nvSpPr>
        <p:spPr>
          <a:xfrm>
            <a:off x="16794730" y="31068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8" name="直接连接符 407"/>
          <p:cNvCxnSpPr>
            <a:stCxn id="433" idx="3"/>
            <a:endCxn id="411" idx="0"/>
          </p:cNvCxnSpPr>
          <p:nvPr/>
        </p:nvCxnSpPr>
        <p:spPr>
          <a:xfrm flipH="1">
            <a:off x="17389064" y="4565107"/>
            <a:ext cx="99965" cy="482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442" idx="5"/>
            <a:endCxn id="410" idx="0"/>
          </p:cNvCxnSpPr>
          <p:nvPr/>
        </p:nvCxnSpPr>
        <p:spPr>
          <a:xfrm>
            <a:off x="16707195" y="4463478"/>
            <a:ext cx="113348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矩形 409"/>
          <p:cNvSpPr/>
          <p:nvPr/>
        </p:nvSpPr>
        <p:spPr>
          <a:xfrm>
            <a:off x="16573800" y="50374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1" name="矩形 410"/>
          <p:cNvSpPr/>
          <p:nvPr/>
        </p:nvSpPr>
        <p:spPr>
          <a:xfrm>
            <a:off x="17142321" y="50475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2" name="椭圆 411"/>
          <p:cNvSpPr/>
          <p:nvPr/>
        </p:nvSpPr>
        <p:spPr>
          <a:xfrm>
            <a:off x="14798488" y="12098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413" name="直接连接符 412"/>
          <p:cNvCxnSpPr>
            <a:stCxn id="438" idx="0"/>
            <a:endCxn id="412" idx="5"/>
          </p:cNvCxnSpPr>
          <p:nvPr/>
        </p:nvCxnSpPr>
        <p:spPr>
          <a:xfrm flipH="1" flipV="1">
            <a:off x="15256870" y="1668267"/>
            <a:ext cx="1016830" cy="497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连接符 413"/>
          <p:cNvCxnSpPr>
            <a:stCxn id="421" idx="0"/>
            <a:endCxn id="438" idx="3"/>
          </p:cNvCxnSpPr>
          <p:nvPr/>
        </p:nvCxnSpPr>
        <p:spPr>
          <a:xfrm flipV="1">
            <a:off x="15464114" y="2624220"/>
            <a:ext cx="619718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连接符 414"/>
          <p:cNvCxnSpPr>
            <a:stCxn id="412" idx="3"/>
            <a:endCxn id="427" idx="0"/>
          </p:cNvCxnSpPr>
          <p:nvPr/>
        </p:nvCxnSpPr>
        <p:spPr>
          <a:xfrm flipH="1">
            <a:off x="13701727" y="1668267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>
            <a:stCxn id="450" idx="0"/>
            <a:endCxn id="421" idx="5"/>
          </p:cNvCxnSpPr>
          <p:nvPr/>
        </p:nvCxnSpPr>
        <p:spPr>
          <a:xfrm flipH="1" flipV="1">
            <a:off x="15653982" y="3565230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连接符 416"/>
          <p:cNvCxnSpPr>
            <a:stCxn id="418" idx="3"/>
            <a:endCxn id="451" idx="0"/>
          </p:cNvCxnSpPr>
          <p:nvPr/>
        </p:nvCxnSpPr>
        <p:spPr>
          <a:xfrm flipH="1">
            <a:off x="12774202" y="3535886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椭圆 417"/>
          <p:cNvSpPr/>
          <p:nvPr/>
        </p:nvSpPr>
        <p:spPr>
          <a:xfrm>
            <a:off x="12793403" y="30775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419" name="直接连接符 418"/>
          <p:cNvCxnSpPr>
            <a:stCxn id="418" idx="0"/>
            <a:endCxn id="427" idx="3"/>
          </p:cNvCxnSpPr>
          <p:nvPr/>
        </p:nvCxnSpPr>
        <p:spPr>
          <a:xfrm flipV="1">
            <a:off x="13061917" y="2662160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矩形 419"/>
          <p:cNvSpPr/>
          <p:nvPr/>
        </p:nvSpPr>
        <p:spPr>
          <a:xfrm>
            <a:off x="13104539" y="40974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1" name="椭圆 420"/>
          <p:cNvSpPr/>
          <p:nvPr/>
        </p:nvSpPr>
        <p:spPr>
          <a:xfrm>
            <a:off x="15195600" y="31068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2" name="直接连接符 421"/>
          <p:cNvCxnSpPr>
            <a:stCxn id="421" idx="3"/>
            <a:endCxn id="441" idx="0"/>
          </p:cNvCxnSpPr>
          <p:nvPr/>
        </p:nvCxnSpPr>
        <p:spPr>
          <a:xfrm flipH="1">
            <a:off x="15216860" y="3565230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椭圆 422"/>
          <p:cNvSpPr/>
          <p:nvPr/>
        </p:nvSpPr>
        <p:spPr>
          <a:xfrm>
            <a:off x="14295971" y="39762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424" name="直接连接符 423"/>
          <p:cNvCxnSpPr>
            <a:stCxn id="423" idx="5"/>
            <a:endCxn id="449" idx="0"/>
          </p:cNvCxnSpPr>
          <p:nvPr/>
        </p:nvCxnSpPr>
        <p:spPr>
          <a:xfrm>
            <a:off x="14754353" y="4434641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23" idx="0"/>
            <a:endCxn id="446" idx="5"/>
          </p:cNvCxnSpPr>
          <p:nvPr/>
        </p:nvCxnSpPr>
        <p:spPr>
          <a:xfrm flipH="1" flipV="1">
            <a:off x="14433957" y="3546101"/>
            <a:ext cx="130528" cy="430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34" idx="0"/>
            <a:endCxn id="433" idx="5"/>
          </p:cNvCxnSpPr>
          <p:nvPr/>
        </p:nvCxnSpPr>
        <p:spPr>
          <a:xfrm flipH="1" flipV="1">
            <a:off x="17868765" y="4565107"/>
            <a:ext cx="113887" cy="482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椭圆 426"/>
          <p:cNvSpPr/>
          <p:nvPr/>
        </p:nvSpPr>
        <p:spPr>
          <a:xfrm>
            <a:off x="13433213" y="22037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28" name="直接连接符 427"/>
          <p:cNvCxnSpPr>
            <a:stCxn id="427" idx="5"/>
            <a:endCxn id="446" idx="0"/>
          </p:cNvCxnSpPr>
          <p:nvPr/>
        </p:nvCxnSpPr>
        <p:spPr>
          <a:xfrm>
            <a:off x="13891595" y="2662160"/>
            <a:ext cx="352494" cy="425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连接符 428"/>
          <p:cNvCxnSpPr>
            <a:stCxn id="418" idx="5"/>
            <a:endCxn id="420" idx="0"/>
          </p:cNvCxnSpPr>
          <p:nvPr/>
        </p:nvCxnSpPr>
        <p:spPr>
          <a:xfrm>
            <a:off x="13251785" y="3535886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接连接符 430"/>
          <p:cNvCxnSpPr>
            <a:stCxn id="438" idx="5"/>
            <a:endCxn id="407" idx="0"/>
          </p:cNvCxnSpPr>
          <p:nvPr/>
        </p:nvCxnSpPr>
        <p:spPr>
          <a:xfrm>
            <a:off x="16463568" y="2624220"/>
            <a:ext cx="599676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椭圆 432"/>
          <p:cNvSpPr/>
          <p:nvPr/>
        </p:nvSpPr>
        <p:spPr>
          <a:xfrm>
            <a:off x="17410383" y="41067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4" name="矩形 433"/>
          <p:cNvSpPr/>
          <p:nvPr/>
        </p:nvSpPr>
        <p:spPr>
          <a:xfrm>
            <a:off x="17735909" y="50475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5" name="直接连接符 434"/>
          <p:cNvCxnSpPr>
            <a:stCxn id="440" idx="0"/>
            <a:endCxn id="442" idx="3"/>
          </p:cNvCxnSpPr>
          <p:nvPr/>
        </p:nvCxnSpPr>
        <p:spPr>
          <a:xfrm flipV="1">
            <a:off x="16251929" y="4463478"/>
            <a:ext cx="75530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>
            <a:stCxn id="437" idx="0"/>
            <a:endCxn id="446" idx="3"/>
          </p:cNvCxnSpPr>
          <p:nvPr/>
        </p:nvCxnSpPr>
        <p:spPr>
          <a:xfrm flipV="1">
            <a:off x="13921219" y="3546101"/>
            <a:ext cx="133002" cy="565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矩形 436"/>
          <p:cNvSpPr/>
          <p:nvPr/>
        </p:nvSpPr>
        <p:spPr>
          <a:xfrm>
            <a:off x="13674476" y="41113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8" name="椭圆 437"/>
          <p:cNvSpPr/>
          <p:nvPr/>
        </p:nvSpPr>
        <p:spPr>
          <a:xfrm>
            <a:off x="16005186" y="21658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39" name="直接连接符 438"/>
          <p:cNvCxnSpPr>
            <a:stCxn id="407" idx="3"/>
            <a:endCxn id="442" idx="0"/>
          </p:cNvCxnSpPr>
          <p:nvPr/>
        </p:nvCxnSpPr>
        <p:spPr>
          <a:xfrm flipH="1">
            <a:off x="16517327" y="3565230"/>
            <a:ext cx="35604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矩形 439"/>
          <p:cNvSpPr/>
          <p:nvPr/>
        </p:nvSpPr>
        <p:spPr>
          <a:xfrm>
            <a:off x="16005186" y="50374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1" name="矩形 440"/>
          <p:cNvSpPr/>
          <p:nvPr/>
        </p:nvSpPr>
        <p:spPr>
          <a:xfrm>
            <a:off x="14970117" y="40882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2" name="椭圆 441"/>
          <p:cNvSpPr/>
          <p:nvPr/>
        </p:nvSpPr>
        <p:spPr>
          <a:xfrm>
            <a:off x="16248813" y="40050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3" name="直接连接符 442"/>
          <p:cNvCxnSpPr>
            <a:stCxn id="433" idx="0"/>
            <a:endCxn id="407" idx="5"/>
          </p:cNvCxnSpPr>
          <p:nvPr/>
        </p:nvCxnSpPr>
        <p:spPr>
          <a:xfrm flipH="1" flipV="1">
            <a:off x="17253112" y="3565230"/>
            <a:ext cx="425785" cy="541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椭圆 445"/>
          <p:cNvSpPr/>
          <p:nvPr/>
        </p:nvSpPr>
        <p:spPr>
          <a:xfrm>
            <a:off x="13975575" y="30877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47" name="直接连接符 446"/>
          <p:cNvCxnSpPr>
            <a:stCxn id="423" idx="3"/>
            <a:endCxn id="448" idx="0"/>
          </p:cNvCxnSpPr>
          <p:nvPr/>
        </p:nvCxnSpPr>
        <p:spPr>
          <a:xfrm flipH="1">
            <a:off x="14283681" y="4434641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矩形 447"/>
          <p:cNvSpPr/>
          <p:nvPr/>
        </p:nvSpPr>
        <p:spPr>
          <a:xfrm>
            <a:off x="14036938" y="50306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9" name="矩形 448"/>
          <p:cNvSpPr/>
          <p:nvPr/>
        </p:nvSpPr>
        <p:spPr>
          <a:xfrm>
            <a:off x="14613847" y="50238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0" name="矩形 449"/>
          <p:cNvSpPr/>
          <p:nvPr/>
        </p:nvSpPr>
        <p:spPr>
          <a:xfrm>
            <a:off x="15543688" y="40888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1" name="矩形 450"/>
          <p:cNvSpPr/>
          <p:nvPr/>
        </p:nvSpPr>
        <p:spPr>
          <a:xfrm>
            <a:off x="12527459" y="40871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52" name="直接箭头连接符 451"/>
          <p:cNvCxnSpPr/>
          <p:nvPr/>
        </p:nvCxnSpPr>
        <p:spPr>
          <a:xfrm>
            <a:off x="10734953" y="2390939"/>
            <a:ext cx="2566580" cy="434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矩形 452"/>
          <p:cNvSpPr/>
          <p:nvPr/>
        </p:nvSpPr>
        <p:spPr>
          <a:xfrm>
            <a:off x="9388996" y="877569"/>
            <a:ext cx="57342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条件：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为黑色，其兄弟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为黑色，且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的远侄为红色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17</a:t>
            </a:r>
            <a:r>
              <a:rPr lang="zh-CN" altLang="en-US" dirty="0" smtClean="0"/>
              <a:t>设为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的颜色，将</a:t>
            </a:r>
            <a:r>
              <a:rPr lang="en-US" altLang="zh-CN" dirty="0" smtClean="0"/>
              <a:t>16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18</a:t>
            </a:r>
            <a:r>
              <a:rPr lang="zh-CN" altLang="en-US" dirty="0" smtClean="0"/>
              <a:t>都设为黑色，</a:t>
            </a:r>
            <a:endParaRPr lang="en-US" altLang="zh-CN" dirty="0" smtClean="0"/>
          </a:p>
          <a:p>
            <a:r>
              <a:rPr lang="zh-CN" altLang="en-US" dirty="0" smtClean="0"/>
              <a:t>并对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进行左旋，最后</a:t>
            </a:r>
            <a:r>
              <a:rPr lang="zh-CN" altLang="en-US" dirty="0"/>
              <a:t>删</a:t>
            </a:r>
            <a:r>
              <a:rPr lang="zh-CN" altLang="en-US" dirty="0" smtClean="0"/>
              <a:t>掉</a:t>
            </a:r>
            <a:r>
              <a:rPr lang="en-US" altLang="zh-CN" dirty="0" smtClean="0"/>
              <a:t>15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695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407" name="椭圆 406"/>
          <p:cNvSpPr/>
          <p:nvPr/>
        </p:nvSpPr>
        <p:spPr>
          <a:xfrm>
            <a:off x="4444226" y="326908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8" name="直接连接符 407"/>
          <p:cNvCxnSpPr>
            <a:stCxn id="433" idx="3"/>
            <a:endCxn id="411" idx="0"/>
          </p:cNvCxnSpPr>
          <p:nvPr/>
        </p:nvCxnSpPr>
        <p:spPr>
          <a:xfrm flipH="1">
            <a:off x="5038560" y="4727339"/>
            <a:ext cx="99965" cy="482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442" idx="5"/>
            <a:endCxn id="410" idx="0"/>
          </p:cNvCxnSpPr>
          <p:nvPr/>
        </p:nvCxnSpPr>
        <p:spPr>
          <a:xfrm>
            <a:off x="4356691" y="4625710"/>
            <a:ext cx="113348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矩形 409"/>
          <p:cNvSpPr/>
          <p:nvPr/>
        </p:nvSpPr>
        <p:spPr>
          <a:xfrm>
            <a:off x="4223296" y="51996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1" name="矩形 410"/>
          <p:cNvSpPr/>
          <p:nvPr/>
        </p:nvSpPr>
        <p:spPr>
          <a:xfrm>
            <a:off x="4791817" y="52098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2" name="椭圆 411"/>
          <p:cNvSpPr/>
          <p:nvPr/>
        </p:nvSpPr>
        <p:spPr>
          <a:xfrm>
            <a:off x="2447984" y="13721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413" name="直接连接符 412"/>
          <p:cNvCxnSpPr>
            <a:stCxn id="438" idx="0"/>
            <a:endCxn id="412" idx="5"/>
          </p:cNvCxnSpPr>
          <p:nvPr/>
        </p:nvCxnSpPr>
        <p:spPr>
          <a:xfrm flipH="1" flipV="1">
            <a:off x="2906366" y="1830499"/>
            <a:ext cx="1016830" cy="497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连接符 413"/>
          <p:cNvCxnSpPr>
            <a:stCxn id="421" idx="0"/>
            <a:endCxn id="438" idx="3"/>
          </p:cNvCxnSpPr>
          <p:nvPr/>
        </p:nvCxnSpPr>
        <p:spPr>
          <a:xfrm flipV="1">
            <a:off x="3113610" y="2786452"/>
            <a:ext cx="619718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连接符 414"/>
          <p:cNvCxnSpPr>
            <a:stCxn id="412" idx="3"/>
            <a:endCxn id="427" idx="0"/>
          </p:cNvCxnSpPr>
          <p:nvPr/>
        </p:nvCxnSpPr>
        <p:spPr>
          <a:xfrm flipH="1">
            <a:off x="1351223" y="1830499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>
            <a:stCxn id="450" idx="0"/>
            <a:endCxn id="421" idx="5"/>
          </p:cNvCxnSpPr>
          <p:nvPr/>
        </p:nvCxnSpPr>
        <p:spPr>
          <a:xfrm flipH="1" flipV="1">
            <a:off x="3303478" y="3727462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连接符 416"/>
          <p:cNvCxnSpPr>
            <a:stCxn id="418" idx="3"/>
            <a:endCxn id="451" idx="0"/>
          </p:cNvCxnSpPr>
          <p:nvPr/>
        </p:nvCxnSpPr>
        <p:spPr>
          <a:xfrm flipH="1">
            <a:off x="423698" y="3698118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椭圆 417"/>
          <p:cNvSpPr/>
          <p:nvPr/>
        </p:nvSpPr>
        <p:spPr>
          <a:xfrm>
            <a:off x="442899" y="32397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419" name="直接连接符 418"/>
          <p:cNvCxnSpPr>
            <a:stCxn id="418" idx="0"/>
            <a:endCxn id="427" idx="3"/>
          </p:cNvCxnSpPr>
          <p:nvPr/>
        </p:nvCxnSpPr>
        <p:spPr>
          <a:xfrm flipV="1">
            <a:off x="711413" y="2824392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矩形 419"/>
          <p:cNvSpPr/>
          <p:nvPr/>
        </p:nvSpPr>
        <p:spPr>
          <a:xfrm>
            <a:off x="754035" y="42596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1" name="椭圆 420"/>
          <p:cNvSpPr/>
          <p:nvPr/>
        </p:nvSpPr>
        <p:spPr>
          <a:xfrm>
            <a:off x="2845096" y="32690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2" name="直接连接符 421"/>
          <p:cNvCxnSpPr>
            <a:stCxn id="421" idx="3"/>
            <a:endCxn id="441" idx="0"/>
          </p:cNvCxnSpPr>
          <p:nvPr/>
        </p:nvCxnSpPr>
        <p:spPr>
          <a:xfrm flipH="1">
            <a:off x="2866356" y="3727462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椭圆 422"/>
          <p:cNvSpPr/>
          <p:nvPr/>
        </p:nvSpPr>
        <p:spPr>
          <a:xfrm>
            <a:off x="1945467" y="41384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424" name="直接连接符 423"/>
          <p:cNvCxnSpPr>
            <a:stCxn id="423" idx="5"/>
            <a:endCxn id="449" idx="0"/>
          </p:cNvCxnSpPr>
          <p:nvPr/>
        </p:nvCxnSpPr>
        <p:spPr>
          <a:xfrm>
            <a:off x="2403849" y="4596873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23" idx="0"/>
            <a:endCxn id="446" idx="5"/>
          </p:cNvCxnSpPr>
          <p:nvPr/>
        </p:nvCxnSpPr>
        <p:spPr>
          <a:xfrm flipH="1" flipV="1">
            <a:off x="2083453" y="3708333"/>
            <a:ext cx="130528" cy="430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34" idx="0"/>
            <a:endCxn id="433" idx="5"/>
          </p:cNvCxnSpPr>
          <p:nvPr/>
        </p:nvCxnSpPr>
        <p:spPr>
          <a:xfrm flipH="1" flipV="1">
            <a:off x="5518261" y="4727339"/>
            <a:ext cx="113887" cy="482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椭圆 426"/>
          <p:cNvSpPr/>
          <p:nvPr/>
        </p:nvSpPr>
        <p:spPr>
          <a:xfrm>
            <a:off x="1082709" y="23660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28" name="直接连接符 427"/>
          <p:cNvCxnSpPr>
            <a:stCxn id="427" idx="5"/>
            <a:endCxn id="446" idx="0"/>
          </p:cNvCxnSpPr>
          <p:nvPr/>
        </p:nvCxnSpPr>
        <p:spPr>
          <a:xfrm>
            <a:off x="1541091" y="2824392"/>
            <a:ext cx="352494" cy="425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连接符 428"/>
          <p:cNvCxnSpPr>
            <a:stCxn id="418" idx="5"/>
            <a:endCxn id="420" idx="0"/>
          </p:cNvCxnSpPr>
          <p:nvPr/>
        </p:nvCxnSpPr>
        <p:spPr>
          <a:xfrm>
            <a:off x="901281" y="3698118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接连接符 430"/>
          <p:cNvCxnSpPr>
            <a:stCxn id="438" idx="5"/>
            <a:endCxn id="407" idx="0"/>
          </p:cNvCxnSpPr>
          <p:nvPr/>
        </p:nvCxnSpPr>
        <p:spPr>
          <a:xfrm>
            <a:off x="4113064" y="2786452"/>
            <a:ext cx="599676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椭圆 432"/>
          <p:cNvSpPr/>
          <p:nvPr/>
        </p:nvSpPr>
        <p:spPr>
          <a:xfrm>
            <a:off x="5059879" y="426895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4" name="矩形 433"/>
          <p:cNvSpPr/>
          <p:nvPr/>
        </p:nvSpPr>
        <p:spPr>
          <a:xfrm>
            <a:off x="5385405" y="52098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5" name="直接连接符 434"/>
          <p:cNvCxnSpPr>
            <a:stCxn id="440" idx="0"/>
            <a:endCxn id="442" idx="3"/>
          </p:cNvCxnSpPr>
          <p:nvPr/>
        </p:nvCxnSpPr>
        <p:spPr>
          <a:xfrm flipV="1">
            <a:off x="3901425" y="4625710"/>
            <a:ext cx="75530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>
            <a:stCxn id="437" idx="0"/>
            <a:endCxn id="446" idx="3"/>
          </p:cNvCxnSpPr>
          <p:nvPr/>
        </p:nvCxnSpPr>
        <p:spPr>
          <a:xfrm flipV="1">
            <a:off x="1570715" y="3708333"/>
            <a:ext cx="133002" cy="565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矩形 436"/>
          <p:cNvSpPr/>
          <p:nvPr/>
        </p:nvSpPr>
        <p:spPr>
          <a:xfrm>
            <a:off x="1323972" y="42736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8" name="椭圆 437"/>
          <p:cNvSpPr/>
          <p:nvPr/>
        </p:nvSpPr>
        <p:spPr>
          <a:xfrm>
            <a:off x="3654682" y="232807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39" name="直接连接符 438"/>
          <p:cNvCxnSpPr>
            <a:stCxn id="407" idx="3"/>
            <a:endCxn id="442" idx="0"/>
          </p:cNvCxnSpPr>
          <p:nvPr/>
        </p:nvCxnSpPr>
        <p:spPr>
          <a:xfrm flipH="1">
            <a:off x="4166823" y="3727462"/>
            <a:ext cx="35604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矩形 439"/>
          <p:cNvSpPr/>
          <p:nvPr/>
        </p:nvSpPr>
        <p:spPr>
          <a:xfrm>
            <a:off x="3654682" y="51996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1" name="矩形 440"/>
          <p:cNvSpPr/>
          <p:nvPr/>
        </p:nvSpPr>
        <p:spPr>
          <a:xfrm>
            <a:off x="2619613" y="42504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2" name="椭圆 441"/>
          <p:cNvSpPr/>
          <p:nvPr/>
        </p:nvSpPr>
        <p:spPr>
          <a:xfrm>
            <a:off x="3898309" y="41673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3" name="直接连接符 442"/>
          <p:cNvCxnSpPr>
            <a:stCxn id="433" idx="0"/>
            <a:endCxn id="407" idx="5"/>
          </p:cNvCxnSpPr>
          <p:nvPr/>
        </p:nvCxnSpPr>
        <p:spPr>
          <a:xfrm flipH="1" flipV="1">
            <a:off x="4902608" y="3727462"/>
            <a:ext cx="425785" cy="541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椭圆 445"/>
          <p:cNvSpPr/>
          <p:nvPr/>
        </p:nvSpPr>
        <p:spPr>
          <a:xfrm>
            <a:off x="1625071" y="324995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47" name="直接连接符 446"/>
          <p:cNvCxnSpPr>
            <a:stCxn id="423" idx="3"/>
            <a:endCxn id="448" idx="0"/>
          </p:cNvCxnSpPr>
          <p:nvPr/>
        </p:nvCxnSpPr>
        <p:spPr>
          <a:xfrm flipH="1">
            <a:off x="1933177" y="4596873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矩形 447"/>
          <p:cNvSpPr/>
          <p:nvPr/>
        </p:nvSpPr>
        <p:spPr>
          <a:xfrm>
            <a:off x="1686434" y="51929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9" name="矩形 448"/>
          <p:cNvSpPr/>
          <p:nvPr/>
        </p:nvSpPr>
        <p:spPr>
          <a:xfrm>
            <a:off x="2263343" y="51860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0" name="矩形 449"/>
          <p:cNvSpPr/>
          <p:nvPr/>
        </p:nvSpPr>
        <p:spPr>
          <a:xfrm>
            <a:off x="3193184" y="42511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1" name="矩形 450"/>
          <p:cNvSpPr/>
          <p:nvPr/>
        </p:nvSpPr>
        <p:spPr>
          <a:xfrm>
            <a:off x="176955" y="42493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52" name="直接箭头连接符 451"/>
          <p:cNvCxnSpPr/>
          <p:nvPr/>
        </p:nvCxnSpPr>
        <p:spPr>
          <a:xfrm>
            <a:off x="4291914" y="2523503"/>
            <a:ext cx="25660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10185504" y="33428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41" name="直接连接符 140"/>
          <p:cNvCxnSpPr>
            <a:stCxn id="172" idx="5"/>
            <a:endCxn id="142" idx="0"/>
          </p:cNvCxnSpPr>
          <p:nvPr/>
        </p:nvCxnSpPr>
        <p:spPr>
          <a:xfrm>
            <a:off x="10097969" y="4699478"/>
            <a:ext cx="113348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9964574" y="52734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4" name="椭圆 143"/>
          <p:cNvSpPr/>
          <p:nvPr/>
        </p:nvSpPr>
        <p:spPr>
          <a:xfrm>
            <a:off x="8189262" y="14458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45" name="直接连接符 144"/>
          <p:cNvCxnSpPr>
            <a:stCxn id="168" idx="0"/>
            <a:endCxn id="144" idx="5"/>
          </p:cNvCxnSpPr>
          <p:nvPr/>
        </p:nvCxnSpPr>
        <p:spPr>
          <a:xfrm flipH="1" flipV="1">
            <a:off x="8647644" y="1904267"/>
            <a:ext cx="1016830" cy="497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53" idx="0"/>
            <a:endCxn id="168" idx="3"/>
          </p:cNvCxnSpPr>
          <p:nvPr/>
        </p:nvCxnSpPr>
        <p:spPr>
          <a:xfrm flipV="1">
            <a:off x="8854888" y="2860220"/>
            <a:ext cx="619718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44" idx="3"/>
            <a:endCxn id="159" idx="0"/>
          </p:cNvCxnSpPr>
          <p:nvPr/>
        </p:nvCxnSpPr>
        <p:spPr>
          <a:xfrm flipH="1">
            <a:off x="7092501" y="1904267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78" idx="0"/>
            <a:endCxn id="153" idx="5"/>
          </p:cNvCxnSpPr>
          <p:nvPr/>
        </p:nvCxnSpPr>
        <p:spPr>
          <a:xfrm flipH="1" flipV="1">
            <a:off x="9044756" y="3801230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50" idx="3"/>
            <a:endCxn id="179" idx="0"/>
          </p:cNvCxnSpPr>
          <p:nvPr/>
        </p:nvCxnSpPr>
        <p:spPr>
          <a:xfrm flipH="1">
            <a:off x="6164976" y="3771886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6184177" y="33135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51" name="直接连接符 150"/>
          <p:cNvCxnSpPr>
            <a:stCxn id="150" idx="0"/>
            <a:endCxn id="159" idx="3"/>
          </p:cNvCxnSpPr>
          <p:nvPr/>
        </p:nvCxnSpPr>
        <p:spPr>
          <a:xfrm flipV="1">
            <a:off x="6452691" y="2898160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6495313" y="43334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3" name="椭圆 152"/>
          <p:cNvSpPr/>
          <p:nvPr/>
        </p:nvSpPr>
        <p:spPr>
          <a:xfrm>
            <a:off x="8586374" y="33428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54" name="直接连接符 153"/>
          <p:cNvCxnSpPr>
            <a:stCxn id="153" idx="3"/>
            <a:endCxn id="171" idx="0"/>
          </p:cNvCxnSpPr>
          <p:nvPr/>
        </p:nvCxnSpPr>
        <p:spPr>
          <a:xfrm flipH="1">
            <a:off x="8607634" y="3801230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椭圆 154"/>
          <p:cNvSpPr/>
          <p:nvPr/>
        </p:nvSpPr>
        <p:spPr>
          <a:xfrm>
            <a:off x="7686745" y="42122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156" name="直接连接符 155"/>
          <p:cNvCxnSpPr>
            <a:stCxn id="155" idx="5"/>
            <a:endCxn id="177" idx="0"/>
          </p:cNvCxnSpPr>
          <p:nvPr/>
        </p:nvCxnSpPr>
        <p:spPr>
          <a:xfrm>
            <a:off x="8145127" y="4670641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55" idx="0"/>
            <a:endCxn id="174" idx="5"/>
          </p:cNvCxnSpPr>
          <p:nvPr/>
        </p:nvCxnSpPr>
        <p:spPr>
          <a:xfrm flipH="1" flipV="1">
            <a:off x="7824731" y="3782101"/>
            <a:ext cx="130528" cy="430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>
            <a:off x="6823987" y="24397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160" name="直接连接符 159"/>
          <p:cNvCxnSpPr>
            <a:stCxn id="159" idx="5"/>
            <a:endCxn id="174" idx="0"/>
          </p:cNvCxnSpPr>
          <p:nvPr/>
        </p:nvCxnSpPr>
        <p:spPr>
          <a:xfrm>
            <a:off x="7282369" y="2898160"/>
            <a:ext cx="352494" cy="425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50" idx="5"/>
            <a:endCxn id="152" idx="0"/>
          </p:cNvCxnSpPr>
          <p:nvPr/>
        </p:nvCxnSpPr>
        <p:spPr>
          <a:xfrm>
            <a:off x="6642559" y="3771886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68" idx="5"/>
            <a:endCxn id="139" idx="0"/>
          </p:cNvCxnSpPr>
          <p:nvPr/>
        </p:nvCxnSpPr>
        <p:spPr>
          <a:xfrm>
            <a:off x="9854342" y="2860220"/>
            <a:ext cx="599676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70" idx="0"/>
            <a:endCxn id="172" idx="3"/>
          </p:cNvCxnSpPr>
          <p:nvPr/>
        </p:nvCxnSpPr>
        <p:spPr>
          <a:xfrm flipV="1">
            <a:off x="9642703" y="4699478"/>
            <a:ext cx="75530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67" idx="0"/>
            <a:endCxn id="174" idx="3"/>
          </p:cNvCxnSpPr>
          <p:nvPr/>
        </p:nvCxnSpPr>
        <p:spPr>
          <a:xfrm flipV="1">
            <a:off x="7311993" y="3782101"/>
            <a:ext cx="133002" cy="565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7065250" y="43473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8" name="椭圆 167"/>
          <p:cNvSpPr/>
          <p:nvPr/>
        </p:nvSpPr>
        <p:spPr>
          <a:xfrm>
            <a:off x="9395960" y="24018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9" name="直接连接符 168"/>
          <p:cNvCxnSpPr>
            <a:stCxn id="139" idx="3"/>
            <a:endCxn id="172" idx="0"/>
          </p:cNvCxnSpPr>
          <p:nvPr/>
        </p:nvCxnSpPr>
        <p:spPr>
          <a:xfrm flipH="1">
            <a:off x="9908101" y="3801230"/>
            <a:ext cx="35604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9395960" y="52734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>
          <a:xfrm>
            <a:off x="8360891" y="43242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2" name="椭圆 171"/>
          <p:cNvSpPr/>
          <p:nvPr/>
        </p:nvSpPr>
        <p:spPr>
          <a:xfrm>
            <a:off x="9639587" y="424109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7366349" y="33237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175" name="直接连接符 174"/>
          <p:cNvCxnSpPr>
            <a:stCxn id="155" idx="3"/>
            <a:endCxn id="176" idx="0"/>
          </p:cNvCxnSpPr>
          <p:nvPr/>
        </p:nvCxnSpPr>
        <p:spPr>
          <a:xfrm flipH="1">
            <a:off x="7674455" y="4670641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7427712" y="52666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7" name="矩形 176"/>
          <p:cNvSpPr/>
          <p:nvPr/>
        </p:nvSpPr>
        <p:spPr>
          <a:xfrm>
            <a:off x="8004621" y="52598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8" name="矩形 177"/>
          <p:cNvSpPr/>
          <p:nvPr/>
        </p:nvSpPr>
        <p:spPr>
          <a:xfrm>
            <a:off x="8934462" y="43248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9" name="矩形 178"/>
          <p:cNvSpPr/>
          <p:nvPr/>
        </p:nvSpPr>
        <p:spPr>
          <a:xfrm>
            <a:off x="5918233" y="43231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0" name="矩形 179"/>
          <p:cNvSpPr/>
          <p:nvPr/>
        </p:nvSpPr>
        <p:spPr>
          <a:xfrm>
            <a:off x="3151705" y="440442"/>
            <a:ext cx="642675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18</a:t>
            </a:r>
            <a:r>
              <a:rPr lang="zh-CN" altLang="en-US" dirty="0" smtClean="0"/>
              <a:t>没有孩子，且</a:t>
            </a:r>
            <a:r>
              <a:rPr lang="en-US" altLang="zh-CN" dirty="0" smtClean="0"/>
              <a:t>18</a:t>
            </a:r>
            <a:r>
              <a:rPr lang="zh-CN" altLang="en-US" dirty="0" smtClean="0"/>
              <a:t>是黑色，则以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为</a:t>
            </a:r>
            <a:r>
              <a:rPr lang="zh-CN" altLang="en-US" dirty="0" smtClean="0"/>
              <a:t>当前</a:t>
            </a:r>
            <a:r>
              <a:rPr lang="zh-CN" altLang="en-US" dirty="0"/>
              <a:t>节点进行旋转</a:t>
            </a:r>
            <a:r>
              <a:rPr lang="zh-CN" altLang="en-US" dirty="0" smtClean="0"/>
              <a:t>调色：</a:t>
            </a:r>
            <a:endParaRPr lang="en-US" altLang="zh-CN" dirty="0" smtClean="0"/>
          </a:p>
          <a:p>
            <a:r>
              <a:rPr lang="zh-CN" altLang="en-US" dirty="0" smtClean="0"/>
              <a:t>条件：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的兄弟</a:t>
            </a:r>
            <a:r>
              <a:rPr lang="en-US" altLang="zh-CN" dirty="0" smtClean="0"/>
              <a:t>16</a:t>
            </a:r>
            <a:r>
              <a:rPr lang="zh-CN" altLang="en-US" dirty="0" smtClean="0"/>
              <a:t>是黑色，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的孩子都是黑色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16</a:t>
            </a:r>
            <a:r>
              <a:rPr lang="zh-CN" altLang="en-US" dirty="0" smtClean="0"/>
              <a:t>设为红色，将</a:t>
            </a:r>
            <a:r>
              <a:rPr lang="en-US" altLang="zh-CN" dirty="0" smtClean="0"/>
              <a:t>17</a:t>
            </a:r>
            <a:r>
              <a:rPr lang="zh-CN" altLang="en-US" dirty="0" smtClean="0"/>
              <a:t>设为当前节点进行旋转调色</a:t>
            </a:r>
            <a:endParaRPr lang="en-US" altLang="zh-CN" dirty="0" smtClean="0"/>
          </a:p>
          <a:p>
            <a:r>
              <a:rPr lang="zh-CN" altLang="en-US" dirty="0" smtClean="0"/>
              <a:t>条件：</a:t>
            </a:r>
            <a:r>
              <a:rPr lang="en-US" altLang="zh-CN" dirty="0" smtClean="0"/>
              <a:t>17</a:t>
            </a:r>
            <a:r>
              <a:rPr lang="zh-CN" altLang="en-US" dirty="0" smtClean="0"/>
              <a:t>是红色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：直接将</a:t>
            </a:r>
            <a:r>
              <a:rPr lang="en-US" altLang="zh-CN" dirty="0" smtClean="0"/>
              <a:t>17</a:t>
            </a:r>
            <a:r>
              <a:rPr lang="zh-CN" altLang="en-US" dirty="0" smtClean="0"/>
              <a:t>设为黑色</a:t>
            </a:r>
            <a:endParaRPr lang="en-US" altLang="zh-CN" dirty="0"/>
          </a:p>
        </p:txBody>
      </p:sp>
      <p:cxnSp>
        <p:nvCxnSpPr>
          <p:cNvPr id="181" name="直接连接符 180"/>
          <p:cNvCxnSpPr>
            <a:stCxn id="139" idx="5"/>
            <a:endCxn id="182" idx="0"/>
          </p:cNvCxnSpPr>
          <p:nvPr/>
        </p:nvCxnSpPr>
        <p:spPr>
          <a:xfrm>
            <a:off x="10643886" y="3801230"/>
            <a:ext cx="130394" cy="532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10527537" y="43334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17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椭圆 113"/>
          <p:cNvSpPr/>
          <p:nvPr/>
        </p:nvSpPr>
        <p:spPr>
          <a:xfrm>
            <a:off x="2079260" y="2734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15" name="椭圆 114"/>
          <p:cNvSpPr/>
          <p:nvPr/>
        </p:nvSpPr>
        <p:spPr>
          <a:xfrm>
            <a:off x="2930525" y="12098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416753" y="21895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17" name="直接连接符 116"/>
          <p:cNvCxnSpPr>
            <a:stCxn id="115" idx="0"/>
            <a:endCxn id="114" idx="5"/>
          </p:cNvCxnSpPr>
          <p:nvPr/>
        </p:nvCxnSpPr>
        <p:spPr>
          <a:xfrm flipH="1" flipV="1">
            <a:off x="2537642" y="731816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15" idx="5"/>
            <a:endCxn id="116" idx="0"/>
          </p:cNvCxnSpPr>
          <p:nvPr/>
        </p:nvCxnSpPr>
        <p:spPr>
          <a:xfrm>
            <a:off x="3388907" y="1691963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14" idx="3"/>
            <a:endCxn id="126" idx="0"/>
          </p:cNvCxnSpPr>
          <p:nvPr/>
        </p:nvCxnSpPr>
        <p:spPr>
          <a:xfrm flipH="1">
            <a:off x="1619919" y="731816"/>
            <a:ext cx="537987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15" idx="3"/>
            <a:endCxn id="124" idx="0"/>
          </p:cNvCxnSpPr>
          <p:nvPr/>
        </p:nvCxnSpPr>
        <p:spPr>
          <a:xfrm flipH="1">
            <a:off x="2724925" y="1668266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919299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2478182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25" name="直接连接符 124"/>
          <p:cNvCxnSpPr>
            <a:stCxn id="126" idx="3"/>
            <a:endCxn id="123" idx="0"/>
          </p:cNvCxnSpPr>
          <p:nvPr/>
        </p:nvCxnSpPr>
        <p:spPr>
          <a:xfrm flipH="1">
            <a:off x="1166042" y="1687529"/>
            <a:ext cx="264009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1351405" y="12291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27" name="直接连接符 126"/>
          <p:cNvCxnSpPr>
            <a:stCxn id="126" idx="5"/>
            <a:endCxn id="128" idx="0"/>
          </p:cNvCxnSpPr>
          <p:nvPr/>
        </p:nvCxnSpPr>
        <p:spPr>
          <a:xfrm>
            <a:off x="1809787" y="1687529"/>
            <a:ext cx="246348" cy="520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1809392" y="22076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235766" y="112832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0" name="椭圆 129"/>
          <p:cNvSpPr/>
          <p:nvPr/>
        </p:nvSpPr>
        <p:spPr>
          <a:xfrm>
            <a:off x="5807621" y="2734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31" name="椭圆 130"/>
          <p:cNvSpPr/>
          <p:nvPr/>
        </p:nvSpPr>
        <p:spPr>
          <a:xfrm>
            <a:off x="6658886" y="12098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145114" y="21895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33" name="直接连接符 132"/>
          <p:cNvCxnSpPr>
            <a:stCxn id="131" idx="0"/>
            <a:endCxn id="130" idx="5"/>
          </p:cNvCxnSpPr>
          <p:nvPr/>
        </p:nvCxnSpPr>
        <p:spPr>
          <a:xfrm flipH="1" flipV="1">
            <a:off x="6266003" y="731816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31" idx="5"/>
            <a:endCxn id="132" idx="0"/>
          </p:cNvCxnSpPr>
          <p:nvPr/>
        </p:nvCxnSpPr>
        <p:spPr>
          <a:xfrm>
            <a:off x="7117268" y="1691963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30" idx="3"/>
            <a:endCxn id="140" idx="0"/>
          </p:cNvCxnSpPr>
          <p:nvPr/>
        </p:nvCxnSpPr>
        <p:spPr>
          <a:xfrm flipH="1">
            <a:off x="5391331" y="731816"/>
            <a:ext cx="494936" cy="496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1" idx="3"/>
            <a:endCxn id="138" idx="0"/>
          </p:cNvCxnSpPr>
          <p:nvPr/>
        </p:nvCxnSpPr>
        <p:spPr>
          <a:xfrm flipH="1">
            <a:off x="6453286" y="1668266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647660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6206543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39" name="直接连接符 138"/>
          <p:cNvCxnSpPr>
            <a:stCxn id="140" idx="3"/>
            <a:endCxn id="137" idx="0"/>
          </p:cNvCxnSpPr>
          <p:nvPr/>
        </p:nvCxnSpPr>
        <p:spPr>
          <a:xfrm flipH="1">
            <a:off x="4894403" y="1686590"/>
            <a:ext cx="307060" cy="516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椭圆 139"/>
          <p:cNvSpPr/>
          <p:nvPr/>
        </p:nvSpPr>
        <p:spPr>
          <a:xfrm>
            <a:off x="5122817" y="122820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41" name="直接连接符 140"/>
          <p:cNvCxnSpPr>
            <a:stCxn id="140" idx="5"/>
            <a:endCxn id="143" idx="0"/>
          </p:cNvCxnSpPr>
          <p:nvPr/>
        </p:nvCxnSpPr>
        <p:spPr>
          <a:xfrm>
            <a:off x="5581199" y="1686590"/>
            <a:ext cx="209275" cy="4871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椭圆 142"/>
          <p:cNvSpPr/>
          <p:nvPr/>
        </p:nvSpPr>
        <p:spPr>
          <a:xfrm>
            <a:off x="5521960" y="21737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144" name="矩形 143"/>
          <p:cNvSpPr/>
          <p:nvPr/>
        </p:nvSpPr>
        <p:spPr>
          <a:xfrm>
            <a:off x="6060385" y="31592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5" name="直接连接符 144"/>
          <p:cNvCxnSpPr>
            <a:stCxn id="143" idx="5"/>
            <a:endCxn id="144" idx="0"/>
          </p:cNvCxnSpPr>
          <p:nvPr/>
        </p:nvCxnSpPr>
        <p:spPr>
          <a:xfrm>
            <a:off x="5980342" y="2632138"/>
            <a:ext cx="326786" cy="527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43" idx="3"/>
            <a:endCxn id="147" idx="0"/>
          </p:cNvCxnSpPr>
          <p:nvPr/>
        </p:nvCxnSpPr>
        <p:spPr>
          <a:xfrm flipH="1">
            <a:off x="5368557" y="2632138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121814" y="3173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8" name="矩形 147"/>
          <p:cNvSpPr/>
          <p:nvPr/>
        </p:nvSpPr>
        <p:spPr>
          <a:xfrm>
            <a:off x="3628685" y="819271"/>
            <a:ext cx="1455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2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r>
              <a:rPr lang="zh-CN" altLang="en-US" dirty="0" smtClean="0"/>
              <a:t>指定位置</a:t>
            </a:r>
            <a:endParaRPr lang="en-US" altLang="zh-CN" dirty="0" smtClean="0"/>
          </a:p>
        </p:txBody>
      </p:sp>
      <p:cxnSp>
        <p:nvCxnSpPr>
          <p:cNvPr id="149" name="直接箭头连接符 148"/>
          <p:cNvCxnSpPr/>
          <p:nvPr/>
        </p:nvCxnSpPr>
        <p:spPr>
          <a:xfrm>
            <a:off x="3542600" y="1497662"/>
            <a:ext cx="1455848" cy="12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11301167" y="2926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51" name="椭圆 150"/>
          <p:cNvSpPr/>
          <p:nvPr/>
        </p:nvSpPr>
        <p:spPr>
          <a:xfrm>
            <a:off x="12152432" y="12291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12638660" y="22088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3" name="直接连接符 152"/>
          <p:cNvCxnSpPr>
            <a:stCxn id="151" idx="0"/>
            <a:endCxn id="150" idx="5"/>
          </p:cNvCxnSpPr>
          <p:nvPr/>
        </p:nvCxnSpPr>
        <p:spPr>
          <a:xfrm flipH="1" flipV="1">
            <a:off x="11759549" y="751079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51" idx="5"/>
            <a:endCxn id="152" idx="0"/>
          </p:cNvCxnSpPr>
          <p:nvPr/>
        </p:nvCxnSpPr>
        <p:spPr>
          <a:xfrm>
            <a:off x="12610814" y="1711226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50" idx="3"/>
            <a:endCxn id="160" idx="0"/>
          </p:cNvCxnSpPr>
          <p:nvPr/>
        </p:nvCxnSpPr>
        <p:spPr>
          <a:xfrm flipH="1">
            <a:off x="10871007" y="751079"/>
            <a:ext cx="5088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1" idx="3"/>
            <a:endCxn id="158" idx="0"/>
          </p:cNvCxnSpPr>
          <p:nvPr/>
        </p:nvCxnSpPr>
        <p:spPr>
          <a:xfrm flipH="1">
            <a:off x="11946832" y="1687529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10141206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11700089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9" name="直接连接符 158"/>
          <p:cNvCxnSpPr>
            <a:stCxn id="160" idx="3"/>
            <a:endCxn id="157" idx="0"/>
          </p:cNvCxnSpPr>
          <p:nvPr/>
        </p:nvCxnSpPr>
        <p:spPr>
          <a:xfrm flipH="1">
            <a:off x="10387949" y="1706792"/>
            <a:ext cx="293190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/>
          <p:cNvSpPr/>
          <p:nvPr/>
        </p:nvSpPr>
        <p:spPr>
          <a:xfrm>
            <a:off x="10602493" y="12484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61" name="直接连接符 160"/>
          <p:cNvCxnSpPr>
            <a:stCxn id="160" idx="5"/>
            <a:endCxn id="162" idx="0"/>
          </p:cNvCxnSpPr>
          <p:nvPr/>
        </p:nvCxnSpPr>
        <p:spPr>
          <a:xfrm>
            <a:off x="11060875" y="1706792"/>
            <a:ext cx="223145" cy="48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11015506" y="21930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163" name="矩形 162"/>
          <p:cNvSpPr/>
          <p:nvPr/>
        </p:nvSpPr>
        <p:spPr>
          <a:xfrm>
            <a:off x="11553931" y="31785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4" name="直接连接符 163"/>
          <p:cNvCxnSpPr>
            <a:stCxn id="162" idx="5"/>
            <a:endCxn id="163" idx="0"/>
          </p:cNvCxnSpPr>
          <p:nvPr/>
        </p:nvCxnSpPr>
        <p:spPr>
          <a:xfrm>
            <a:off x="11473888" y="2651401"/>
            <a:ext cx="326786" cy="527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2" idx="3"/>
            <a:endCxn id="166" idx="0"/>
          </p:cNvCxnSpPr>
          <p:nvPr/>
        </p:nvCxnSpPr>
        <p:spPr>
          <a:xfrm flipH="1">
            <a:off x="10862103" y="265140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/>
          <p:cNvSpPr/>
          <p:nvPr/>
        </p:nvSpPr>
        <p:spPr>
          <a:xfrm>
            <a:off x="10615360" y="3192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7" name="直接箭头连接符 166"/>
          <p:cNvCxnSpPr/>
          <p:nvPr/>
        </p:nvCxnSpPr>
        <p:spPr>
          <a:xfrm>
            <a:off x="7364475" y="1510638"/>
            <a:ext cx="2996167" cy="62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7130110" y="-69420"/>
            <a:ext cx="434606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是红色。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12</a:t>
            </a:r>
          </a:p>
          <a:p>
            <a:r>
              <a:rPr lang="zh-CN" altLang="en-US" dirty="0" smtClean="0"/>
              <a:t>设为黑色，将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</p:txBody>
      </p:sp>
      <p:sp>
        <p:nvSpPr>
          <p:cNvPr id="169" name="椭圆 168"/>
          <p:cNvSpPr/>
          <p:nvPr/>
        </p:nvSpPr>
        <p:spPr>
          <a:xfrm>
            <a:off x="15027740" y="2926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70" name="椭圆 169"/>
          <p:cNvSpPr/>
          <p:nvPr/>
        </p:nvSpPr>
        <p:spPr>
          <a:xfrm>
            <a:off x="15879005" y="12291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16365233" y="22088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2" name="直接连接符 171"/>
          <p:cNvCxnSpPr>
            <a:stCxn id="170" idx="0"/>
            <a:endCxn id="169" idx="5"/>
          </p:cNvCxnSpPr>
          <p:nvPr/>
        </p:nvCxnSpPr>
        <p:spPr>
          <a:xfrm flipH="1" flipV="1">
            <a:off x="15486122" y="751079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70" idx="5"/>
            <a:endCxn id="171" idx="0"/>
          </p:cNvCxnSpPr>
          <p:nvPr/>
        </p:nvCxnSpPr>
        <p:spPr>
          <a:xfrm>
            <a:off x="16337387" y="1711226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9" idx="3"/>
            <a:endCxn id="179" idx="0"/>
          </p:cNvCxnSpPr>
          <p:nvPr/>
        </p:nvCxnSpPr>
        <p:spPr>
          <a:xfrm flipH="1">
            <a:off x="14581848" y="751079"/>
            <a:ext cx="524538" cy="4825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0" idx="3"/>
            <a:endCxn id="177" idx="0"/>
          </p:cNvCxnSpPr>
          <p:nvPr/>
        </p:nvCxnSpPr>
        <p:spPr>
          <a:xfrm flipH="1">
            <a:off x="15673405" y="1687529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13867779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7" name="矩形 176"/>
          <p:cNvSpPr/>
          <p:nvPr/>
        </p:nvSpPr>
        <p:spPr>
          <a:xfrm>
            <a:off x="15426662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8" name="直接连接符 177"/>
          <p:cNvCxnSpPr>
            <a:stCxn id="179" idx="3"/>
            <a:endCxn id="176" idx="0"/>
          </p:cNvCxnSpPr>
          <p:nvPr/>
        </p:nvCxnSpPr>
        <p:spPr>
          <a:xfrm flipH="1">
            <a:off x="14114522" y="1691985"/>
            <a:ext cx="277458" cy="5308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14313334" y="123360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80" name="直接连接符 179"/>
          <p:cNvCxnSpPr>
            <a:stCxn id="179" idx="5"/>
            <a:endCxn id="181" idx="0"/>
          </p:cNvCxnSpPr>
          <p:nvPr/>
        </p:nvCxnSpPr>
        <p:spPr>
          <a:xfrm>
            <a:off x="14771716" y="1691985"/>
            <a:ext cx="238877" cy="5010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>
            <a:off x="14742079" y="21930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182" name="矩形 181"/>
          <p:cNvSpPr/>
          <p:nvPr/>
        </p:nvSpPr>
        <p:spPr>
          <a:xfrm>
            <a:off x="15280504" y="31785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3" name="直接连接符 182"/>
          <p:cNvCxnSpPr>
            <a:stCxn id="181" idx="5"/>
            <a:endCxn id="182" idx="0"/>
          </p:cNvCxnSpPr>
          <p:nvPr/>
        </p:nvCxnSpPr>
        <p:spPr>
          <a:xfrm>
            <a:off x="15200461" y="2651401"/>
            <a:ext cx="326786" cy="527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1" idx="3"/>
            <a:endCxn id="185" idx="0"/>
          </p:cNvCxnSpPr>
          <p:nvPr/>
        </p:nvCxnSpPr>
        <p:spPr>
          <a:xfrm flipH="1">
            <a:off x="14588676" y="265140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14341933" y="3192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6" name="直接箭头连接符 185"/>
          <p:cNvCxnSpPr/>
          <p:nvPr/>
        </p:nvCxnSpPr>
        <p:spPr>
          <a:xfrm>
            <a:off x="12741580" y="1437131"/>
            <a:ext cx="1438377" cy="200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/>
          <p:cNvSpPr/>
          <p:nvPr/>
        </p:nvSpPr>
        <p:spPr>
          <a:xfrm>
            <a:off x="12550390" y="661171"/>
            <a:ext cx="19175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直接将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设为黑色</a:t>
            </a:r>
            <a:endParaRPr lang="en-US" altLang="zh-CN" dirty="0" smtClean="0"/>
          </a:p>
        </p:txBody>
      </p:sp>
      <p:sp>
        <p:nvSpPr>
          <p:cNvPr id="188" name="矩形 187"/>
          <p:cNvSpPr/>
          <p:nvPr/>
        </p:nvSpPr>
        <p:spPr>
          <a:xfrm>
            <a:off x="152913" y="526129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89" name="椭圆 188"/>
          <p:cNvSpPr/>
          <p:nvPr/>
        </p:nvSpPr>
        <p:spPr>
          <a:xfrm>
            <a:off x="2385457" y="41158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90" name="椭圆 189"/>
          <p:cNvSpPr/>
          <p:nvPr/>
        </p:nvSpPr>
        <p:spPr>
          <a:xfrm>
            <a:off x="3122846" y="50391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3609074" y="60188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2" name="直接连接符 191"/>
          <p:cNvCxnSpPr>
            <a:stCxn id="190" idx="0"/>
            <a:endCxn id="189" idx="5"/>
          </p:cNvCxnSpPr>
          <p:nvPr/>
        </p:nvCxnSpPr>
        <p:spPr>
          <a:xfrm flipH="1" flipV="1">
            <a:off x="2843839" y="4574269"/>
            <a:ext cx="547521" cy="464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90" idx="5"/>
            <a:endCxn id="191" idx="0"/>
          </p:cNvCxnSpPr>
          <p:nvPr/>
        </p:nvCxnSpPr>
        <p:spPr>
          <a:xfrm>
            <a:off x="3581228" y="5521226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89" idx="3"/>
            <a:endCxn id="199" idx="0"/>
          </p:cNvCxnSpPr>
          <p:nvPr/>
        </p:nvCxnSpPr>
        <p:spPr>
          <a:xfrm flipH="1">
            <a:off x="1829254" y="4574269"/>
            <a:ext cx="634849" cy="470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0" idx="3"/>
            <a:endCxn id="197" idx="0"/>
          </p:cNvCxnSpPr>
          <p:nvPr/>
        </p:nvCxnSpPr>
        <p:spPr>
          <a:xfrm flipH="1">
            <a:off x="2917246" y="5497529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矩形 195"/>
          <p:cNvSpPr/>
          <p:nvPr/>
        </p:nvSpPr>
        <p:spPr>
          <a:xfrm>
            <a:off x="1111620" y="603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7" name="矩形 196"/>
          <p:cNvSpPr/>
          <p:nvPr/>
        </p:nvSpPr>
        <p:spPr>
          <a:xfrm>
            <a:off x="2670503" y="603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8" name="直接连接符 197"/>
          <p:cNvCxnSpPr>
            <a:stCxn id="199" idx="3"/>
            <a:endCxn id="196" idx="0"/>
          </p:cNvCxnSpPr>
          <p:nvPr/>
        </p:nvCxnSpPr>
        <p:spPr>
          <a:xfrm flipH="1">
            <a:off x="1358363" y="5502706"/>
            <a:ext cx="281023" cy="530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椭圆 198"/>
          <p:cNvSpPr/>
          <p:nvPr/>
        </p:nvSpPr>
        <p:spPr>
          <a:xfrm>
            <a:off x="1560740" y="50443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00" name="直接连接符 199"/>
          <p:cNvCxnSpPr>
            <a:stCxn id="199" idx="5"/>
            <a:endCxn id="201" idx="0"/>
          </p:cNvCxnSpPr>
          <p:nvPr/>
        </p:nvCxnSpPr>
        <p:spPr>
          <a:xfrm>
            <a:off x="2019122" y="5502706"/>
            <a:ext cx="235312" cy="5003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/>
          <p:cNvSpPr/>
          <p:nvPr/>
        </p:nvSpPr>
        <p:spPr>
          <a:xfrm>
            <a:off x="1985920" y="60030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02" name="矩形 201"/>
          <p:cNvSpPr/>
          <p:nvPr/>
        </p:nvSpPr>
        <p:spPr>
          <a:xfrm>
            <a:off x="2407228" y="7002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3" name="直接连接符 202"/>
          <p:cNvCxnSpPr>
            <a:stCxn id="201" idx="5"/>
            <a:endCxn id="202" idx="0"/>
          </p:cNvCxnSpPr>
          <p:nvPr/>
        </p:nvCxnSpPr>
        <p:spPr>
          <a:xfrm>
            <a:off x="2444302" y="6461401"/>
            <a:ext cx="20966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201" idx="3"/>
            <a:endCxn id="205" idx="0"/>
          </p:cNvCxnSpPr>
          <p:nvPr/>
        </p:nvCxnSpPr>
        <p:spPr>
          <a:xfrm flipH="1">
            <a:off x="1832517" y="646140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1585774" y="7002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6" name="矩形 205"/>
          <p:cNvSpPr/>
          <p:nvPr/>
        </p:nvSpPr>
        <p:spPr>
          <a:xfrm>
            <a:off x="3790359" y="4299096"/>
            <a:ext cx="28408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0</a:t>
            </a:r>
            <a:r>
              <a:rPr lang="zh-CN" altLang="en-US" dirty="0" smtClean="0"/>
              <a:t>插入指定位置</a:t>
            </a:r>
            <a:endParaRPr lang="en-US" altLang="zh-CN" dirty="0" smtClean="0"/>
          </a:p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：这已经是</a:t>
            </a:r>
            <a:endParaRPr lang="en-US" altLang="zh-CN" dirty="0" smtClean="0"/>
          </a:p>
          <a:p>
            <a:r>
              <a:rPr lang="zh-CN" altLang="en-US" dirty="0" smtClean="0"/>
              <a:t>一颗红黑树</a:t>
            </a:r>
            <a:endParaRPr lang="en-US" altLang="zh-CN" dirty="0" smtClean="0"/>
          </a:p>
        </p:txBody>
      </p:sp>
      <p:cxnSp>
        <p:nvCxnSpPr>
          <p:cNvPr id="207" name="直接箭头连接符 206"/>
          <p:cNvCxnSpPr/>
          <p:nvPr/>
        </p:nvCxnSpPr>
        <p:spPr>
          <a:xfrm>
            <a:off x="3855817" y="5253155"/>
            <a:ext cx="2669983" cy="81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椭圆 207"/>
          <p:cNvSpPr/>
          <p:nvPr/>
        </p:nvSpPr>
        <p:spPr>
          <a:xfrm>
            <a:off x="8005531" y="41495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09" name="椭圆 208"/>
          <p:cNvSpPr/>
          <p:nvPr/>
        </p:nvSpPr>
        <p:spPr>
          <a:xfrm>
            <a:off x="8842232" y="50344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9328460" y="60141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1" name="直接连接符 210"/>
          <p:cNvCxnSpPr>
            <a:stCxn id="209" idx="0"/>
            <a:endCxn id="208" idx="5"/>
          </p:cNvCxnSpPr>
          <p:nvPr/>
        </p:nvCxnSpPr>
        <p:spPr>
          <a:xfrm flipH="1" flipV="1">
            <a:off x="8463913" y="4607910"/>
            <a:ext cx="646833" cy="4265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09" idx="5"/>
            <a:endCxn id="210" idx="0"/>
          </p:cNvCxnSpPr>
          <p:nvPr/>
        </p:nvCxnSpPr>
        <p:spPr>
          <a:xfrm>
            <a:off x="9300614" y="5516495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8" idx="3"/>
            <a:endCxn id="218" idx="0"/>
          </p:cNvCxnSpPr>
          <p:nvPr/>
        </p:nvCxnSpPr>
        <p:spPr>
          <a:xfrm flipH="1">
            <a:off x="7193313" y="4607910"/>
            <a:ext cx="890864" cy="432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09" idx="3"/>
            <a:endCxn id="216" idx="0"/>
          </p:cNvCxnSpPr>
          <p:nvPr/>
        </p:nvCxnSpPr>
        <p:spPr>
          <a:xfrm flipH="1">
            <a:off x="8636632" y="5492798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8389889" y="60280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7" name="直接连接符 216"/>
          <p:cNvCxnSpPr>
            <a:stCxn id="218" idx="3"/>
            <a:endCxn id="225" idx="0"/>
          </p:cNvCxnSpPr>
          <p:nvPr/>
        </p:nvCxnSpPr>
        <p:spPr>
          <a:xfrm flipH="1">
            <a:off x="6513334" y="5498704"/>
            <a:ext cx="490111" cy="4616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椭圆 217"/>
          <p:cNvSpPr/>
          <p:nvPr/>
        </p:nvSpPr>
        <p:spPr>
          <a:xfrm>
            <a:off x="6924799" y="50403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19" name="直接连接符 218"/>
          <p:cNvCxnSpPr>
            <a:stCxn id="218" idx="5"/>
            <a:endCxn id="220" idx="0"/>
          </p:cNvCxnSpPr>
          <p:nvPr/>
        </p:nvCxnSpPr>
        <p:spPr>
          <a:xfrm>
            <a:off x="7383181" y="5498704"/>
            <a:ext cx="315792" cy="491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椭圆 219"/>
          <p:cNvSpPr/>
          <p:nvPr/>
        </p:nvSpPr>
        <p:spPr>
          <a:xfrm>
            <a:off x="7430459" y="59904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21" name="矩形 220"/>
          <p:cNvSpPr/>
          <p:nvPr/>
        </p:nvSpPr>
        <p:spPr>
          <a:xfrm>
            <a:off x="7758281" y="7008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2" name="直接连接符 221"/>
          <p:cNvCxnSpPr>
            <a:stCxn id="220" idx="5"/>
            <a:endCxn id="221" idx="0"/>
          </p:cNvCxnSpPr>
          <p:nvPr/>
        </p:nvCxnSpPr>
        <p:spPr>
          <a:xfrm>
            <a:off x="7888841" y="6448816"/>
            <a:ext cx="116183" cy="5600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220" idx="3"/>
            <a:endCxn id="224" idx="0"/>
          </p:cNvCxnSpPr>
          <p:nvPr/>
        </p:nvCxnSpPr>
        <p:spPr>
          <a:xfrm flipH="1">
            <a:off x="7371253" y="6448816"/>
            <a:ext cx="137852" cy="5740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7124510" y="70228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5" name="椭圆 224"/>
          <p:cNvSpPr/>
          <p:nvPr/>
        </p:nvSpPr>
        <p:spPr>
          <a:xfrm>
            <a:off x="6244820" y="596033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26" name="矩形 225"/>
          <p:cNvSpPr/>
          <p:nvPr/>
        </p:nvSpPr>
        <p:spPr>
          <a:xfrm>
            <a:off x="6527386" y="70214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7" name="直接连接符 226"/>
          <p:cNvCxnSpPr>
            <a:stCxn id="225" idx="5"/>
            <a:endCxn id="226" idx="0"/>
          </p:cNvCxnSpPr>
          <p:nvPr/>
        </p:nvCxnSpPr>
        <p:spPr>
          <a:xfrm>
            <a:off x="6703202" y="6418718"/>
            <a:ext cx="70927" cy="602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225" idx="3"/>
            <a:endCxn id="229" idx="0"/>
          </p:cNvCxnSpPr>
          <p:nvPr/>
        </p:nvCxnSpPr>
        <p:spPr>
          <a:xfrm flipH="1">
            <a:off x="6159408" y="6418718"/>
            <a:ext cx="164058" cy="616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矩形 228"/>
          <p:cNvSpPr/>
          <p:nvPr/>
        </p:nvSpPr>
        <p:spPr>
          <a:xfrm>
            <a:off x="5912665" y="70353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452" name="直接箭头连接符 451"/>
          <p:cNvCxnSpPr/>
          <p:nvPr/>
        </p:nvCxnSpPr>
        <p:spPr>
          <a:xfrm>
            <a:off x="4291914" y="2523503"/>
            <a:ext cx="25660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4417915" y="3385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41" name="直接连接符 140"/>
          <p:cNvCxnSpPr>
            <a:stCxn id="172" idx="5"/>
            <a:endCxn id="142" idx="0"/>
          </p:cNvCxnSpPr>
          <p:nvPr/>
        </p:nvCxnSpPr>
        <p:spPr>
          <a:xfrm>
            <a:off x="4330380" y="4742341"/>
            <a:ext cx="113348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4196985" y="53163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4" name="椭圆 143"/>
          <p:cNvSpPr/>
          <p:nvPr/>
        </p:nvSpPr>
        <p:spPr>
          <a:xfrm>
            <a:off x="2421673" y="14887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45" name="直接连接符 144"/>
          <p:cNvCxnSpPr>
            <a:stCxn id="168" idx="0"/>
            <a:endCxn id="144" idx="5"/>
          </p:cNvCxnSpPr>
          <p:nvPr/>
        </p:nvCxnSpPr>
        <p:spPr>
          <a:xfrm flipH="1" flipV="1">
            <a:off x="2880055" y="1947130"/>
            <a:ext cx="1016830" cy="497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53" idx="0"/>
            <a:endCxn id="168" idx="3"/>
          </p:cNvCxnSpPr>
          <p:nvPr/>
        </p:nvCxnSpPr>
        <p:spPr>
          <a:xfrm flipV="1">
            <a:off x="3087299" y="2903083"/>
            <a:ext cx="619718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44" idx="3"/>
            <a:endCxn id="159" idx="0"/>
          </p:cNvCxnSpPr>
          <p:nvPr/>
        </p:nvCxnSpPr>
        <p:spPr>
          <a:xfrm flipH="1">
            <a:off x="1324912" y="1947130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78" idx="0"/>
            <a:endCxn id="153" idx="5"/>
          </p:cNvCxnSpPr>
          <p:nvPr/>
        </p:nvCxnSpPr>
        <p:spPr>
          <a:xfrm flipH="1" flipV="1">
            <a:off x="3277167" y="3844093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50" idx="3"/>
            <a:endCxn id="179" idx="0"/>
          </p:cNvCxnSpPr>
          <p:nvPr/>
        </p:nvCxnSpPr>
        <p:spPr>
          <a:xfrm flipH="1">
            <a:off x="397387" y="3814749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416588" y="33563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51" name="直接连接符 150"/>
          <p:cNvCxnSpPr>
            <a:stCxn id="150" idx="0"/>
            <a:endCxn id="159" idx="3"/>
          </p:cNvCxnSpPr>
          <p:nvPr/>
        </p:nvCxnSpPr>
        <p:spPr>
          <a:xfrm flipV="1">
            <a:off x="685102" y="2941023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727724" y="43762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3" name="椭圆 152"/>
          <p:cNvSpPr/>
          <p:nvPr/>
        </p:nvSpPr>
        <p:spPr>
          <a:xfrm>
            <a:off x="2818785" y="3385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54" name="直接连接符 153"/>
          <p:cNvCxnSpPr>
            <a:stCxn id="153" idx="3"/>
            <a:endCxn id="171" idx="0"/>
          </p:cNvCxnSpPr>
          <p:nvPr/>
        </p:nvCxnSpPr>
        <p:spPr>
          <a:xfrm flipH="1">
            <a:off x="2840045" y="3844093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椭圆 154"/>
          <p:cNvSpPr/>
          <p:nvPr/>
        </p:nvSpPr>
        <p:spPr>
          <a:xfrm>
            <a:off x="1919156" y="425512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156" name="直接连接符 155"/>
          <p:cNvCxnSpPr>
            <a:stCxn id="155" idx="5"/>
            <a:endCxn id="177" idx="0"/>
          </p:cNvCxnSpPr>
          <p:nvPr/>
        </p:nvCxnSpPr>
        <p:spPr>
          <a:xfrm>
            <a:off x="2377538" y="4713504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55" idx="0"/>
            <a:endCxn id="174" idx="5"/>
          </p:cNvCxnSpPr>
          <p:nvPr/>
        </p:nvCxnSpPr>
        <p:spPr>
          <a:xfrm flipH="1" flipV="1">
            <a:off x="2057142" y="3824964"/>
            <a:ext cx="130528" cy="430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>
            <a:off x="1056398" y="24826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160" name="直接连接符 159"/>
          <p:cNvCxnSpPr>
            <a:stCxn id="159" idx="5"/>
            <a:endCxn id="174" idx="0"/>
          </p:cNvCxnSpPr>
          <p:nvPr/>
        </p:nvCxnSpPr>
        <p:spPr>
          <a:xfrm>
            <a:off x="1514780" y="2941023"/>
            <a:ext cx="352494" cy="425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50" idx="5"/>
            <a:endCxn id="152" idx="0"/>
          </p:cNvCxnSpPr>
          <p:nvPr/>
        </p:nvCxnSpPr>
        <p:spPr>
          <a:xfrm>
            <a:off x="874970" y="3814749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68" idx="5"/>
            <a:endCxn id="139" idx="0"/>
          </p:cNvCxnSpPr>
          <p:nvPr/>
        </p:nvCxnSpPr>
        <p:spPr>
          <a:xfrm>
            <a:off x="4086753" y="2903083"/>
            <a:ext cx="599676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70" idx="0"/>
            <a:endCxn id="172" idx="3"/>
          </p:cNvCxnSpPr>
          <p:nvPr/>
        </p:nvCxnSpPr>
        <p:spPr>
          <a:xfrm flipV="1">
            <a:off x="3875114" y="4742341"/>
            <a:ext cx="75530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67" idx="0"/>
            <a:endCxn id="174" idx="3"/>
          </p:cNvCxnSpPr>
          <p:nvPr/>
        </p:nvCxnSpPr>
        <p:spPr>
          <a:xfrm flipV="1">
            <a:off x="1544404" y="3824964"/>
            <a:ext cx="133002" cy="565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1297661" y="43902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8" name="椭圆 167"/>
          <p:cNvSpPr/>
          <p:nvPr/>
        </p:nvSpPr>
        <p:spPr>
          <a:xfrm>
            <a:off x="3628371" y="244470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9" name="直接连接符 168"/>
          <p:cNvCxnSpPr>
            <a:stCxn id="139" idx="3"/>
            <a:endCxn id="172" idx="0"/>
          </p:cNvCxnSpPr>
          <p:nvPr/>
        </p:nvCxnSpPr>
        <p:spPr>
          <a:xfrm flipH="1">
            <a:off x="4140512" y="3844093"/>
            <a:ext cx="35604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3628371" y="53163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>
          <a:xfrm>
            <a:off x="2593302" y="43671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2" name="椭圆 171"/>
          <p:cNvSpPr/>
          <p:nvPr/>
        </p:nvSpPr>
        <p:spPr>
          <a:xfrm>
            <a:off x="3871998" y="42839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1598760" y="33665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175" name="直接连接符 174"/>
          <p:cNvCxnSpPr>
            <a:stCxn id="155" idx="3"/>
            <a:endCxn id="176" idx="0"/>
          </p:cNvCxnSpPr>
          <p:nvPr/>
        </p:nvCxnSpPr>
        <p:spPr>
          <a:xfrm flipH="1">
            <a:off x="1906866" y="4713504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1660123" y="53095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7" name="矩形 176"/>
          <p:cNvSpPr/>
          <p:nvPr/>
        </p:nvSpPr>
        <p:spPr>
          <a:xfrm>
            <a:off x="2237032" y="53026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8" name="矩形 177"/>
          <p:cNvSpPr/>
          <p:nvPr/>
        </p:nvSpPr>
        <p:spPr>
          <a:xfrm>
            <a:off x="3166873" y="43677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9" name="矩形 178"/>
          <p:cNvSpPr/>
          <p:nvPr/>
        </p:nvSpPr>
        <p:spPr>
          <a:xfrm>
            <a:off x="150644" y="43660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0" name="矩形 179"/>
          <p:cNvSpPr/>
          <p:nvPr/>
        </p:nvSpPr>
        <p:spPr>
          <a:xfrm>
            <a:off x="3871998" y="1509510"/>
            <a:ext cx="56172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有两个孩子，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的后继是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，根据③交换</a:t>
            </a:r>
            <a:r>
              <a:rPr lang="en-US" altLang="zh-CN" dirty="0" smtClean="0"/>
              <a:t>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的数值。</a:t>
            </a:r>
            <a:endParaRPr lang="en-US" altLang="zh-CN" dirty="0" smtClean="0"/>
          </a:p>
          <a:p>
            <a:r>
              <a:rPr lang="zh-CN" altLang="en-US" dirty="0" smtClean="0"/>
              <a:t>此时</a:t>
            </a:r>
            <a:r>
              <a:rPr lang="en-US" altLang="zh-CN" dirty="0" smtClean="0"/>
              <a:t>5</a:t>
            </a:r>
            <a:r>
              <a:rPr lang="zh-CN" altLang="en-US" dirty="0" smtClean="0"/>
              <a:t>有右孩子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，根据②再交换</a:t>
            </a:r>
            <a:r>
              <a:rPr lang="en-US" altLang="zh-CN" dirty="0" smtClean="0"/>
              <a:t>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的数值</a:t>
            </a:r>
            <a:endParaRPr lang="en-US" altLang="zh-CN" dirty="0" smtClean="0"/>
          </a:p>
          <a:p>
            <a:r>
              <a:rPr lang="zh-CN" altLang="en-US" dirty="0" smtClean="0"/>
              <a:t>此时</a:t>
            </a:r>
            <a:r>
              <a:rPr lang="en-US" altLang="zh-CN" dirty="0" smtClean="0"/>
              <a:t>5</a:t>
            </a:r>
            <a:r>
              <a:rPr lang="zh-CN" altLang="en-US" dirty="0" smtClean="0"/>
              <a:t>是红色，且没有孩子，则直接将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删除</a:t>
            </a:r>
            <a:endParaRPr lang="en-US" altLang="zh-CN" dirty="0"/>
          </a:p>
        </p:txBody>
      </p:sp>
      <p:sp>
        <p:nvSpPr>
          <p:cNvPr id="81" name="椭圆 80"/>
          <p:cNvSpPr/>
          <p:nvPr/>
        </p:nvSpPr>
        <p:spPr>
          <a:xfrm>
            <a:off x="11337941" y="35618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82" name="直接连接符 81"/>
          <p:cNvCxnSpPr>
            <a:stCxn id="109" idx="5"/>
            <a:endCxn id="83" idx="0"/>
          </p:cNvCxnSpPr>
          <p:nvPr/>
        </p:nvCxnSpPr>
        <p:spPr>
          <a:xfrm>
            <a:off x="11250406" y="4918522"/>
            <a:ext cx="113348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1117011" y="54924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9341699" y="16649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85" name="直接连接符 84"/>
          <p:cNvCxnSpPr>
            <a:stCxn id="105" idx="0"/>
            <a:endCxn id="84" idx="5"/>
          </p:cNvCxnSpPr>
          <p:nvPr/>
        </p:nvCxnSpPr>
        <p:spPr>
          <a:xfrm flipH="1" flipV="1">
            <a:off x="9800081" y="2123311"/>
            <a:ext cx="1016830" cy="497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93" idx="0"/>
            <a:endCxn id="105" idx="3"/>
          </p:cNvCxnSpPr>
          <p:nvPr/>
        </p:nvCxnSpPr>
        <p:spPr>
          <a:xfrm flipV="1">
            <a:off x="10007325" y="3079264"/>
            <a:ext cx="619718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84" idx="3"/>
            <a:endCxn id="98" idx="0"/>
          </p:cNvCxnSpPr>
          <p:nvPr/>
        </p:nvCxnSpPr>
        <p:spPr>
          <a:xfrm flipH="1">
            <a:off x="8244938" y="2123311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14" idx="0"/>
            <a:endCxn id="93" idx="5"/>
          </p:cNvCxnSpPr>
          <p:nvPr/>
        </p:nvCxnSpPr>
        <p:spPr>
          <a:xfrm flipH="1" flipV="1">
            <a:off x="10197193" y="4020274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90" idx="3"/>
            <a:endCxn id="115" idx="0"/>
          </p:cNvCxnSpPr>
          <p:nvPr/>
        </p:nvCxnSpPr>
        <p:spPr>
          <a:xfrm flipH="1">
            <a:off x="7317413" y="3990930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7336614" y="35325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91" name="直接连接符 90"/>
          <p:cNvCxnSpPr>
            <a:stCxn id="90" idx="0"/>
            <a:endCxn id="98" idx="3"/>
          </p:cNvCxnSpPr>
          <p:nvPr/>
        </p:nvCxnSpPr>
        <p:spPr>
          <a:xfrm flipV="1">
            <a:off x="7605128" y="3117204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7647750" y="45524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3" name="椭圆 92"/>
          <p:cNvSpPr/>
          <p:nvPr/>
        </p:nvSpPr>
        <p:spPr>
          <a:xfrm>
            <a:off x="9738811" y="35618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94" name="直接连接符 93"/>
          <p:cNvCxnSpPr>
            <a:stCxn id="93" idx="3"/>
            <a:endCxn id="108" idx="0"/>
          </p:cNvCxnSpPr>
          <p:nvPr/>
        </p:nvCxnSpPr>
        <p:spPr>
          <a:xfrm flipH="1">
            <a:off x="9760071" y="4020274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13" idx="0"/>
            <a:endCxn id="110" idx="5"/>
          </p:cNvCxnSpPr>
          <p:nvPr/>
        </p:nvCxnSpPr>
        <p:spPr>
          <a:xfrm flipH="1" flipV="1">
            <a:off x="8934489" y="4014832"/>
            <a:ext cx="111985" cy="553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7976424" y="26588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99" name="直接连接符 98"/>
          <p:cNvCxnSpPr>
            <a:stCxn id="98" idx="5"/>
            <a:endCxn id="110" idx="0"/>
          </p:cNvCxnSpPr>
          <p:nvPr/>
        </p:nvCxnSpPr>
        <p:spPr>
          <a:xfrm>
            <a:off x="8434806" y="3117204"/>
            <a:ext cx="309815" cy="439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90" idx="5"/>
            <a:endCxn id="92" idx="0"/>
          </p:cNvCxnSpPr>
          <p:nvPr/>
        </p:nvCxnSpPr>
        <p:spPr>
          <a:xfrm>
            <a:off x="7794996" y="3990930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05" idx="5"/>
            <a:endCxn id="81" idx="0"/>
          </p:cNvCxnSpPr>
          <p:nvPr/>
        </p:nvCxnSpPr>
        <p:spPr>
          <a:xfrm>
            <a:off x="11006779" y="3079264"/>
            <a:ext cx="599676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07" idx="0"/>
            <a:endCxn id="109" idx="3"/>
          </p:cNvCxnSpPr>
          <p:nvPr/>
        </p:nvCxnSpPr>
        <p:spPr>
          <a:xfrm flipV="1">
            <a:off x="10795140" y="4918522"/>
            <a:ext cx="75530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04" idx="0"/>
            <a:endCxn id="110" idx="3"/>
          </p:cNvCxnSpPr>
          <p:nvPr/>
        </p:nvCxnSpPr>
        <p:spPr>
          <a:xfrm flipV="1">
            <a:off x="8464430" y="4014832"/>
            <a:ext cx="90323" cy="55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8217687" y="45664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5" name="椭圆 104"/>
          <p:cNvSpPr/>
          <p:nvPr/>
        </p:nvSpPr>
        <p:spPr>
          <a:xfrm>
            <a:off x="10548397" y="26208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06" name="直接连接符 105"/>
          <p:cNvCxnSpPr>
            <a:stCxn id="81" idx="3"/>
            <a:endCxn id="109" idx="0"/>
          </p:cNvCxnSpPr>
          <p:nvPr/>
        </p:nvCxnSpPr>
        <p:spPr>
          <a:xfrm flipH="1">
            <a:off x="11060538" y="4020274"/>
            <a:ext cx="35604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10548397" y="54924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9513328" y="454329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9" name="椭圆 108"/>
          <p:cNvSpPr/>
          <p:nvPr/>
        </p:nvSpPr>
        <p:spPr>
          <a:xfrm>
            <a:off x="10792024" y="44601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8476107" y="35564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113" name="矩形 112"/>
          <p:cNvSpPr/>
          <p:nvPr/>
        </p:nvSpPr>
        <p:spPr>
          <a:xfrm>
            <a:off x="8799731" y="45683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10086899" y="45439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7070670" y="45422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23" name="直接连接符 122"/>
          <p:cNvCxnSpPr>
            <a:stCxn id="139" idx="5"/>
            <a:endCxn id="124" idx="0"/>
          </p:cNvCxnSpPr>
          <p:nvPr/>
        </p:nvCxnSpPr>
        <p:spPr>
          <a:xfrm>
            <a:off x="4876297" y="3844093"/>
            <a:ext cx="139330" cy="562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4768884" y="44061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26" name="直接连接符 125"/>
          <p:cNvCxnSpPr>
            <a:stCxn id="81" idx="5"/>
            <a:endCxn id="127" idx="0"/>
          </p:cNvCxnSpPr>
          <p:nvPr/>
        </p:nvCxnSpPr>
        <p:spPr>
          <a:xfrm>
            <a:off x="11796323" y="4020274"/>
            <a:ext cx="148934" cy="561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11698514" y="45815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0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14</a:t>
            </a:r>
            <a:endParaRPr lang="zh-CN" altLang="en-US" dirty="0"/>
          </a:p>
        </p:txBody>
      </p:sp>
      <p:cxnSp>
        <p:nvCxnSpPr>
          <p:cNvPr id="452" name="直接箭头连接符 451"/>
          <p:cNvCxnSpPr/>
          <p:nvPr/>
        </p:nvCxnSpPr>
        <p:spPr>
          <a:xfrm>
            <a:off x="4276621" y="2744643"/>
            <a:ext cx="25660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3552018" y="1487735"/>
            <a:ext cx="62023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14</a:t>
            </a:r>
            <a:r>
              <a:rPr lang="zh-CN" altLang="en-US" dirty="0" smtClean="0"/>
              <a:t>有两个孩子，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的后继为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，根据③交换</a:t>
            </a:r>
            <a:r>
              <a:rPr lang="en-US" altLang="zh-CN" dirty="0" smtClean="0"/>
              <a:t>14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的数值，</a:t>
            </a:r>
            <a:endParaRPr lang="en-US" altLang="zh-CN" dirty="0" smtClean="0"/>
          </a:p>
          <a:p>
            <a:r>
              <a:rPr lang="zh-CN" altLang="en-US" dirty="0" smtClean="0"/>
              <a:t>再对</a:t>
            </a:r>
            <a:r>
              <a:rPr lang="en-US" altLang="zh-CN" dirty="0" smtClean="0"/>
              <a:t>14</a:t>
            </a:r>
            <a:r>
              <a:rPr lang="zh-CN" altLang="en-US" dirty="0" smtClean="0"/>
              <a:t>进行删除</a:t>
            </a:r>
            <a:endParaRPr lang="en-US" altLang="zh-CN" dirty="0" smtClean="0"/>
          </a:p>
          <a:p>
            <a:r>
              <a:rPr lang="zh-CN" altLang="en-US" dirty="0" smtClean="0"/>
              <a:t>此时</a:t>
            </a:r>
            <a:r>
              <a:rPr lang="en-US" altLang="zh-CN" dirty="0" smtClean="0"/>
              <a:t>14</a:t>
            </a:r>
            <a:r>
              <a:rPr lang="zh-CN" altLang="en-US" dirty="0" smtClean="0"/>
              <a:t>是红色，且没有孩子，根据①将其直接删除</a:t>
            </a:r>
            <a:endParaRPr lang="en-US" altLang="zh-CN" dirty="0"/>
          </a:p>
        </p:txBody>
      </p:sp>
      <p:sp>
        <p:nvSpPr>
          <p:cNvPr id="81" name="椭圆 80"/>
          <p:cNvSpPr/>
          <p:nvPr/>
        </p:nvSpPr>
        <p:spPr>
          <a:xfrm>
            <a:off x="4417915" y="35333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82" name="直接连接符 81"/>
          <p:cNvCxnSpPr>
            <a:stCxn id="109" idx="5"/>
            <a:endCxn id="83" idx="0"/>
          </p:cNvCxnSpPr>
          <p:nvPr/>
        </p:nvCxnSpPr>
        <p:spPr>
          <a:xfrm>
            <a:off x="4330380" y="4889947"/>
            <a:ext cx="113348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4196985" y="54639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2421673" y="16363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85" name="直接连接符 84"/>
          <p:cNvCxnSpPr>
            <a:stCxn id="105" idx="0"/>
            <a:endCxn id="84" idx="5"/>
          </p:cNvCxnSpPr>
          <p:nvPr/>
        </p:nvCxnSpPr>
        <p:spPr>
          <a:xfrm flipH="1" flipV="1">
            <a:off x="2880055" y="2094736"/>
            <a:ext cx="1016830" cy="497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93" idx="0"/>
            <a:endCxn id="105" idx="3"/>
          </p:cNvCxnSpPr>
          <p:nvPr/>
        </p:nvCxnSpPr>
        <p:spPr>
          <a:xfrm flipV="1">
            <a:off x="3087299" y="3050689"/>
            <a:ext cx="619718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84" idx="3"/>
            <a:endCxn id="98" idx="0"/>
          </p:cNvCxnSpPr>
          <p:nvPr/>
        </p:nvCxnSpPr>
        <p:spPr>
          <a:xfrm flipH="1">
            <a:off x="1324912" y="2094736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14" idx="0"/>
            <a:endCxn id="93" idx="5"/>
          </p:cNvCxnSpPr>
          <p:nvPr/>
        </p:nvCxnSpPr>
        <p:spPr>
          <a:xfrm flipH="1" flipV="1">
            <a:off x="3277167" y="3991699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90" idx="3"/>
            <a:endCxn id="115" idx="0"/>
          </p:cNvCxnSpPr>
          <p:nvPr/>
        </p:nvCxnSpPr>
        <p:spPr>
          <a:xfrm flipH="1">
            <a:off x="397387" y="3962355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416588" y="35039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91" name="直接连接符 90"/>
          <p:cNvCxnSpPr>
            <a:stCxn id="90" idx="0"/>
            <a:endCxn id="98" idx="3"/>
          </p:cNvCxnSpPr>
          <p:nvPr/>
        </p:nvCxnSpPr>
        <p:spPr>
          <a:xfrm flipV="1">
            <a:off x="685102" y="3088629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727724" y="452389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3" name="椭圆 92"/>
          <p:cNvSpPr/>
          <p:nvPr/>
        </p:nvSpPr>
        <p:spPr>
          <a:xfrm>
            <a:off x="2818785" y="35333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94" name="直接连接符 93"/>
          <p:cNvCxnSpPr>
            <a:stCxn id="93" idx="3"/>
            <a:endCxn id="108" idx="0"/>
          </p:cNvCxnSpPr>
          <p:nvPr/>
        </p:nvCxnSpPr>
        <p:spPr>
          <a:xfrm flipH="1">
            <a:off x="2840045" y="3991699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13" idx="0"/>
            <a:endCxn id="110" idx="5"/>
          </p:cNvCxnSpPr>
          <p:nvPr/>
        </p:nvCxnSpPr>
        <p:spPr>
          <a:xfrm flipH="1" flipV="1">
            <a:off x="2014463" y="3986257"/>
            <a:ext cx="111985" cy="553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1056398" y="26302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99" name="直接连接符 98"/>
          <p:cNvCxnSpPr>
            <a:stCxn id="98" idx="5"/>
            <a:endCxn id="110" idx="0"/>
          </p:cNvCxnSpPr>
          <p:nvPr/>
        </p:nvCxnSpPr>
        <p:spPr>
          <a:xfrm>
            <a:off x="1514780" y="3088629"/>
            <a:ext cx="309815" cy="439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90" idx="5"/>
            <a:endCxn id="92" idx="0"/>
          </p:cNvCxnSpPr>
          <p:nvPr/>
        </p:nvCxnSpPr>
        <p:spPr>
          <a:xfrm>
            <a:off x="874970" y="3962355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05" idx="5"/>
            <a:endCxn id="81" idx="0"/>
          </p:cNvCxnSpPr>
          <p:nvPr/>
        </p:nvCxnSpPr>
        <p:spPr>
          <a:xfrm>
            <a:off x="4086753" y="3050689"/>
            <a:ext cx="599676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07" idx="0"/>
            <a:endCxn id="109" idx="3"/>
          </p:cNvCxnSpPr>
          <p:nvPr/>
        </p:nvCxnSpPr>
        <p:spPr>
          <a:xfrm flipV="1">
            <a:off x="3875114" y="4889947"/>
            <a:ext cx="75530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04" idx="0"/>
            <a:endCxn id="110" idx="3"/>
          </p:cNvCxnSpPr>
          <p:nvPr/>
        </p:nvCxnSpPr>
        <p:spPr>
          <a:xfrm flipV="1">
            <a:off x="1544404" y="3986257"/>
            <a:ext cx="90323" cy="55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1297661" y="45378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5" name="椭圆 104"/>
          <p:cNvSpPr/>
          <p:nvPr/>
        </p:nvSpPr>
        <p:spPr>
          <a:xfrm>
            <a:off x="3628371" y="259230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06" name="直接连接符 105"/>
          <p:cNvCxnSpPr>
            <a:stCxn id="81" idx="3"/>
            <a:endCxn id="109" idx="0"/>
          </p:cNvCxnSpPr>
          <p:nvPr/>
        </p:nvCxnSpPr>
        <p:spPr>
          <a:xfrm flipH="1">
            <a:off x="4140512" y="3991699"/>
            <a:ext cx="35604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3628371" y="54639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2593302" y="45147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9" name="椭圆 108"/>
          <p:cNvSpPr/>
          <p:nvPr/>
        </p:nvSpPr>
        <p:spPr>
          <a:xfrm>
            <a:off x="3871998" y="44315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1556081" y="35278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113" name="矩形 112"/>
          <p:cNvSpPr/>
          <p:nvPr/>
        </p:nvSpPr>
        <p:spPr>
          <a:xfrm>
            <a:off x="1879705" y="45397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3166873" y="45153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150644" y="45136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11197492" y="34219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9446037" y="15542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75" name="直接连接符 74"/>
          <p:cNvCxnSpPr>
            <a:stCxn id="124" idx="0"/>
            <a:endCxn id="74" idx="5"/>
          </p:cNvCxnSpPr>
          <p:nvPr/>
        </p:nvCxnSpPr>
        <p:spPr>
          <a:xfrm flipH="1" flipV="1">
            <a:off x="9904419" y="2012675"/>
            <a:ext cx="959869" cy="522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11" idx="0"/>
            <a:endCxn id="124" idx="3"/>
          </p:cNvCxnSpPr>
          <p:nvPr/>
        </p:nvCxnSpPr>
        <p:spPr>
          <a:xfrm flipV="1">
            <a:off x="10111663" y="2993723"/>
            <a:ext cx="562757" cy="457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74" idx="3"/>
            <a:endCxn id="117" idx="0"/>
          </p:cNvCxnSpPr>
          <p:nvPr/>
        </p:nvCxnSpPr>
        <p:spPr>
          <a:xfrm flipH="1">
            <a:off x="8349276" y="2012675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31" idx="0"/>
            <a:endCxn id="111" idx="5"/>
          </p:cNvCxnSpPr>
          <p:nvPr/>
        </p:nvCxnSpPr>
        <p:spPr>
          <a:xfrm flipH="1" flipV="1">
            <a:off x="10301531" y="3909638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80" idx="3"/>
            <a:endCxn id="132" idx="0"/>
          </p:cNvCxnSpPr>
          <p:nvPr/>
        </p:nvCxnSpPr>
        <p:spPr>
          <a:xfrm flipH="1">
            <a:off x="7421751" y="3880294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>
            <a:off x="7440952" y="34219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95" name="直接连接符 94"/>
          <p:cNvCxnSpPr>
            <a:stCxn id="80" idx="0"/>
            <a:endCxn id="117" idx="3"/>
          </p:cNvCxnSpPr>
          <p:nvPr/>
        </p:nvCxnSpPr>
        <p:spPr>
          <a:xfrm flipV="1">
            <a:off x="7709466" y="3006568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7752088" y="44418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1" name="椭圆 110"/>
          <p:cNvSpPr/>
          <p:nvPr/>
        </p:nvSpPr>
        <p:spPr>
          <a:xfrm>
            <a:off x="9843149" y="34512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12" name="直接连接符 111"/>
          <p:cNvCxnSpPr>
            <a:stCxn id="111" idx="3"/>
            <a:endCxn id="127" idx="0"/>
          </p:cNvCxnSpPr>
          <p:nvPr/>
        </p:nvCxnSpPr>
        <p:spPr>
          <a:xfrm flipH="1">
            <a:off x="9864409" y="3909638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30" idx="0"/>
            <a:endCxn id="129" idx="5"/>
          </p:cNvCxnSpPr>
          <p:nvPr/>
        </p:nvCxnSpPr>
        <p:spPr>
          <a:xfrm flipH="1" flipV="1">
            <a:off x="9038827" y="3904196"/>
            <a:ext cx="111985" cy="553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>
            <a:off x="8080762" y="25481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118" name="直接连接符 117"/>
          <p:cNvCxnSpPr>
            <a:stCxn id="117" idx="5"/>
            <a:endCxn id="129" idx="0"/>
          </p:cNvCxnSpPr>
          <p:nvPr/>
        </p:nvCxnSpPr>
        <p:spPr>
          <a:xfrm>
            <a:off x="8539144" y="3006568"/>
            <a:ext cx="309815" cy="439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80" idx="5"/>
            <a:endCxn id="96" idx="0"/>
          </p:cNvCxnSpPr>
          <p:nvPr/>
        </p:nvCxnSpPr>
        <p:spPr>
          <a:xfrm>
            <a:off x="7899334" y="3880294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24" idx="5"/>
            <a:endCxn id="71" idx="0"/>
          </p:cNvCxnSpPr>
          <p:nvPr/>
        </p:nvCxnSpPr>
        <p:spPr>
          <a:xfrm>
            <a:off x="11054156" y="2993723"/>
            <a:ext cx="411850" cy="428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23" idx="0"/>
            <a:endCxn id="129" idx="3"/>
          </p:cNvCxnSpPr>
          <p:nvPr/>
        </p:nvCxnSpPr>
        <p:spPr>
          <a:xfrm flipV="1">
            <a:off x="8568768" y="3904196"/>
            <a:ext cx="90323" cy="55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8322025" y="44557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4" name="椭圆 123"/>
          <p:cNvSpPr/>
          <p:nvPr/>
        </p:nvSpPr>
        <p:spPr>
          <a:xfrm>
            <a:off x="10595774" y="25353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25" name="直接连接符 124"/>
          <p:cNvCxnSpPr>
            <a:stCxn id="71" idx="3"/>
            <a:endCxn id="126" idx="0"/>
          </p:cNvCxnSpPr>
          <p:nvPr/>
        </p:nvCxnSpPr>
        <p:spPr>
          <a:xfrm flipH="1">
            <a:off x="11131768" y="3880294"/>
            <a:ext cx="144370" cy="561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10885025" y="44415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9617666" y="44326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9" name="椭圆 128"/>
          <p:cNvSpPr/>
          <p:nvPr/>
        </p:nvSpPr>
        <p:spPr>
          <a:xfrm>
            <a:off x="8580445" y="344581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130" name="矩形 129"/>
          <p:cNvSpPr/>
          <p:nvPr/>
        </p:nvSpPr>
        <p:spPr>
          <a:xfrm>
            <a:off x="8904069" y="44577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10191237" y="44332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7175008" y="44315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33" name="直接连接符 132"/>
          <p:cNvCxnSpPr>
            <a:stCxn id="81" idx="5"/>
            <a:endCxn id="134" idx="0"/>
          </p:cNvCxnSpPr>
          <p:nvPr/>
        </p:nvCxnSpPr>
        <p:spPr>
          <a:xfrm>
            <a:off x="4876297" y="3991699"/>
            <a:ext cx="90486" cy="542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4720040" y="45341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35" name="直接连接符 134"/>
          <p:cNvCxnSpPr>
            <a:stCxn id="71" idx="5"/>
            <a:endCxn id="136" idx="0"/>
          </p:cNvCxnSpPr>
          <p:nvPr/>
        </p:nvCxnSpPr>
        <p:spPr>
          <a:xfrm>
            <a:off x="11655874" y="3880294"/>
            <a:ext cx="137468" cy="5623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11546599" y="44426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47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13</a:t>
            </a:r>
            <a:endParaRPr lang="zh-CN" altLang="en-US" dirty="0"/>
          </a:p>
        </p:txBody>
      </p:sp>
      <p:cxnSp>
        <p:nvCxnSpPr>
          <p:cNvPr id="452" name="直接箭头连接符 451"/>
          <p:cNvCxnSpPr/>
          <p:nvPr/>
        </p:nvCxnSpPr>
        <p:spPr>
          <a:xfrm flipV="1">
            <a:off x="3929355" y="2409018"/>
            <a:ext cx="4726985" cy="14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3413616" y="1180894"/>
            <a:ext cx="64267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13</a:t>
            </a:r>
            <a:r>
              <a:rPr lang="zh-CN" altLang="en-US" dirty="0" smtClean="0"/>
              <a:t>没有孩子，且</a:t>
            </a:r>
            <a:r>
              <a:rPr lang="en-US" altLang="zh-CN" dirty="0" smtClean="0"/>
              <a:t>13</a:t>
            </a:r>
            <a:r>
              <a:rPr lang="zh-CN" altLang="en-US" dirty="0" smtClean="0"/>
              <a:t>是黑色，以</a:t>
            </a:r>
            <a:r>
              <a:rPr lang="en-US" altLang="zh-CN" dirty="0" smtClean="0"/>
              <a:t>13</a:t>
            </a:r>
            <a:r>
              <a:rPr lang="zh-CN" altLang="en-US" dirty="0" smtClean="0"/>
              <a:t>作为当前节点进行旋转调色：</a:t>
            </a:r>
            <a:endParaRPr lang="en-US" altLang="zh-CN" dirty="0" smtClean="0"/>
          </a:p>
          <a:p>
            <a:r>
              <a:rPr lang="zh-CN" altLang="en-US" dirty="0" smtClean="0"/>
              <a:t>条件：</a:t>
            </a:r>
            <a:r>
              <a:rPr lang="en-US" altLang="zh-CN" dirty="0" smtClean="0"/>
              <a:t>13</a:t>
            </a:r>
            <a:r>
              <a:rPr lang="zh-CN" altLang="en-US" dirty="0" smtClean="0"/>
              <a:t>位黑色，其兄弟</a:t>
            </a:r>
            <a:r>
              <a:rPr lang="en-US" altLang="zh-CN" dirty="0" smtClean="0"/>
              <a:t>17</a:t>
            </a:r>
            <a:r>
              <a:rPr lang="zh-CN" altLang="en-US" dirty="0" smtClean="0"/>
              <a:t>是黑色，且</a:t>
            </a:r>
            <a:r>
              <a:rPr lang="en-US" altLang="zh-CN" dirty="0" smtClean="0"/>
              <a:t>17</a:t>
            </a:r>
            <a:r>
              <a:rPr lang="zh-CN" altLang="en-US" dirty="0" smtClean="0"/>
              <a:t>的两个孩子都是黑色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17</a:t>
            </a:r>
            <a:r>
              <a:rPr lang="zh-CN" altLang="en-US" dirty="0" smtClean="0"/>
              <a:t>设为红色，将</a:t>
            </a:r>
            <a:r>
              <a:rPr lang="en-US" altLang="zh-CN" dirty="0" smtClean="0"/>
              <a:t>16</a:t>
            </a:r>
            <a:r>
              <a:rPr lang="zh-CN" altLang="en-US" dirty="0" smtClean="0"/>
              <a:t>设为当前节点按②③④⑤</a:t>
            </a:r>
            <a:endParaRPr lang="en-US" altLang="zh-CN" dirty="0" smtClean="0"/>
          </a:p>
          <a:p>
            <a:r>
              <a:rPr lang="zh-CN" altLang="en-US" dirty="0" smtClean="0"/>
              <a:t>进行旋转调色</a:t>
            </a:r>
            <a:endParaRPr lang="en-US" altLang="zh-CN" dirty="0"/>
          </a:p>
        </p:txBody>
      </p:sp>
      <p:sp>
        <p:nvSpPr>
          <p:cNvPr id="71" name="椭圆 70"/>
          <p:cNvSpPr/>
          <p:nvPr/>
        </p:nvSpPr>
        <p:spPr>
          <a:xfrm>
            <a:off x="4173128" y="35505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2421673" y="16828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75" name="直接连接符 74"/>
          <p:cNvCxnSpPr>
            <a:stCxn id="124" idx="0"/>
            <a:endCxn id="74" idx="5"/>
          </p:cNvCxnSpPr>
          <p:nvPr/>
        </p:nvCxnSpPr>
        <p:spPr>
          <a:xfrm flipH="1" flipV="1">
            <a:off x="2880055" y="2141263"/>
            <a:ext cx="959869" cy="522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11" idx="0"/>
            <a:endCxn id="124" idx="3"/>
          </p:cNvCxnSpPr>
          <p:nvPr/>
        </p:nvCxnSpPr>
        <p:spPr>
          <a:xfrm flipV="1">
            <a:off x="3087299" y="3122311"/>
            <a:ext cx="562757" cy="457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74" idx="3"/>
            <a:endCxn id="117" idx="0"/>
          </p:cNvCxnSpPr>
          <p:nvPr/>
        </p:nvCxnSpPr>
        <p:spPr>
          <a:xfrm flipH="1">
            <a:off x="1324912" y="2141263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31" idx="0"/>
            <a:endCxn id="111" idx="5"/>
          </p:cNvCxnSpPr>
          <p:nvPr/>
        </p:nvCxnSpPr>
        <p:spPr>
          <a:xfrm flipH="1" flipV="1">
            <a:off x="3277167" y="4038226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80" idx="3"/>
            <a:endCxn id="132" idx="0"/>
          </p:cNvCxnSpPr>
          <p:nvPr/>
        </p:nvCxnSpPr>
        <p:spPr>
          <a:xfrm flipH="1">
            <a:off x="397387" y="4008882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>
            <a:off x="416588" y="35505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95" name="直接连接符 94"/>
          <p:cNvCxnSpPr>
            <a:stCxn id="80" idx="0"/>
            <a:endCxn id="117" idx="3"/>
          </p:cNvCxnSpPr>
          <p:nvPr/>
        </p:nvCxnSpPr>
        <p:spPr>
          <a:xfrm flipV="1">
            <a:off x="685102" y="3135156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727724" y="45704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1" name="椭圆 110"/>
          <p:cNvSpPr/>
          <p:nvPr/>
        </p:nvSpPr>
        <p:spPr>
          <a:xfrm>
            <a:off x="2818785" y="35798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12" name="直接连接符 111"/>
          <p:cNvCxnSpPr>
            <a:stCxn id="111" idx="3"/>
            <a:endCxn id="127" idx="0"/>
          </p:cNvCxnSpPr>
          <p:nvPr/>
        </p:nvCxnSpPr>
        <p:spPr>
          <a:xfrm flipH="1">
            <a:off x="2840045" y="4038226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30" idx="0"/>
            <a:endCxn id="129" idx="5"/>
          </p:cNvCxnSpPr>
          <p:nvPr/>
        </p:nvCxnSpPr>
        <p:spPr>
          <a:xfrm flipH="1" flipV="1">
            <a:off x="2014463" y="4032784"/>
            <a:ext cx="111985" cy="553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>
            <a:off x="1056398" y="26767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118" name="直接连接符 117"/>
          <p:cNvCxnSpPr>
            <a:stCxn id="117" idx="5"/>
            <a:endCxn id="129" idx="0"/>
          </p:cNvCxnSpPr>
          <p:nvPr/>
        </p:nvCxnSpPr>
        <p:spPr>
          <a:xfrm>
            <a:off x="1514780" y="3135156"/>
            <a:ext cx="309815" cy="439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80" idx="5"/>
            <a:endCxn id="96" idx="0"/>
          </p:cNvCxnSpPr>
          <p:nvPr/>
        </p:nvCxnSpPr>
        <p:spPr>
          <a:xfrm>
            <a:off x="874970" y="4008882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24" idx="5"/>
            <a:endCxn id="71" idx="0"/>
          </p:cNvCxnSpPr>
          <p:nvPr/>
        </p:nvCxnSpPr>
        <p:spPr>
          <a:xfrm>
            <a:off x="4029792" y="3122311"/>
            <a:ext cx="411850" cy="428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23" idx="0"/>
            <a:endCxn id="129" idx="3"/>
          </p:cNvCxnSpPr>
          <p:nvPr/>
        </p:nvCxnSpPr>
        <p:spPr>
          <a:xfrm flipV="1">
            <a:off x="1544404" y="4032784"/>
            <a:ext cx="90323" cy="55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1297661" y="45843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4" name="椭圆 123"/>
          <p:cNvSpPr/>
          <p:nvPr/>
        </p:nvSpPr>
        <p:spPr>
          <a:xfrm>
            <a:off x="3571410" y="26639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25" name="直接连接符 124"/>
          <p:cNvCxnSpPr>
            <a:stCxn id="71" idx="3"/>
            <a:endCxn id="126" idx="0"/>
          </p:cNvCxnSpPr>
          <p:nvPr/>
        </p:nvCxnSpPr>
        <p:spPr>
          <a:xfrm flipH="1">
            <a:off x="4107404" y="4008882"/>
            <a:ext cx="144370" cy="561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3860661" y="45701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2593302" y="45612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9" name="椭圆 128"/>
          <p:cNvSpPr/>
          <p:nvPr/>
        </p:nvSpPr>
        <p:spPr>
          <a:xfrm>
            <a:off x="1556081" y="357440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130" name="矩形 129"/>
          <p:cNvSpPr/>
          <p:nvPr/>
        </p:nvSpPr>
        <p:spPr>
          <a:xfrm>
            <a:off x="1879705" y="45862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3166873" y="45618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150644" y="45601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35" name="直接连接符 134"/>
          <p:cNvCxnSpPr>
            <a:stCxn id="71" idx="5"/>
            <a:endCxn id="136" idx="0"/>
          </p:cNvCxnSpPr>
          <p:nvPr/>
        </p:nvCxnSpPr>
        <p:spPr>
          <a:xfrm>
            <a:off x="4631510" y="4008882"/>
            <a:ext cx="137468" cy="5623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4522235" y="4571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7" name="椭圆 66"/>
          <p:cNvSpPr/>
          <p:nvPr/>
        </p:nvSpPr>
        <p:spPr>
          <a:xfrm>
            <a:off x="11048023" y="36799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9604200" y="175193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69" name="直接连接符 68"/>
          <p:cNvCxnSpPr>
            <a:stCxn id="148" idx="0"/>
            <a:endCxn id="68" idx="5"/>
          </p:cNvCxnSpPr>
          <p:nvPr/>
        </p:nvCxnSpPr>
        <p:spPr>
          <a:xfrm flipH="1" flipV="1">
            <a:off x="10062582" y="2210315"/>
            <a:ext cx="652237" cy="5831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151" idx="0"/>
            <a:endCxn id="148" idx="3"/>
          </p:cNvCxnSpPr>
          <p:nvPr/>
        </p:nvCxnSpPr>
        <p:spPr>
          <a:xfrm flipV="1">
            <a:off x="10354975" y="3251802"/>
            <a:ext cx="169976" cy="520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8" idx="3"/>
            <a:endCxn id="142" idx="0"/>
          </p:cNvCxnSpPr>
          <p:nvPr/>
        </p:nvCxnSpPr>
        <p:spPr>
          <a:xfrm flipH="1">
            <a:off x="9081030" y="2210315"/>
            <a:ext cx="601816" cy="600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28" idx="3"/>
            <a:endCxn id="155" idx="0"/>
          </p:cNvCxnSpPr>
          <p:nvPr/>
        </p:nvCxnSpPr>
        <p:spPr>
          <a:xfrm flipH="1">
            <a:off x="8153505" y="4142701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8172706" y="36843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37" name="直接连接符 136"/>
          <p:cNvCxnSpPr>
            <a:stCxn id="128" idx="0"/>
            <a:endCxn id="142" idx="3"/>
          </p:cNvCxnSpPr>
          <p:nvPr/>
        </p:nvCxnSpPr>
        <p:spPr>
          <a:xfrm flipV="1">
            <a:off x="8441220" y="3268975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8483842" y="47042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1" name="直接连接符 140"/>
          <p:cNvCxnSpPr>
            <a:stCxn id="153" idx="0"/>
            <a:endCxn id="152" idx="5"/>
          </p:cNvCxnSpPr>
          <p:nvPr/>
        </p:nvCxnSpPr>
        <p:spPr>
          <a:xfrm flipH="1" flipV="1">
            <a:off x="9770581" y="4166603"/>
            <a:ext cx="111985" cy="553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椭圆 141"/>
          <p:cNvSpPr/>
          <p:nvPr/>
        </p:nvSpPr>
        <p:spPr>
          <a:xfrm>
            <a:off x="8812516" y="28105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143" name="直接连接符 142"/>
          <p:cNvCxnSpPr>
            <a:stCxn id="142" idx="5"/>
            <a:endCxn id="152" idx="0"/>
          </p:cNvCxnSpPr>
          <p:nvPr/>
        </p:nvCxnSpPr>
        <p:spPr>
          <a:xfrm>
            <a:off x="9270898" y="3268975"/>
            <a:ext cx="309815" cy="439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28" idx="5"/>
            <a:endCxn id="138" idx="0"/>
          </p:cNvCxnSpPr>
          <p:nvPr/>
        </p:nvCxnSpPr>
        <p:spPr>
          <a:xfrm>
            <a:off x="8631088" y="4142701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48" idx="5"/>
            <a:endCxn id="67" idx="0"/>
          </p:cNvCxnSpPr>
          <p:nvPr/>
        </p:nvCxnSpPr>
        <p:spPr>
          <a:xfrm>
            <a:off x="10904687" y="3251802"/>
            <a:ext cx="411850" cy="428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47" idx="0"/>
            <a:endCxn id="152" idx="3"/>
          </p:cNvCxnSpPr>
          <p:nvPr/>
        </p:nvCxnSpPr>
        <p:spPr>
          <a:xfrm flipV="1">
            <a:off x="9300522" y="4166603"/>
            <a:ext cx="90323" cy="55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9053779" y="47181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8" name="椭圆 147"/>
          <p:cNvSpPr/>
          <p:nvPr/>
        </p:nvSpPr>
        <p:spPr>
          <a:xfrm>
            <a:off x="10446305" y="279342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49" name="直接连接符 148"/>
          <p:cNvCxnSpPr>
            <a:stCxn id="67" idx="3"/>
            <a:endCxn id="150" idx="0"/>
          </p:cNvCxnSpPr>
          <p:nvPr/>
        </p:nvCxnSpPr>
        <p:spPr>
          <a:xfrm flipH="1">
            <a:off x="10982299" y="4138373"/>
            <a:ext cx="144370" cy="561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10735556" y="469964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10108232" y="37723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2" name="椭圆 151"/>
          <p:cNvSpPr/>
          <p:nvPr/>
        </p:nvSpPr>
        <p:spPr>
          <a:xfrm>
            <a:off x="9312199" y="37082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153" name="矩形 152"/>
          <p:cNvSpPr/>
          <p:nvPr/>
        </p:nvSpPr>
        <p:spPr>
          <a:xfrm>
            <a:off x="9635823" y="47201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7906762" y="46939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6" name="直接连接符 155"/>
          <p:cNvCxnSpPr>
            <a:stCxn id="67" idx="5"/>
            <a:endCxn id="157" idx="0"/>
          </p:cNvCxnSpPr>
          <p:nvPr/>
        </p:nvCxnSpPr>
        <p:spPr>
          <a:xfrm>
            <a:off x="11506405" y="4138373"/>
            <a:ext cx="137468" cy="5623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11397130" y="47007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8" name="直接箭头连接符 157"/>
          <p:cNvCxnSpPr/>
          <p:nvPr/>
        </p:nvCxnSpPr>
        <p:spPr>
          <a:xfrm flipV="1">
            <a:off x="10982299" y="2517063"/>
            <a:ext cx="4726985" cy="14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10558605" y="1765240"/>
            <a:ext cx="57310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是黑色，其兄弟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位黑色，且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的两个孩子都是黑色，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6</a:t>
            </a:r>
            <a:r>
              <a:rPr lang="zh-CN" altLang="en-US" dirty="0" smtClean="0"/>
              <a:t>设为红色</a:t>
            </a:r>
            <a:endParaRPr lang="en-US" altLang="zh-CN" dirty="0"/>
          </a:p>
        </p:txBody>
      </p:sp>
      <p:sp>
        <p:nvSpPr>
          <p:cNvPr id="160" name="椭圆 159"/>
          <p:cNvSpPr/>
          <p:nvPr/>
        </p:nvSpPr>
        <p:spPr>
          <a:xfrm>
            <a:off x="17967543" y="383682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1" name="椭圆 160"/>
          <p:cNvSpPr/>
          <p:nvPr/>
        </p:nvSpPr>
        <p:spPr>
          <a:xfrm>
            <a:off x="16523720" y="19087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62" name="直接连接符 161"/>
          <p:cNvCxnSpPr>
            <a:stCxn id="176" idx="0"/>
            <a:endCxn id="161" idx="5"/>
          </p:cNvCxnSpPr>
          <p:nvPr/>
        </p:nvCxnSpPr>
        <p:spPr>
          <a:xfrm flipH="1" flipV="1">
            <a:off x="16982102" y="2367146"/>
            <a:ext cx="652237" cy="5831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79" idx="0"/>
            <a:endCxn id="176" idx="3"/>
          </p:cNvCxnSpPr>
          <p:nvPr/>
        </p:nvCxnSpPr>
        <p:spPr>
          <a:xfrm flipV="1">
            <a:off x="17274495" y="3408633"/>
            <a:ext cx="169976" cy="520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61" idx="3"/>
            <a:endCxn id="170" idx="0"/>
          </p:cNvCxnSpPr>
          <p:nvPr/>
        </p:nvCxnSpPr>
        <p:spPr>
          <a:xfrm flipH="1">
            <a:off x="16000550" y="2367146"/>
            <a:ext cx="601816" cy="600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6" idx="3"/>
            <a:endCxn id="183" idx="0"/>
          </p:cNvCxnSpPr>
          <p:nvPr/>
        </p:nvCxnSpPr>
        <p:spPr>
          <a:xfrm flipH="1">
            <a:off x="15073025" y="4299532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/>
          <p:cNvSpPr/>
          <p:nvPr/>
        </p:nvSpPr>
        <p:spPr>
          <a:xfrm>
            <a:off x="15092226" y="38411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67" name="直接连接符 166"/>
          <p:cNvCxnSpPr>
            <a:stCxn id="166" idx="0"/>
            <a:endCxn id="170" idx="3"/>
          </p:cNvCxnSpPr>
          <p:nvPr/>
        </p:nvCxnSpPr>
        <p:spPr>
          <a:xfrm flipV="1">
            <a:off x="15360740" y="3425806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15403362" y="48610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9" name="直接连接符 168"/>
          <p:cNvCxnSpPr>
            <a:stCxn id="182" idx="0"/>
            <a:endCxn id="181" idx="5"/>
          </p:cNvCxnSpPr>
          <p:nvPr/>
        </p:nvCxnSpPr>
        <p:spPr>
          <a:xfrm flipH="1" flipV="1">
            <a:off x="16690101" y="4323434"/>
            <a:ext cx="111985" cy="553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>
            <a:off x="15732036" y="296742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171" name="直接连接符 170"/>
          <p:cNvCxnSpPr>
            <a:stCxn id="170" idx="5"/>
            <a:endCxn id="181" idx="0"/>
          </p:cNvCxnSpPr>
          <p:nvPr/>
        </p:nvCxnSpPr>
        <p:spPr>
          <a:xfrm>
            <a:off x="16190418" y="3425806"/>
            <a:ext cx="309815" cy="439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6" idx="5"/>
            <a:endCxn id="168" idx="0"/>
          </p:cNvCxnSpPr>
          <p:nvPr/>
        </p:nvCxnSpPr>
        <p:spPr>
          <a:xfrm>
            <a:off x="15550608" y="4299532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76" idx="5"/>
            <a:endCxn id="160" idx="0"/>
          </p:cNvCxnSpPr>
          <p:nvPr/>
        </p:nvCxnSpPr>
        <p:spPr>
          <a:xfrm>
            <a:off x="17824207" y="3408633"/>
            <a:ext cx="411850" cy="428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75" idx="0"/>
            <a:endCxn id="181" idx="3"/>
          </p:cNvCxnSpPr>
          <p:nvPr/>
        </p:nvCxnSpPr>
        <p:spPr>
          <a:xfrm flipV="1">
            <a:off x="16220042" y="4323434"/>
            <a:ext cx="90323" cy="55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/>
          <p:cNvSpPr/>
          <p:nvPr/>
        </p:nvSpPr>
        <p:spPr>
          <a:xfrm>
            <a:off x="15973299" y="48750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6" name="椭圆 175"/>
          <p:cNvSpPr/>
          <p:nvPr/>
        </p:nvSpPr>
        <p:spPr>
          <a:xfrm>
            <a:off x="17365825" y="295025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7" name="直接连接符 176"/>
          <p:cNvCxnSpPr>
            <a:stCxn id="160" idx="3"/>
            <a:endCxn id="178" idx="0"/>
          </p:cNvCxnSpPr>
          <p:nvPr/>
        </p:nvCxnSpPr>
        <p:spPr>
          <a:xfrm flipH="1">
            <a:off x="17901819" y="4295204"/>
            <a:ext cx="144370" cy="561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 177"/>
          <p:cNvSpPr/>
          <p:nvPr/>
        </p:nvSpPr>
        <p:spPr>
          <a:xfrm>
            <a:off x="17655076" y="48564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9" name="矩形 178"/>
          <p:cNvSpPr/>
          <p:nvPr/>
        </p:nvSpPr>
        <p:spPr>
          <a:xfrm>
            <a:off x="17027752" y="39291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1" name="椭圆 180"/>
          <p:cNvSpPr/>
          <p:nvPr/>
        </p:nvSpPr>
        <p:spPr>
          <a:xfrm>
            <a:off x="16231719" y="386505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182" name="矩形 181"/>
          <p:cNvSpPr/>
          <p:nvPr/>
        </p:nvSpPr>
        <p:spPr>
          <a:xfrm>
            <a:off x="16555343" y="487694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3" name="矩形 182"/>
          <p:cNvSpPr/>
          <p:nvPr/>
        </p:nvSpPr>
        <p:spPr>
          <a:xfrm>
            <a:off x="14826282" y="48508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4" name="直接连接符 183"/>
          <p:cNvCxnSpPr>
            <a:stCxn id="160" idx="5"/>
            <a:endCxn id="185" idx="0"/>
          </p:cNvCxnSpPr>
          <p:nvPr/>
        </p:nvCxnSpPr>
        <p:spPr>
          <a:xfrm>
            <a:off x="18425925" y="4295204"/>
            <a:ext cx="137468" cy="5623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18316650" y="48575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6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158" name="直接箭头连接符 157"/>
          <p:cNvCxnSpPr/>
          <p:nvPr/>
        </p:nvCxnSpPr>
        <p:spPr>
          <a:xfrm flipV="1">
            <a:off x="3318545" y="2890077"/>
            <a:ext cx="4726985" cy="14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3023489" y="213448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有两个孩子，其后继为</a:t>
            </a:r>
            <a:r>
              <a:rPr lang="en-US" altLang="zh-CN" smtClean="0"/>
              <a:t>16</a:t>
            </a:r>
            <a:endParaRPr lang="en-US" altLang="zh-CN" dirty="0"/>
          </a:p>
        </p:txBody>
      </p:sp>
      <p:sp>
        <p:nvSpPr>
          <p:cNvPr id="160" name="椭圆 159"/>
          <p:cNvSpPr/>
          <p:nvPr/>
        </p:nvSpPr>
        <p:spPr>
          <a:xfrm>
            <a:off x="3291905" y="35860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1" name="椭圆 160"/>
          <p:cNvSpPr/>
          <p:nvPr/>
        </p:nvSpPr>
        <p:spPr>
          <a:xfrm>
            <a:off x="1848082" y="16580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62" name="直接连接符 161"/>
          <p:cNvCxnSpPr>
            <a:stCxn id="176" idx="0"/>
            <a:endCxn id="161" idx="5"/>
          </p:cNvCxnSpPr>
          <p:nvPr/>
        </p:nvCxnSpPr>
        <p:spPr>
          <a:xfrm flipH="1" flipV="1">
            <a:off x="2306464" y="2116423"/>
            <a:ext cx="652237" cy="5831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79" idx="0"/>
            <a:endCxn id="176" idx="3"/>
          </p:cNvCxnSpPr>
          <p:nvPr/>
        </p:nvCxnSpPr>
        <p:spPr>
          <a:xfrm flipV="1">
            <a:off x="2598857" y="3157910"/>
            <a:ext cx="169976" cy="520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61" idx="3"/>
            <a:endCxn id="170" idx="0"/>
          </p:cNvCxnSpPr>
          <p:nvPr/>
        </p:nvCxnSpPr>
        <p:spPr>
          <a:xfrm flipH="1">
            <a:off x="1324912" y="2116423"/>
            <a:ext cx="601816" cy="600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6" idx="3"/>
            <a:endCxn id="183" idx="0"/>
          </p:cNvCxnSpPr>
          <p:nvPr/>
        </p:nvCxnSpPr>
        <p:spPr>
          <a:xfrm flipH="1">
            <a:off x="397387" y="4048809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/>
          <p:cNvSpPr/>
          <p:nvPr/>
        </p:nvSpPr>
        <p:spPr>
          <a:xfrm>
            <a:off x="416588" y="359042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67" name="直接连接符 166"/>
          <p:cNvCxnSpPr>
            <a:stCxn id="166" idx="0"/>
            <a:endCxn id="170" idx="3"/>
          </p:cNvCxnSpPr>
          <p:nvPr/>
        </p:nvCxnSpPr>
        <p:spPr>
          <a:xfrm flipV="1">
            <a:off x="685102" y="3175083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727724" y="46103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9" name="直接连接符 168"/>
          <p:cNvCxnSpPr>
            <a:stCxn id="182" idx="0"/>
            <a:endCxn id="181" idx="5"/>
          </p:cNvCxnSpPr>
          <p:nvPr/>
        </p:nvCxnSpPr>
        <p:spPr>
          <a:xfrm flipH="1" flipV="1">
            <a:off x="2014463" y="4072711"/>
            <a:ext cx="111985" cy="553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>
            <a:off x="1056398" y="27167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</a:t>
            </a:r>
            <a:endParaRPr lang="zh-CN" altLang="en-US" b="1" dirty="0"/>
          </a:p>
        </p:txBody>
      </p:sp>
      <p:cxnSp>
        <p:nvCxnSpPr>
          <p:cNvPr id="171" name="直接连接符 170"/>
          <p:cNvCxnSpPr>
            <a:stCxn id="170" idx="5"/>
            <a:endCxn id="181" idx="0"/>
          </p:cNvCxnSpPr>
          <p:nvPr/>
        </p:nvCxnSpPr>
        <p:spPr>
          <a:xfrm>
            <a:off x="1514780" y="3175083"/>
            <a:ext cx="309815" cy="439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6" idx="5"/>
            <a:endCxn id="168" idx="0"/>
          </p:cNvCxnSpPr>
          <p:nvPr/>
        </p:nvCxnSpPr>
        <p:spPr>
          <a:xfrm>
            <a:off x="874970" y="4048809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76" idx="5"/>
            <a:endCxn id="160" idx="0"/>
          </p:cNvCxnSpPr>
          <p:nvPr/>
        </p:nvCxnSpPr>
        <p:spPr>
          <a:xfrm>
            <a:off x="3148569" y="3157910"/>
            <a:ext cx="411850" cy="428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75" idx="0"/>
            <a:endCxn id="181" idx="3"/>
          </p:cNvCxnSpPr>
          <p:nvPr/>
        </p:nvCxnSpPr>
        <p:spPr>
          <a:xfrm flipV="1">
            <a:off x="1544404" y="4072711"/>
            <a:ext cx="90323" cy="55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/>
          <p:cNvSpPr/>
          <p:nvPr/>
        </p:nvSpPr>
        <p:spPr>
          <a:xfrm>
            <a:off x="1297661" y="46243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6" name="椭圆 175"/>
          <p:cNvSpPr/>
          <p:nvPr/>
        </p:nvSpPr>
        <p:spPr>
          <a:xfrm>
            <a:off x="2690187" y="26995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7" name="直接连接符 176"/>
          <p:cNvCxnSpPr>
            <a:stCxn id="160" idx="3"/>
            <a:endCxn id="178" idx="0"/>
          </p:cNvCxnSpPr>
          <p:nvPr/>
        </p:nvCxnSpPr>
        <p:spPr>
          <a:xfrm flipH="1">
            <a:off x="3226181" y="4044481"/>
            <a:ext cx="144370" cy="561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 177"/>
          <p:cNvSpPr/>
          <p:nvPr/>
        </p:nvSpPr>
        <p:spPr>
          <a:xfrm>
            <a:off x="2979438" y="46057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9" name="矩形 178"/>
          <p:cNvSpPr/>
          <p:nvPr/>
        </p:nvSpPr>
        <p:spPr>
          <a:xfrm>
            <a:off x="2352114" y="36784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1" name="椭圆 180"/>
          <p:cNvSpPr/>
          <p:nvPr/>
        </p:nvSpPr>
        <p:spPr>
          <a:xfrm>
            <a:off x="1556081" y="36143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sp>
        <p:nvSpPr>
          <p:cNvPr id="182" name="矩形 181"/>
          <p:cNvSpPr/>
          <p:nvPr/>
        </p:nvSpPr>
        <p:spPr>
          <a:xfrm>
            <a:off x="1879705" y="46262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3" name="矩形 182"/>
          <p:cNvSpPr/>
          <p:nvPr/>
        </p:nvSpPr>
        <p:spPr>
          <a:xfrm>
            <a:off x="150644" y="46000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4" name="直接连接符 183"/>
          <p:cNvCxnSpPr>
            <a:stCxn id="160" idx="5"/>
            <a:endCxn id="185" idx="0"/>
          </p:cNvCxnSpPr>
          <p:nvPr/>
        </p:nvCxnSpPr>
        <p:spPr>
          <a:xfrm>
            <a:off x="3750287" y="4044481"/>
            <a:ext cx="137468" cy="5623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3641012" y="46068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85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>
          <a:xfrm>
            <a:off x="235766" y="1128329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121" name="椭圆 120"/>
          <p:cNvSpPr/>
          <p:nvPr/>
        </p:nvSpPr>
        <p:spPr>
          <a:xfrm>
            <a:off x="2621074" y="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22" name="椭圆 121"/>
          <p:cNvSpPr/>
          <p:nvPr/>
        </p:nvSpPr>
        <p:spPr>
          <a:xfrm>
            <a:off x="3429544" y="9557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915772" y="19354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5" name="直接连接符 214"/>
          <p:cNvCxnSpPr>
            <a:stCxn id="122" idx="0"/>
            <a:endCxn id="121" idx="5"/>
          </p:cNvCxnSpPr>
          <p:nvPr/>
        </p:nvCxnSpPr>
        <p:spPr>
          <a:xfrm flipH="1" flipV="1">
            <a:off x="3079456" y="458382"/>
            <a:ext cx="618602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122" idx="5"/>
            <a:endCxn id="142" idx="0"/>
          </p:cNvCxnSpPr>
          <p:nvPr/>
        </p:nvCxnSpPr>
        <p:spPr>
          <a:xfrm>
            <a:off x="3887926" y="1437792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121" idx="3"/>
            <a:endCxn id="235" idx="0"/>
          </p:cNvCxnSpPr>
          <p:nvPr/>
        </p:nvCxnSpPr>
        <p:spPr>
          <a:xfrm flipH="1">
            <a:off x="2018057" y="458382"/>
            <a:ext cx="681663" cy="5214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122" idx="3"/>
            <a:endCxn id="233" idx="0"/>
          </p:cNvCxnSpPr>
          <p:nvPr/>
        </p:nvCxnSpPr>
        <p:spPr>
          <a:xfrm flipH="1">
            <a:off x="3223944" y="1414095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>
            <a:off x="2977201" y="19493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4" name="直接连接符 233"/>
          <p:cNvCxnSpPr>
            <a:stCxn id="235" idx="3"/>
            <a:endCxn id="242" idx="0"/>
          </p:cNvCxnSpPr>
          <p:nvPr/>
        </p:nvCxnSpPr>
        <p:spPr>
          <a:xfrm flipH="1">
            <a:off x="1385552" y="1438194"/>
            <a:ext cx="442637" cy="514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椭圆 234"/>
          <p:cNvSpPr/>
          <p:nvPr/>
        </p:nvSpPr>
        <p:spPr>
          <a:xfrm>
            <a:off x="1749543" y="9798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36" name="直接连接符 235"/>
          <p:cNvCxnSpPr>
            <a:stCxn id="235" idx="5"/>
            <a:endCxn id="237" idx="0"/>
          </p:cNvCxnSpPr>
          <p:nvPr/>
        </p:nvCxnSpPr>
        <p:spPr>
          <a:xfrm>
            <a:off x="2207925" y="1438194"/>
            <a:ext cx="379459" cy="4573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/>
          <p:cNvSpPr/>
          <p:nvPr/>
        </p:nvSpPr>
        <p:spPr>
          <a:xfrm>
            <a:off x="2318870" y="18955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38" name="矩形 237"/>
          <p:cNvSpPr/>
          <p:nvPr/>
        </p:nvSpPr>
        <p:spPr>
          <a:xfrm>
            <a:off x="2633831" y="2923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9" name="直接连接符 238"/>
          <p:cNvCxnSpPr>
            <a:stCxn id="237" idx="5"/>
            <a:endCxn id="238" idx="0"/>
          </p:cNvCxnSpPr>
          <p:nvPr/>
        </p:nvCxnSpPr>
        <p:spPr>
          <a:xfrm>
            <a:off x="2777252" y="2353924"/>
            <a:ext cx="103322" cy="57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237" idx="3"/>
            <a:endCxn id="241" idx="0"/>
          </p:cNvCxnSpPr>
          <p:nvPr/>
        </p:nvCxnSpPr>
        <p:spPr>
          <a:xfrm flipH="1">
            <a:off x="2246803" y="2353924"/>
            <a:ext cx="150713" cy="5839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/>
          <p:cNvSpPr/>
          <p:nvPr/>
        </p:nvSpPr>
        <p:spPr>
          <a:xfrm>
            <a:off x="2000060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2" name="椭圆 241"/>
          <p:cNvSpPr/>
          <p:nvPr/>
        </p:nvSpPr>
        <p:spPr>
          <a:xfrm>
            <a:off x="1117038" y="195237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43" name="矩形 242"/>
          <p:cNvSpPr/>
          <p:nvPr/>
        </p:nvSpPr>
        <p:spPr>
          <a:xfrm>
            <a:off x="1402936" y="29364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4" name="直接连接符 243"/>
          <p:cNvCxnSpPr>
            <a:stCxn id="242" idx="5"/>
            <a:endCxn id="243" idx="0"/>
          </p:cNvCxnSpPr>
          <p:nvPr/>
        </p:nvCxnSpPr>
        <p:spPr>
          <a:xfrm>
            <a:off x="1575420" y="2410760"/>
            <a:ext cx="7425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42" idx="3"/>
            <a:endCxn id="246" idx="0"/>
          </p:cNvCxnSpPr>
          <p:nvPr/>
        </p:nvCxnSpPr>
        <p:spPr>
          <a:xfrm flipH="1">
            <a:off x="1037720" y="2410760"/>
            <a:ext cx="157964" cy="513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/>
          <p:cNvSpPr/>
          <p:nvPr/>
        </p:nvSpPr>
        <p:spPr>
          <a:xfrm>
            <a:off x="790977" y="2923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7" name="矩形 246"/>
          <p:cNvSpPr/>
          <p:nvPr/>
        </p:nvSpPr>
        <p:spPr>
          <a:xfrm>
            <a:off x="4016106" y="457130"/>
            <a:ext cx="28408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11</a:t>
            </a:r>
            <a:r>
              <a:rPr lang="zh-CN" altLang="en-US" dirty="0" smtClean="0"/>
              <a:t>插入指定位置</a:t>
            </a:r>
            <a:endParaRPr lang="en-US" altLang="zh-CN" dirty="0" smtClean="0"/>
          </a:p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：这已经是</a:t>
            </a:r>
            <a:endParaRPr lang="en-US" altLang="zh-CN" dirty="0" smtClean="0"/>
          </a:p>
          <a:p>
            <a:r>
              <a:rPr lang="zh-CN" altLang="en-US" dirty="0" smtClean="0"/>
              <a:t>一颗红黑树</a:t>
            </a:r>
            <a:endParaRPr lang="en-US" altLang="zh-CN" dirty="0" smtClean="0"/>
          </a:p>
        </p:txBody>
      </p:sp>
      <p:cxnSp>
        <p:nvCxnSpPr>
          <p:cNvPr id="248" name="直接箭头连接符 247"/>
          <p:cNvCxnSpPr/>
          <p:nvPr/>
        </p:nvCxnSpPr>
        <p:spPr>
          <a:xfrm>
            <a:off x="4270257" y="1440288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椭圆 248"/>
          <p:cNvSpPr/>
          <p:nvPr/>
        </p:nvSpPr>
        <p:spPr>
          <a:xfrm>
            <a:off x="8146045" y="4994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50" name="椭圆 249"/>
          <p:cNvSpPr/>
          <p:nvPr/>
        </p:nvSpPr>
        <p:spPr>
          <a:xfrm>
            <a:off x="9195142" y="9830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9683513" y="19730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52" name="直接连接符 251"/>
          <p:cNvCxnSpPr>
            <a:stCxn id="250" idx="0"/>
            <a:endCxn id="249" idx="5"/>
          </p:cNvCxnSpPr>
          <p:nvPr/>
        </p:nvCxnSpPr>
        <p:spPr>
          <a:xfrm flipH="1" flipV="1">
            <a:off x="8604427" y="508324"/>
            <a:ext cx="859229" cy="4747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50" idx="5"/>
            <a:endCxn id="251" idx="0"/>
          </p:cNvCxnSpPr>
          <p:nvPr/>
        </p:nvCxnSpPr>
        <p:spPr>
          <a:xfrm>
            <a:off x="9653524" y="1441438"/>
            <a:ext cx="276732" cy="53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49" idx="3"/>
            <a:endCxn id="258" idx="0"/>
          </p:cNvCxnSpPr>
          <p:nvPr/>
        </p:nvCxnSpPr>
        <p:spPr>
          <a:xfrm flipH="1">
            <a:off x="7325245" y="508324"/>
            <a:ext cx="899446" cy="4818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50" idx="3"/>
            <a:endCxn id="270" idx="0"/>
          </p:cNvCxnSpPr>
          <p:nvPr/>
        </p:nvCxnSpPr>
        <p:spPr>
          <a:xfrm flipH="1">
            <a:off x="9070654" y="1441438"/>
            <a:ext cx="203134" cy="477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58" idx="3"/>
            <a:endCxn id="265" idx="0"/>
          </p:cNvCxnSpPr>
          <p:nvPr/>
        </p:nvCxnSpPr>
        <p:spPr>
          <a:xfrm flipH="1">
            <a:off x="6639193" y="1448553"/>
            <a:ext cx="496184" cy="5108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椭圆 257"/>
          <p:cNvSpPr/>
          <p:nvPr/>
        </p:nvSpPr>
        <p:spPr>
          <a:xfrm>
            <a:off x="7056731" y="9901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59" name="直接连接符 258"/>
          <p:cNvCxnSpPr>
            <a:stCxn id="258" idx="5"/>
            <a:endCxn id="260" idx="0"/>
          </p:cNvCxnSpPr>
          <p:nvPr/>
        </p:nvCxnSpPr>
        <p:spPr>
          <a:xfrm>
            <a:off x="7515113" y="1448553"/>
            <a:ext cx="375349" cy="5092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椭圆 259"/>
          <p:cNvSpPr/>
          <p:nvPr/>
        </p:nvSpPr>
        <p:spPr>
          <a:xfrm>
            <a:off x="7621948" y="195781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61" name="矩形 260"/>
          <p:cNvSpPr/>
          <p:nvPr/>
        </p:nvSpPr>
        <p:spPr>
          <a:xfrm>
            <a:off x="7930128" y="29585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2" name="直接连接符 261"/>
          <p:cNvCxnSpPr>
            <a:stCxn id="260" idx="5"/>
            <a:endCxn id="261" idx="0"/>
          </p:cNvCxnSpPr>
          <p:nvPr/>
        </p:nvCxnSpPr>
        <p:spPr>
          <a:xfrm>
            <a:off x="8080330" y="2416200"/>
            <a:ext cx="96541" cy="542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60" idx="3"/>
            <a:endCxn id="264" idx="0"/>
          </p:cNvCxnSpPr>
          <p:nvPr/>
        </p:nvCxnSpPr>
        <p:spPr>
          <a:xfrm flipH="1">
            <a:off x="7543100" y="2416200"/>
            <a:ext cx="157494" cy="556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矩形 263"/>
          <p:cNvSpPr/>
          <p:nvPr/>
        </p:nvSpPr>
        <p:spPr>
          <a:xfrm>
            <a:off x="7296357" y="29724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5" name="椭圆 264"/>
          <p:cNvSpPr/>
          <p:nvPr/>
        </p:nvSpPr>
        <p:spPr>
          <a:xfrm>
            <a:off x="6370679" y="19594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66" name="矩形 265"/>
          <p:cNvSpPr/>
          <p:nvPr/>
        </p:nvSpPr>
        <p:spPr>
          <a:xfrm>
            <a:off x="6699233" y="29710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7" name="直接连接符 266"/>
          <p:cNvCxnSpPr>
            <a:stCxn id="265" idx="5"/>
            <a:endCxn id="266" idx="0"/>
          </p:cNvCxnSpPr>
          <p:nvPr/>
        </p:nvCxnSpPr>
        <p:spPr>
          <a:xfrm>
            <a:off x="6829061" y="2417808"/>
            <a:ext cx="116915" cy="553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>
            <a:stCxn id="265" idx="3"/>
            <a:endCxn id="269" idx="0"/>
          </p:cNvCxnSpPr>
          <p:nvPr/>
        </p:nvCxnSpPr>
        <p:spPr>
          <a:xfrm flipH="1">
            <a:off x="6331255" y="2417808"/>
            <a:ext cx="118070" cy="5671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矩形 268"/>
          <p:cNvSpPr/>
          <p:nvPr/>
        </p:nvSpPr>
        <p:spPr>
          <a:xfrm>
            <a:off x="6084512" y="29850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0" name="椭圆 269"/>
          <p:cNvSpPr/>
          <p:nvPr/>
        </p:nvSpPr>
        <p:spPr>
          <a:xfrm>
            <a:off x="8802140" y="191907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9144987" y="29585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2" name="直接连接符 271"/>
          <p:cNvCxnSpPr>
            <a:stCxn id="270" idx="5"/>
            <a:endCxn id="271" idx="0"/>
          </p:cNvCxnSpPr>
          <p:nvPr/>
        </p:nvCxnSpPr>
        <p:spPr>
          <a:xfrm>
            <a:off x="9260522" y="2377458"/>
            <a:ext cx="131208" cy="581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270" idx="3"/>
            <a:endCxn id="274" idx="0"/>
          </p:cNvCxnSpPr>
          <p:nvPr/>
        </p:nvCxnSpPr>
        <p:spPr>
          <a:xfrm flipH="1">
            <a:off x="8757959" y="2377458"/>
            <a:ext cx="122827" cy="595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矩形 273"/>
          <p:cNvSpPr/>
          <p:nvPr/>
        </p:nvSpPr>
        <p:spPr>
          <a:xfrm>
            <a:off x="8511216" y="29724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5" name="矩形 274"/>
          <p:cNvSpPr/>
          <p:nvPr/>
        </p:nvSpPr>
        <p:spPr>
          <a:xfrm>
            <a:off x="154589" y="495737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76" name="椭圆 275"/>
          <p:cNvSpPr/>
          <p:nvPr/>
        </p:nvSpPr>
        <p:spPr>
          <a:xfrm>
            <a:off x="2977201" y="37045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77" name="椭圆 276"/>
          <p:cNvSpPr/>
          <p:nvPr/>
        </p:nvSpPr>
        <p:spPr>
          <a:xfrm>
            <a:off x="3886283" y="46549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4238932" y="56650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9" name="直接连接符 278"/>
          <p:cNvCxnSpPr>
            <a:stCxn id="277" idx="0"/>
            <a:endCxn id="276" idx="5"/>
          </p:cNvCxnSpPr>
          <p:nvPr/>
        </p:nvCxnSpPr>
        <p:spPr>
          <a:xfrm flipH="1" flipV="1">
            <a:off x="3435583" y="4162954"/>
            <a:ext cx="719214" cy="492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>
            <a:stCxn id="277" idx="5"/>
            <a:endCxn id="278" idx="0"/>
          </p:cNvCxnSpPr>
          <p:nvPr/>
        </p:nvCxnSpPr>
        <p:spPr>
          <a:xfrm>
            <a:off x="4344665" y="5113344"/>
            <a:ext cx="141010" cy="551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76" idx="3"/>
            <a:endCxn id="284" idx="0"/>
          </p:cNvCxnSpPr>
          <p:nvPr/>
        </p:nvCxnSpPr>
        <p:spPr>
          <a:xfrm flipH="1">
            <a:off x="2038094" y="4162954"/>
            <a:ext cx="1017753" cy="442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77" idx="3"/>
            <a:endCxn id="296" idx="0"/>
          </p:cNvCxnSpPr>
          <p:nvPr/>
        </p:nvCxnSpPr>
        <p:spPr>
          <a:xfrm flipH="1">
            <a:off x="3769587" y="5113344"/>
            <a:ext cx="195342" cy="4593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84" idx="3"/>
            <a:endCxn id="291" idx="0"/>
          </p:cNvCxnSpPr>
          <p:nvPr/>
        </p:nvCxnSpPr>
        <p:spPr>
          <a:xfrm flipH="1">
            <a:off x="1370099" y="5063399"/>
            <a:ext cx="478127" cy="509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椭圆 283"/>
          <p:cNvSpPr/>
          <p:nvPr/>
        </p:nvSpPr>
        <p:spPr>
          <a:xfrm>
            <a:off x="1769580" y="46050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85" name="直接连接符 284"/>
          <p:cNvCxnSpPr>
            <a:stCxn id="284" idx="5"/>
            <a:endCxn id="286" idx="0"/>
          </p:cNvCxnSpPr>
          <p:nvPr/>
        </p:nvCxnSpPr>
        <p:spPr>
          <a:xfrm>
            <a:off x="2227962" y="5063399"/>
            <a:ext cx="335244" cy="5134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椭圆 285"/>
          <p:cNvSpPr/>
          <p:nvPr/>
        </p:nvSpPr>
        <p:spPr>
          <a:xfrm>
            <a:off x="2294692" y="557682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87" name="矩形 286"/>
          <p:cNvSpPr/>
          <p:nvPr/>
        </p:nvSpPr>
        <p:spPr>
          <a:xfrm>
            <a:off x="2615207" y="65726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8" name="直接连接符 287"/>
          <p:cNvCxnSpPr>
            <a:stCxn id="286" idx="5"/>
            <a:endCxn id="287" idx="0"/>
          </p:cNvCxnSpPr>
          <p:nvPr/>
        </p:nvCxnSpPr>
        <p:spPr>
          <a:xfrm>
            <a:off x="2753074" y="6035210"/>
            <a:ext cx="108876" cy="53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86" idx="3"/>
            <a:endCxn id="290" idx="0"/>
          </p:cNvCxnSpPr>
          <p:nvPr/>
        </p:nvCxnSpPr>
        <p:spPr>
          <a:xfrm flipH="1">
            <a:off x="2228179" y="6035210"/>
            <a:ext cx="145159" cy="5513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 289"/>
          <p:cNvSpPr/>
          <p:nvPr/>
        </p:nvSpPr>
        <p:spPr>
          <a:xfrm>
            <a:off x="1981436" y="65865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1" name="椭圆 290"/>
          <p:cNvSpPr/>
          <p:nvPr/>
        </p:nvSpPr>
        <p:spPr>
          <a:xfrm>
            <a:off x="1101585" y="55726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92" name="矩形 291"/>
          <p:cNvSpPr/>
          <p:nvPr/>
        </p:nvSpPr>
        <p:spPr>
          <a:xfrm>
            <a:off x="1384312" y="65851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3" name="直接连接符 292"/>
          <p:cNvCxnSpPr>
            <a:stCxn id="291" idx="5"/>
            <a:endCxn id="292" idx="0"/>
          </p:cNvCxnSpPr>
          <p:nvPr/>
        </p:nvCxnSpPr>
        <p:spPr>
          <a:xfrm>
            <a:off x="1559967" y="6031081"/>
            <a:ext cx="71088" cy="554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连接符 293"/>
          <p:cNvCxnSpPr>
            <a:stCxn id="291" idx="3"/>
            <a:endCxn id="295" idx="0"/>
          </p:cNvCxnSpPr>
          <p:nvPr/>
        </p:nvCxnSpPr>
        <p:spPr>
          <a:xfrm flipH="1">
            <a:off x="1016334" y="6031081"/>
            <a:ext cx="163897" cy="567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矩形 294"/>
          <p:cNvSpPr/>
          <p:nvPr/>
        </p:nvSpPr>
        <p:spPr>
          <a:xfrm>
            <a:off x="769591" y="65990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6" name="椭圆 295"/>
          <p:cNvSpPr/>
          <p:nvPr/>
        </p:nvSpPr>
        <p:spPr>
          <a:xfrm>
            <a:off x="3501073" y="55726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7" name="矩形 296"/>
          <p:cNvSpPr/>
          <p:nvPr/>
        </p:nvSpPr>
        <p:spPr>
          <a:xfrm>
            <a:off x="3830066" y="65726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8" name="直接连接符 297"/>
          <p:cNvCxnSpPr>
            <a:stCxn id="296" idx="5"/>
            <a:endCxn id="297" idx="0"/>
          </p:cNvCxnSpPr>
          <p:nvPr/>
        </p:nvCxnSpPr>
        <p:spPr>
          <a:xfrm>
            <a:off x="3959455" y="6031081"/>
            <a:ext cx="117354" cy="541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stCxn id="296" idx="3"/>
            <a:endCxn id="300" idx="0"/>
          </p:cNvCxnSpPr>
          <p:nvPr/>
        </p:nvCxnSpPr>
        <p:spPr>
          <a:xfrm flipH="1">
            <a:off x="3443038" y="6031081"/>
            <a:ext cx="136681" cy="5554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矩形 299"/>
          <p:cNvSpPr/>
          <p:nvPr/>
        </p:nvSpPr>
        <p:spPr>
          <a:xfrm>
            <a:off x="3196295" y="65865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1" name="矩形 300"/>
          <p:cNvSpPr/>
          <p:nvPr/>
        </p:nvSpPr>
        <p:spPr>
          <a:xfrm>
            <a:off x="4592967" y="4781909"/>
            <a:ext cx="1455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7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r>
              <a:rPr lang="zh-CN" altLang="en-US" dirty="0" smtClean="0"/>
              <a:t>指定位置</a:t>
            </a:r>
            <a:endParaRPr lang="en-US" altLang="zh-CN" dirty="0" smtClean="0"/>
          </a:p>
        </p:txBody>
      </p:sp>
      <p:cxnSp>
        <p:nvCxnSpPr>
          <p:cNvPr id="302" name="直接箭头连接符 301"/>
          <p:cNvCxnSpPr/>
          <p:nvPr/>
        </p:nvCxnSpPr>
        <p:spPr>
          <a:xfrm>
            <a:off x="4670307" y="5497938"/>
            <a:ext cx="962686" cy="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椭圆 302"/>
          <p:cNvSpPr/>
          <p:nvPr/>
        </p:nvSpPr>
        <p:spPr>
          <a:xfrm>
            <a:off x="7396960" y="37832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04" name="椭圆 303"/>
          <p:cNvSpPr/>
          <p:nvPr/>
        </p:nvSpPr>
        <p:spPr>
          <a:xfrm>
            <a:off x="8423325" y="45591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5" name="矩形 304"/>
          <p:cNvSpPr/>
          <p:nvPr/>
        </p:nvSpPr>
        <p:spPr>
          <a:xfrm>
            <a:off x="8780302" y="56513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6" name="直接连接符 305"/>
          <p:cNvCxnSpPr>
            <a:stCxn id="304" idx="0"/>
            <a:endCxn id="303" idx="5"/>
          </p:cNvCxnSpPr>
          <p:nvPr/>
        </p:nvCxnSpPr>
        <p:spPr>
          <a:xfrm flipH="1" flipV="1">
            <a:off x="7855342" y="4241600"/>
            <a:ext cx="836497" cy="317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304" idx="5"/>
            <a:endCxn id="305" idx="0"/>
          </p:cNvCxnSpPr>
          <p:nvPr/>
        </p:nvCxnSpPr>
        <p:spPr>
          <a:xfrm>
            <a:off x="8881707" y="5017530"/>
            <a:ext cx="145338" cy="633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303" idx="3"/>
            <a:endCxn id="311" idx="0"/>
          </p:cNvCxnSpPr>
          <p:nvPr/>
        </p:nvCxnSpPr>
        <p:spPr>
          <a:xfrm flipH="1">
            <a:off x="6556352" y="4241600"/>
            <a:ext cx="919254" cy="344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304" idx="3"/>
            <a:endCxn id="323" idx="0"/>
          </p:cNvCxnSpPr>
          <p:nvPr/>
        </p:nvCxnSpPr>
        <p:spPr>
          <a:xfrm flipH="1">
            <a:off x="8335913" y="5017530"/>
            <a:ext cx="166058" cy="516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311" idx="3"/>
            <a:endCxn id="318" idx="0"/>
          </p:cNvCxnSpPr>
          <p:nvPr/>
        </p:nvCxnSpPr>
        <p:spPr>
          <a:xfrm flipH="1">
            <a:off x="5924748" y="5044608"/>
            <a:ext cx="441736" cy="48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椭圆 310"/>
          <p:cNvSpPr/>
          <p:nvPr/>
        </p:nvSpPr>
        <p:spPr>
          <a:xfrm>
            <a:off x="6287838" y="45862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12" name="直接连接符 311"/>
          <p:cNvCxnSpPr>
            <a:stCxn id="311" idx="5"/>
            <a:endCxn id="313" idx="0"/>
          </p:cNvCxnSpPr>
          <p:nvPr/>
        </p:nvCxnSpPr>
        <p:spPr>
          <a:xfrm>
            <a:off x="6746220" y="5044608"/>
            <a:ext cx="351141" cy="48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椭圆 312"/>
          <p:cNvSpPr/>
          <p:nvPr/>
        </p:nvSpPr>
        <p:spPr>
          <a:xfrm>
            <a:off x="6828847" y="55246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15" name="直接连接符 314"/>
          <p:cNvCxnSpPr>
            <a:stCxn id="313" idx="5"/>
            <a:endCxn id="328" idx="0"/>
          </p:cNvCxnSpPr>
          <p:nvPr/>
        </p:nvCxnSpPr>
        <p:spPr>
          <a:xfrm>
            <a:off x="7287229" y="5983030"/>
            <a:ext cx="109731" cy="461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313" idx="3"/>
            <a:endCxn id="317" idx="0"/>
          </p:cNvCxnSpPr>
          <p:nvPr/>
        </p:nvCxnSpPr>
        <p:spPr>
          <a:xfrm flipH="1">
            <a:off x="6804314" y="5983030"/>
            <a:ext cx="103179" cy="5681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矩形 316"/>
          <p:cNvSpPr/>
          <p:nvPr/>
        </p:nvSpPr>
        <p:spPr>
          <a:xfrm>
            <a:off x="6557571" y="65512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8" name="椭圆 317"/>
          <p:cNvSpPr/>
          <p:nvPr/>
        </p:nvSpPr>
        <p:spPr>
          <a:xfrm>
            <a:off x="5656234" y="55246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19" name="矩形 318"/>
          <p:cNvSpPr/>
          <p:nvPr/>
        </p:nvSpPr>
        <p:spPr>
          <a:xfrm>
            <a:off x="5960447" y="65497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0" name="直接连接符 319"/>
          <p:cNvCxnSpPr>
            <a:stCxn id="318" idx="5"/>
            <a:endCxn id="319" idx="0"/>
          </p:cNvCxnSpPr>
          <p:nvPr/>
        </p:nvCxnSpPr>
        <p:spPr>
          <a:xfrm>
            <a:off x="6114616" y="5983030"/>
            <a:ext cx="92574" cy="566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18" idx="3"/>
            <a:endCxn id="322" idx="0"/>
          </p:cNvCxnSpPr>
          <p:nvPr/>
        </p:nvCxnSpPr>
        <p:spPr>
          <a:xfrm flipH="1">
            <a:off x="5592469" y="5983030"/>
            <a:ext cx="142411" cy="5807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矩形 321"/>
          <p:cNvSpPr/>
          <p:nvPr/>
        </p:nvSpPr>
        <p:spPr>
          <a:xfrm>
            <a:off x="5345726" y="65637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3" name="椭圆 322"/>
          <p:cNvSpPr/>
          <p:nvPr/>
        </p:nvSpPr>
        <p:spPr>
          <a:xfrm>
            <a:off x="8067399" y="55335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24" name="矩形 323"/>
          <p:cNvSpPr/>
          <p:nvPr/>
        </p:nvSpPr>
        <p:spPr>
          <a:xfrm>
            <a:off x="8406201" y="65372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5" name="直接连接符 324"/>
          <p:cNvCxnSpPr>
            <a:stCxn id="323" idx="5"/>
            <a:endCxn id="324" idx="0"/>
          </p:cNvCxnSpPr>
          <p:nvPr/>
        </p:nvCxnSpPr>
        <p:spPr>
          <a:xfrm>
            <a:off x="8525781" y="5991970"/>
            <a:ext cx="127163" cy="545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>
            <a:stCxn id="323" idx="3"/>
            <a:endCxn id="327" idx="0"/>
          </p:cNvCxnSpPr>
          <p:nvPr/>
        </p:nvCxnSpPr>
        <p:spPr>
          <a:xfrm flipH="1">
            <a:off x="8019173" y="5991970"/>
            <a:ext cx="126872" cy="559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矩形 326"/>
          <p:cNvSpPr/>
          <p:nvPr/>
        </p:nvSpPr>
        <p:spPr>
          <a:xfrm>
            <a:off x="7772430" y="65512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8" name="椭圆 327"/>
          <p:cNvSpPr/>
          <p:nvPr/>
        </p:nvSpPr>
        <p:spPr>
          <a:xfrm>
            <a:off x="7128446" y="644493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29" name="矩形 328"/>
          <p:cNvSpPr/>
          <p:nvPr/>
        </p:nvSpPr>
        <p:spPr>
          <a:xfrm>
            <a:off x="7611977" y="72676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0" name="直接连接符 329"/>
          <p:cNvCxnSpPr>
            <a:stCxn id="328" idx="5"/>
            <a:endCxn id="329" idx="0"/>
          </p:cNvCxnSpPr>
          <p:nvPr/>
        </p:nvCxnSpPr>
        <p:spPr>
          <a:xfrm>
            <a:off x="7586828" y="6903313"/>
            <a:ext cx="271892" cy="36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8" idx="3"/>
            <a:endCxn id="332" idx="0"/>
          </p:cNvCxnSpPr>
          <p:nvPr/>
        </p:nvCxnSpPr>
        <p:spPr>
          <a:xfrm flipH="1">
            <a:off x="6934007" y="6903313"/>
            <a:ext cx="273085" cy="36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6687264" y="72676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3" name="直接箭头连接符 332"/>
          <p:cNvCxnSpPr/>
          <p:nvPr/>
        </p:nvCxnSpPr>
        <p:spPr>
          <a:xfrm>
            <a:off x="9487679" y="5544754"/>
            <a:ext cx="2810962" cy="62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矩形 313"/>
          <p:cNvSpPr/>
          <p:nvPr/>
        </p:nvSpPr>
        <p:spPr>
          <a:xfrm>
            <a:off x="9098808" y="3963858"/>
            <a:ext cx="445987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0</a:t>
            </a:r>
            <a:r>
              <a:rPr lang="zh-CN" altLang="en-US" dirty="0" smtClean="0"/>
              <a:t>都是红色。</a:t>
            </a:r>
            <a:endParaRPr lang="en-US" altLang="zh-CN" dirty="0" smtClean="0"/>
          </a:p>
          <a:p>
            <a:r>
              <a:rPr lang="zh-CN" altLang="en-US" dirty="0" smtClean="0"/>
              <a:t>因此需要将父节点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0</a:t>
            </a:r>
            <a:r>
              <a:rPr lang="zh-CN" altLang="en-US" dirty="0" smtClean="0"/>
              <a:t>都</a:t>
            </a:r>
            <a:endParaRPr lang="en-US" altLang="zh-CN" dirty="0" smtClean="0"/>
          </a:p>
          <a:p>
            <a:r>
              <a:rPr lang="zh-CN" altLang="en-US" dirty="0" smtClean="0"/>
              <a:t>设为黑色，将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</a:t>
            </a:r>
            <a:r>
              <a:rPr lang="zh-CN" altLang="en-US" dirty="0" smtClean="0"/>
              <a:t>设为</a:t>
            </a:r>
            <a:r>
              <a:rPr lang="zh-CN" altLang="en-US" dirty="0"/>
              <a:t>红色，</a:t>
            </a:r>
            <a:endParaRPr lang="en-US" altLang="zh-CN" dirty="0" smtClean="0"/>
          </a:p>
          <a:p>
            <a:r>
              <a:rPr lang="zh-CN" altLang="en-US" dirty="0" smtClean="0"/>
              <a:t>并将祖父节点</a:t>
            </a:r>
            <a:r>
              <a:rPr lang="en-US" altLang="zh-CN" dirty="0" smtClean="0"/>
              <a:t>1</a:t>
            </a:r>
            <a:r>
              <a:rPr lang="zh-CN" altLang="en-US" dirty="0"/>
              <a:t>设</a:t>
            </a:r>
            <a:r>
              <a:rPr lang="zh-CN" altLang="en-US" dirty="0" smtClean="0"/>
              <a:t>为当前节点</a:t>
            </a:r>
            <a:endParaRPr lang="en-US" altLang="zh-CN" dirty="0" smtClean="0"/>
          </a:p>
        </p:txBody>
      </p:sp>
      <p:sp>
        <p:nvSpPr>
          <p:cNvPr id="364" name="椭圆 363"/>
          <p:cNvSpPr/>
          <p:nvPr/>
        </p:nvSpPr>
        <p:spPr>
          <a:xfrm>
            <a:off x="14198391" y="38312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65" name="椭圆 364"/>
          <p:cNvSpPr/>
          <p:nvPr/>
        </p:nvSpPr>
        <p:spPr>
          <a:xfrm>
            <a:off x="15263973" y="46306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66" name="矩形 365"/>
          <p:cNvSpPr/>
          <p:nvPr/>
        </p:nvSpPr>
        <p:spPr>
          <a:xfrm>
            <a:off x="15636599" y="56993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7" name="直接连接符 366"/>
          <p:cNvCxnSpPr>
            <a:stCxn id="365" idx="0"/>
            <a:endCxn id="364" idx="5"/>
          </p:cNvCxnSpPr>
          <p:nvPr/>
        </p:nvCxnSpPr>
        <p:spPr>
          <a:xfrm flipH="1" flipV="1">
            <a:off x="14656773" y="4289651"/>
            <a:ext cx="875714" cy="340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/>
          <p:cNvCxnSpPr>
            <a:stCxn id="365" idx="5"/>
            <a:endCxn id="366" idx="0"/>
          </p:cNvCxnSpPr>
          <p:nvPr/>
        </p:nvCxnSpPr>
        <p:spPr>
          <a:xfrm>
            <a:off x="15722355" y="5089001"/>
            <a:ext cx="160987" cy="610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/>
          <p:cNvCxnSpPr>
            <a:stCxn id="364" idx="3"/>
            <a:endCxn id="372" idx="0"/>
          </p:cNvCxnSpPr>
          <p:nvPr/>
        </p:nvCxnSpPr>
        <p:spPr>
          <a:xfrm flipH="1">
            <a:off x="13396639" y="4289651"/>
            <a:ext cx="880398" cy="327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>
            <a:stCxn id="365" idx="3"/>
            <a:endCxn id="383" idx="0"/>
          </p:cNvCxnSpPr>
          <p:nvPr/>
        </p:nvCxnSpPr>
        <p:spPr>
          <a:xfrm flipH="1">
            <a:off x="15192210" y="5089001"/>
            <a:ext cx="150409" cy="492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72" idx="3"/>
            <a:endCxn id="378" idx="0"/>
          </p:cNvCxnSpPr>
          <p:nvPr/>
        </p:nvCxnSpPr>
        <p:spPr>
          <a:xfrm flipH="1">
            <a:off x="12781045" y="5075184"/>
            <a:ext cx="425726" cy="497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椭圆 371"/>
          <p:cNvSpPr/>
          <p:nvPr/>
        </p:nvSpPr>
        <p:spPr>
          <a:xfrm>
            <a:off x="13128125" y="46168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73" name="直接连接符 372"/>
          <p:cNvCxnSpPr>
            <a:stCxn id="372" idx="5"/>
            <a:endCxn id="374" idx="0"/>
          </p:cNvCxnSpPr>
          <p:nvPr/>
        </p:nvCxnSpPr>
        <p:spPr>
          <a:xfrm>
            <a:off x="13586507" y="5075184"/>
            <a:ext cx="367151" cy="497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椭圆 373"/>
          <p:cNvSpPr/>
          <p:nvPr/>
        </p:nvSpPr>
        <p:spPr>
          <a:xfrm>
            <a:off x="13685144" y="55726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75" name="直接连接符 374"/>
          <p:cNvCxnSpPr>
            <a:stCxn id="374" idx="5"/>
            <a:endCxn id="388" idx="0"/>
          </p:cNvCxnSpPr>
          <p:nvPr/>
        </p:nvCxnSpPr>
        <p:spPr>
          <a:xfrm>
            <a:off x="14143526" y="6031081"/>
            <a:ext cx="109731" cy="461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74" idx="3"/>
            <a:endCxn id="377" idx="0"/>
          </p:cNvCxnSpPr>
          <p:nvPr/>
        </p:nvCxnSpPr>
        <p:spPr>
          <a:xfrm flipH="1">
            <a:off x="13660611" y="6031081"/>
            <a:ext cx="103179" cy="5681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矩形 376"/>
          <p:cNvSpPr/>
          <p:nvPr/>
        </p:nvSpPr>
        <p:spPr>
          <a:xfrm>
            <a:off x="13413868" y="65992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8" name="椭圆 377"/>
          <p:cNvSpPr/>
          <p:nvPr/>
        </p:nvSpPr>
        <p:spPr>
          <a:xfrm>
            <a:off x="12512531" y="55726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79" name="矩形 378"/>
          <p:cNvSpPr/>
          <p:nvPr/>
        </p:nvSpPr>
        <p:spPr>
          <a:xfrm>
            <a:off x="12816744" y="65978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0" name="直接连接符 379"/>
          <p:cNvCxnSpPr>
            <a:stCxn id="378" idx="5"/>
            <a:endCxn id="379" idx="0"/>
          </p:cNvCxnSpPr>
          <p:nvPr/>
        </p:nvCxnSpPr>
        <p:spPr>
          <a:xfrm>
            <a:off x="12970913" y="6031081"/>
            <a:ext cx="92574" cy="566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78" idx="3"/>
            <a:endCxn id="382" idx="0"/>
          </p:cNvCxnSpPr>
          <p:nvPr/>
        </p:nvCxnSpPr>
        <p:spPr>
          <a:xfrm flipH="1">
            <a:off x="12448766" y="6031081"/>
            <a:ext cx="142411" cy="5807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矩形 381"/>
          <p:cNvSpPr/>
          <p:nvPr/>
        </p:nvSpPr>
        <p:spPr>
          <a:xfrm>
            <a:off x="12202023" y="66117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3" name="椭圆 382"/>
          <p:cNvSpPr/>
          <p:nvPr/>
        </p:nvSpPr>
        <p:spPr>
          <a:xfrm>
            <a:off x="14923696" y="558163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4" name="矩形 383"/>
          <p:cNvSpPr/>
          <p:nvPr/>
        </p:nvSpPr>
        <p:spPr>
          <a:xfrm>
            <a:off x="15262498" y="65853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5" name="直接连接符 384"/>
          <p:cNvCxnSpPr>
            <a:stCxn id="383" idx="5"/>
            <a:endCxn id="384" idx="0"/>
          </p:cNvCxnSpPr>
          <p:nvPr/>
        </p:nvCxnSpPr>
        <p:spPr>
          <a:xfrm>
            <a:off x="15382078" y="6040021"/>
            <a:ext cx="127163" cy="545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>
            <a:stCxn id="383" idx="3"/>
            <a:endCxn id="387" idx="0"/>
          </p:cNvCxnSpPr>
          <p:nvPr/>
        </p:nvCxnSpPr>
        <p:spPr>
          <a:xfrm flipH="1">
            <a:off x="14875470" y="6040021"/>
            <a:ext cx="126872" cy="559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矩形 386"/>
          <p:cNvSpPr/>
          <p:nvPr/>
        </p:nvSpPr>
        <p:spPr>
          <a:xfrm>
            <a:off x="14628727" y="65992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8" name="椭圆 387"/>
          <p:cNvSpPr/>
          <p:nvPr/>
        </p:nvSpPr>
        <p:spPr>
          <a:xfrm>
            <a:off x="13984743" y="64929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89" name="矩形 388"/>
          <p:cNvSpPr/>
          <p:nvPr/>
        </p:nvSpPr>
        <p:spPr>
          <a:xfrm>
            <a:off x="14468274" y="73157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0" name="直接连接符 389"/>
          <p:cNvCxnSpPr>
            <a:stCxn id="388" idx="5"/>
            <a:endCxn id="389" idx="0"/>
          </p:cNvCxnSpPr>
          <p:nvPr/>
        </p:nvCxnSpPr>
        <p:spPr>
          <a:xfrm>
            <a:off x="14443125" y="6951364"/>
            <a:ext cx="271892" cy="36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88" idx="3"/>
            <a:endCxn id="392" idx="0"/>
          </p:cNvCxnSpPr>
          <p:nvPr/>
        </p:nvCxnSpPr>
        <p:spPr>
          <a:xfrm flipH="1">
            <a:off x="13790304" y="6951364"/>
            <a:ext cx="273085" cy="36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矩形 391"/>
          <p:cNvSpPr/>
          <p:nvPr/>
        </p:nvSpPr>
        <p:spPr>
          <a:xfrm>
            <a:off x="13543561" y="73157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93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>
          <a:xfrm>
            <a:off x="25672" y="1815347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47" name="矩形 246"/>
          <p:cNvSpPr/>
          <p:nvPr/>
        </p:nvSpPr>
        <p:spPr>
          <a:xfrm>
            <a:off x="4339296" y="314402"/>
            <a:ext cx="26100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19</a:t>
            </a:r>
            <a:r>
              <a:rPr lang="zh-CN" altLang="en-US" dirty="0" smtClean="0"/>
              <a:t>插入指定位置</a:t>
            </a:r>
            <a:endParaRPr lang="en-US" altLang="zh-CN" dirty="0" smtClean="0"/>
          </a:p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：这已经</a:t>
            </a:r>
            <a:endParaRPr lang="en-US" altLang="zh-CN" dirty="0" smtClean="0"/>
          </a:p>
          <a:p>
            <a:r>
              <a:rPr lang="zh-CN" altLang="en-US" dirty="0" smtClean="0"/>
              <a:t>是红黑树</a:t>
            </a:r>
            <a:endParaRPr lang="en-US" altLang="zh-CN" dirty="0" smtClean="0"/>
          </a:p>
        </p:txBody>
      </p:sp>
      <p:cxnSp>
        <p:nvCxnSpPr>
          <p:cNvPr id="248" name="直接箭头连接符 247"/>
          <p:cNvCxnSpPr/>
          <p:nvPr/>
        </p:nvCxnSpPr>
        <p:spPr>
          <a:xfrm>
            <a:off x="4442601" y="1383139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2835371" y="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40" name="椭圆 139"/>
          <p:cNvSpPr/>
          <p:nvPr/>
        </p:nvSpPr>
        <p:spPr>
          <a:xfrm>
            <a:off x="3803823" y="9498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4169644" y="20000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3" name="直接连接符 142"/>
          <p:cNvCxnSpPr>
            <a:stCxn id="140" idx="0"/>
            <a:endCxn id="139" idx="5"/>
          </p:cNvCxnSpPr>
          <p:nvPr/>
        </p:nvCxnSpPr>
        <p:spPr>
          <a:xfrm flipH="1" flipV="1">
            <a:off x="3293753" y="458382"/>
            <a:ext cx="778584" cy="4915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40" idx="5"/>
            <a:endCxn id="141" idx="0"/>
          </p:cNvCxnSpPr>
          <p:nvPr/>
        </p:nvCxnSpPr>
        <p:spPr>
          <a:xfrm>
            <a:off x="4262205" y="1408271"/>
            <a:ext cx="154182" cy="591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39" idx="3"/>
            <a:endCxn id="148" idx="0"/>
          </p:cNvCxnSpPr>
          <p:nvPr/>
        </p:nvCxnSpPr>
        <p:spPr>
          <a:xfrm flipH="1">
            <a:off x="1968522" y="458382"/>
            <a:ext cx="945495" cy="4987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40" idx="3"/>
            <a:endCxn id="159" idx="0"/>
          </p:cNvCxnSpPr>
          <p:nvPr/>
        </p:nvCxnSpPr>
        <p:spPr>
          <a:xfrm flipH="1">
            <a:off x="3749388" y="1408271"/>
            <a:ext cx="133081" cy="4732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48" idx="3"/>
            <a:endCxn id="154" idx="0"/>
          </p:cNvCxnSpPr>
          <p:nvPr/>
        </p:nvCxnSpPr>
        <p:spPr>
          <a:xfrm flipH="1">
            <a:off x="1341501" y="1415514"/>
            <a:ext cx="437153" cy="522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1700008" y="9571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49" name="直接连接符 148"/>
          <p:cNvCxnSpPr>
            <a:stCxn id="148" idx="5"/>
            <a:endCxn id="150" idx="0"/>
          </p:cNvCxnSpPr>
          <p:nvPr/>
        </p:nvCxnSpPr>
        <p:spPr>
          <a:xfrm>
            <a:off x="2158390" y="1415514"/>
            <a:ext cx="344818" cy="522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2234694" y="19384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51" name="直接连接符 150"/>
          <p:cNvCxnSpPr>
            <a:stCxn id="150" idx="5"/>
            <a:endCxn id="164" idx="0"/>
          </p:cNvCxnSpPr>
          <p:nvPr/>
        </p:nvCxnSpPr>
        <p:spPr>
          <a:xfrm>
            <a:off x="2693076" y="2396804"/>
            <a:ext cx="109731" cy="43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50" idx="3"/>
            <a:endCxn id="153" idx="0"/>
          </p:cNvCxnSpPr>
          <p:nvPr/>
        </p:nvCxnSpPr>
        <p:spPr>
          <a:xfrm flipH="1">
            <a:off x="2210161" y="2396804"/>
            <a:ext cx="10317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1963418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4" name="椭圆 153"/>
          <p:cNvSpPr/>
          <p:nvPr/>
        </p:nvSpPr>
        <p:spPr>
          <a:xfrm>
            <a:off x="1072987" y="19384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55" name="矩形 154"/>
          <p:cNvSpPr/>
          <p:nvPr/>
        </p:nvSpPr>
        <p:spPr>
          <a:xfrm>
            <a:off x="1366294" y="29364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6" name="直接连接符 155"/>
          <p:cNvCxnSpPr>
            <a:stCxn id="154" idx="5"/>
            <a:endCxn id="155" idx="0"/>
          </p:cNvCxnSpPr>
          <p:nvPr/>
        </p:nvCxnSpPr>
        <p:spPr>
          <a:xfrm>
            <a:off x="1531369" y="2396804"/>
            <a:ext cx="81668" cy="539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54" idx="3"/>
            <a:endCxn id="158" idx="0"/>
          </p:cNvCxnSpPr>
          <p:nvPr/>
        </p:nvCxnSpPr>
        <p:spPr>
          <a:xfrm flipH="1">
            <a:off x="998316" y="2396804"/>
            <a:ext cx="153317" cy="553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/>
          <p:cNvSpPr/>
          <p:nvPr/>
        </p:nvSpPr>
        <p:spPr>
          <a:xfrm>
            <a:off x="751573" y="29503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9" name="椭圆 158"/>
          <p:cNvSpPr/>
          <p:nvPr/>
        </p:nvSpPr>
        <p:spPr>
          <a:xfrm>
            <a:off x="3480874" y="188156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3784393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1" name="直接连接符 160"/>
          <p:cNvCxnSpPr>
            <a:stCxn id="159" idx="5"/>
            <a:endCxn id="160" idx="0"/>
          </p:cNvCxnSpPr>
          <p:nvPr/>
        </p:nvCxnSpPr>
        <p:spPr>
          <a:xfrm>
            <a:off x="3939256" y="2339943"/>
            <a:ext cx="91880" cy="5979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9" idx="3"/>
            <a:endCxn id="163" idx="0"/>
          </p:cNvCxnSpPr>
          <p:nvPr/>
        </p:nvCxnSpPr>
        <p:spPr>
          <a:xfrm flipH="1">
            <a:off x="3425020" y="2339943"/>
            <a:ext cx="134500" cy="5979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3178277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4" name="椭圆 163"/>
          <p:cNvSpPr/>
          <p:nvPr/>
        </p:nvSpPr>
        <p:spPr>
          <a:xfrm>
            <a:off x="2534293" y="28315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65" name="矩形 164"/>
          <p:cNvSpPr/>
          <p:nvPr/>
        </p:nvSpPr>
        <p:spPr>
          <a:xfrm>
            <a:off x="2835371" y="37233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6" name="直接连接符 165"/>
          <p:cNvCxnSpPr>
            <a:stCxn id="164" idx="5"/>
            <a:endCxn id="165" idx="0"/>
          </p:cNvCxnSpPr>
          <p:nvPr/>
        </p:nvCxnSpPr>
        <p:spPr>
          <a:xfrm>
            <a:off x="2992675" y="3289973"/>
            <a:ext cx="89439" cy="433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64" idx="3"/>
            <a:endCxn id="168" idx="0"/>
          </p:cNvCxnSpPr>
          <p:nvPr/>
        </p:nvCxnSpPr>
        <p:spPr>
          <a:xfrm flipH="1">
            <a:off x="2475783" y="3289973"/>
            <a:ext cx="137156" cy="433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2229040" y="37233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9" name="椭圆 168"/>
          <p:cNvSpPr/>
          <p:nvPr/>
        </p:nvSpPr>
        <p:spPr>
          <a:xfrm>
            <a:off x="7891815" y="869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70" name="椭圆 169"/>
          <p:cNvSpPr/>
          <p:nvPr/>
        </p:nvSpPr>
        <p:spPr>
          <a:xfrm>
            <a:off x="9147168" y="9897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2" name="直接连接符 171"/>
          <p:cNvCxnSpPr>
            <a:stCxn id="170" idx="0"/>
            <a:endCxn id="169" idx="5"/>
          </p:cNvCxnSpPr>
          <p:nvPr/>
        </p:nvCxnSpPr>
        <p:spPr>
          <a:xfrm flipH="1" flipV="1">
            <a:off x="8350197" y="545356"/>
            <a:ext cx="1065485" cy="444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70" idx="5"/>
            <a:endCxn id="198" idx="0"/>
          </p:cNvCxnSpPr>
          <p:nvPr/>
        </p:nvCxnSpPr>
        <p:spPr>
          <a:xfrm>
            <a:off x="9605550" y="1448165"/>
            <a:ext cx="434097" cy="449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9" idx="3"/>
            <a:endCxn id="177" idx="0"/>
          </p:cNvCxnSpPr>
          <p:nvPr/>
        </p:nvCxnSpPr>
        <p:spPr>
          <a:xfrm flipH="1">
            <a:off x="6991699" y="545356"/>
            <a:ext cx="978762" cy="411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0" idx="3"/>
            <a:endCxn id="188" idx="0"/>
          </p:cNvCxnSpPr>
          <p:nvPr/>
        </p:nvCxnSpPr>
        <p:spPr>
          <a:xfrm flipH="1">
            <a:off x="8835504" y="1448165"/>
            <a:ext cx="390310" cy="4473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77" idx="3"/>
            <a:endCxn id="183" idx="0"/>
          </p:cNvCxnSpPr>
          <p:nvPr/>
        </p:nvCxnSpPr>
        <p:spPr>
          <a:xfrm flipH="1">
            <a:off x="6402285" y="1415514"/>
            <a:ext cx="399546" cy="5006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6723185" y="9571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78" name="直接连接符 177"/>
          <p:cNvCxnSpPr>
            <a:stCxn id="177" idx="5"/>
            <a:endCxn id="179" idx="0"/>
          </p:cNvCxnSpPr>
          <p:nvPr/>
        </p:nvCxnSpPr>
        <p:spPr>
          <a:xfrm>
            <a:off x="7181567" y="1415514"/>
            <a:ext cx="432874" cy="493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7345927" y="19094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80" name="直接连接符 179"/>
          <p:cNvCxnSpPr>
            <a:stCxn id="179" idx="5"/>
            <a:endCxn id="193" idx="0"/>
          </p:cNvCxnSpPr>
          <p:nvPr/>
        </p:nvCxnSpPr>
        <p:spPr>
          <a:xfrm>
            <a:off x="7804309" y="2367870"/>
            <a:ext cx="108646" cy="4637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79" idx="3"/>
            <a:endCxn id="182" idx="0"/>
          </p:cNvCxnSpPr>
          <p:nvPr/>
        </p:nvCxnSpPr>
        <p:spPr>
          <a:xfrm flipH="1">
            <a:off x="7320309" y="2367870"/>
            <a:ext cx="104264" cy="57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7073566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3" name="椭圆 182"/>
          <p:cNvSpPr/>
          <p:nvPr/>
        </p:nvSpPr>
        <p:spPr>
          <a:xfrm>
            <a:off x="6133771" y="191616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84" name="矩形 183"/>
          <p:cNvSpPr/>
          <p:nvPr/>
        </p:nvSpPr>
        <p:spPr>
          <a:xfrm>
            <a:off x="6476442" y="29364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5" name="直接连接符 184"/>
          <p:cNvCxnSpPr>
            <a:stCxn id="183" idx="5"/>
            <a:endCxn id="184" idx="0"/>
          </p:cNvCxnSpPr>
          <p:nvPr/>
        </p:nvCxnSpPr>
        <p:spPr>
          <a:xfrm>
            <a:off x="6592153" y="2374547"/>
            <a:ext cx="131032" cy="5619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183" idx="3"/>
            <a:endCxn id="187" idx="0"/>
          </p:cNvCxnSpPr>
          <p:nvPr/>
        </p:nvCxnSpPr>
        <p:spPr>
          <a:xfrm flipH="1">
            <a:off x="6108464" y="2374547"/>
            <a:ext cx="103953" cy="575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/>
          <p:cNvSpPr/>
          <p:nvPr/>
        </p:nvSpPr>
        <p:spPr>
          <a:xfrm>
            <a:off x="5861721" y="29503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8" name="椭圆 187"/>
          <p:cNvSpPr/>
          <p:nvPr/>
        </p:nvSpPr>
        <p:spPr>
          <a:xfrm>
            <a:off x="8566990" y="189550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8922196" y="2923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0" name="直接连接符 189"/>
          <p:cNvCxnSpPr>
            <a:stCxn id="188" idx="5"/>
            <a:endCxn id="189" idx="0"/>
          </p:cNvCxnSpPr>
          <p:nvPr/>
        </p:nvCxnSpPr>
        <p:spPr>
          <a:xfrm>
            <a:off x="9025372" y="2353889"/>
            <a:ext cx="143567" cy="570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88" idx="3"/>
            <a:endCxn id="192" idx="0"/>
          </p:cNvCxnSpPr>
          <p:nvPr/>
        </p:nvCxnSpPr>
        <p:spPr>
          <a:xfrm flipH="1">
            <a:off x="8535168" y="2353889"/>
            <a:ext cx="110468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/>
          <p:cNvSpPr/>
          <p:nvPr/>
        </p:nvSpPr>
        <p:spPr>
          <a:xfrm>
            <a:off x="8288425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3" name="椭圆 192"/>
          <p:cNvSpPr/>
          <p:nvPr/>
        </p:nvSpPr>
        <p:spPr>
          <a:xfrm>
            <a:off x="7644441" y="28315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94" name="矩形 193"/>
          <p:cNvSpPr/>
          <p:nvPr/>
        </p:nvSpPr>
        <p:spPr>
          <a:xfrm>
            <a:off x="7969830" y="36149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5" name="直接连接符 194"/>
          <p:cNvCxnSpPr>
            <a:stCxn id="193" idx="5"/>
            <a:endCxn id="194" idx="0"/>
          </p:cNvCxnSpPr>
          <p:nvPr/>
        </p:nvCxnSpPr>
        <p:spPr>
          <a:xfrm>
            <a:off x="8102823" y="3289973"/>
            <a:ext cx="113750" cy="324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93" idx="3"/>
            <a:endCxn id="197" idx="0"/>
          </p:cNvCxnSpPr>
          <p:nvPr/>
        </p:nvCxnSpPr>
        <p:spPr>
          <a:xfrm flipH="1">
            <a:off x="7589110" y="3289973"/>
            <a:ext cx="133977" cy="324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7342367" y="36149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8" name="椭圆 197"/>
          <p:cNvSpPr/>
          <p:nvPr/>
        </p:nvSpPr>
        <p:spPr>
          <a:xfrm>
            <a:off x="9771133" y="18972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10117823" y="29432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0" name="直接连接符 199"/>
          <p:cNvCxnSpPr>
            <a:stCxn id="198" idx="5"/>
            <a:endCxn id="199" idx="0"/>
          </p:cNvCxnSpPr>
          <p:nvPr/>
        </p:nvCxnSpPr>
        <p:spPr>
          <a:xfrm>
            <a:off x="10229515" y="2355659"/>
            <a:ext cx="135051" cy="5876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98" idx="3"/>
            <a:endCxn id="202" idx="0"/>
          </p:cNvCxnSpPr>
          <p:nvPr/>
        </p:nvCxnSpPr>
        <p:spPr>
          <a:xfrm flipH="1">
            <a:off x="9771133" y="2355659"/>
            <a:ext cx="78646" cy="5682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矩形 201"/>
          <p:cNvSpPr/>
          <p:nvPr/>
        </p:nvSpPr>
        <p:spPr>
          <a:xfrm>
            <a:off x="9524390" y="2923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3" name="矩形 202"/>
          <p:cNvSpPr/>
          <p:nvPr/>
        </p:nvSpPr>
        <p:spPr>
          <a:xfrm>
            <a:off x="25672" y="637145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70" name="椭圆 369"/>
          <p:cNvSpPr/>
          <p:nvPr/>
        </p:nvSpPr>
        <p:spPr>
          <a:xfrm>
            <a:off x="3100099" y="44376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71" name="椭圆 370"/>
          <p:cNvSpPr/>
          <p:nvPr/>
        </p:nvSpPr>
        <p:spPr>
          <a:xfrm>
            <a:off x="4220339" y="53839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2" name="直接连接符 371"/>
          <p:cNvCxnSpPr>
            <a:stCxn id="371" idx="0"/>
            <a:endCxn id="370" idx="5"/>
          </p:cNvCxnSpPr>
          <p:nvPr/>
        </p:nvCxnSpPr>
        <p:spPr>
          <a:xfrm flipH="1" flipV="1">
            <a:off x="3558481" y="4896060"/>
            <a:ext cx="930372" cy="487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>
            <a:stCxn id="371" idx="5"/>
            <a:endCxn id="398" idx="0"/>
          </p:cNvCxnSpPr>
          <p:nvPr/>
        </p:nvCxnSpPr>
        <p:spPr>
          <a:xfrm>
            <a:off x="4678721" y="5842304"/>
            <a:ext cx="360101" cy="461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>
            <a:stCxn id="370" idx="3"/>
            <a:endCxn id="377" idx="0"/>
          </p:cNvCxnSpPr>
          <p:nvPr/>
        </p:nvCxnSpPr>
        <p:spPr>
          <a:xfrm flipH="1">
            <a:off x="2148405" y="4896060"/>
            <a:ext cx="1030340" cy="470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>
            <a:stCxn id="371" idx="3"/>
            <a:endCxn id="388" idx="0"/>
          </p:cNvCxnSpPr>
          <p:nvPr/>
        </p:nvCxnSpPr>
        <p:spPr>
          <a:xfrm flipH="1">
            <a:off x="3886705" y="5842304"/>
            <a:ext cx="412280" cy="484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77" idx="3"/>
            <a:endCxn id="383" idx="0"/>
          </p:cNvCxnSpPr>
          <p:nvPr/>
        </p:nvCxnSpPr>
        <p:spPr>
          <a:xfrm flipH="1">
            <a:off x="1470597" y="5824709"/>
            <a:ext cx="487940" cy="52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椭圆 376"/>
          <p:cNvSpPr/>
          <p:nvPr/>
        </p:nvSpPr>
        <p:spPr>
          <a:xfrm>
            <a:off x="1879891" y="536632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78" name="直接连接符 377"/>
          <p:cNvCxnSpPr>
            <a:stCxn id="377" idx="5"/>
            <a:endCxn id="379" idx="0"/>
          </p:cNvCxnSpPr>
          <p:nvPr/>
        </p:nvCxnSpPr>
        <p:spPr>
          <a:xfrm>
            <a:off x="2338273" y="5824709"/>
            <a:ext cx="382972" cy="530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椭圆 378"/>
          <p:cNvSpPr/>
          <p:nvPr/>
        </p:nvSpPr>
        <p:spPr>
          <a:xfrm>
            <a:off x="2452731" y="63553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80" name="直接连接符 379"/>
          <p:cNvCxnSpPr>
            <a:stCxn id="379" idx="5"/>
            <a:endCxn id="393" idx="0"/>
          </p:cNvCxnSpPr>
          <p:nvPr/>
        </p:nvCxnSpPr>
        <p:spPr>
          <a:xfrm>
            <a:off x="2911113" y="6813741"/>
            <a:ext cx="68126" cy="423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79" idx="3"/>
            <a:endCxn id="382" idx="0"/>
          </p:cNvCxnSpPr>
          <p:nvPr/>
        </p:nvCxnSpPr>
        <p:spPr>
          <a:xfrm flipH="1">
            <a:off x="2386593" y="6813741"/>
            <a:ext cx="144784" cy="53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矩形 381"/>
          <p:cNvSpPr/>
          <p:nvPr/>
        </p:nvSpPr>
        <p:spPr>
          <a:xfrm>
            <a:off x="2139850" y="73439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3" name="椭圆 382"/>
          <p:cNvSpPr/>
          <p:nvPr/>
        </p:nvSpPr>
        <p:spPr>
          <a:xfrm>
            <a:off x="1202083" y="63460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84" name="矩形 383"/>
          <p:cNvSpPr/>
          <p:nvPr/>
        </p:nvSpPr>
        <p:spPr>
          <a:xfrm>
            <a:off x="1542726" y="73424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5" name="直接连接符 384"/>
          <p:cNvCxnSpPr>
            <a:stCxn id="383" idx="5"/>
            <a:endCxn id="384" idx="0"/>
          </p:cNvCxnSpPr>
          <p:nvPr/>
        </p:nvCxnSpPr>
        <p:spPr>
          <a:xfrm>
            <a:off x="1660465" y="6804423"/>
            <a:ext cx="129004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>
            <a:stCxn id="383" idx="3"/>
            <a:endCxn id="387" idx="0"/>
          </p:cNvCxnSpPr>
          <p:nvPr/>
        </p:nvCxnSpPr>
        <p:spPr>
          <a:xfrm flipH="1">
            <a:off x="1189027" y="6804423"/>
            <a:ext cx="91702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矩形 386"/>
          <p:cNvSpPr/>
          <p:nvPr/>
        </p:nvSpPr>
        <p:spPr>
          <a:xfrm>
            <a:off x="942284" y="73424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8" name="椭圆 387"/>
          <p:cNvSpPr/>
          <p:nvPr/>
        </p:nvSpPr>
        <p:spPr>
          <a:xfrm>
            <a:off x="3618191" y="632646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9" name="矩形 388"/>
          <p:cNvSpPr/>
          <p:nvPr/>
        </p:nvSpPr>
        <p:spPr>
          <a:xfrm>
            <a:off x="3918782" y="73564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0" name="直接连接符 389"/>
          <p:cNvCxnSpPr>
            <a:stCxn id="388" idx="5"/>
            <a:endCxn id="389" idx="0"/>
          </p:cNvCxnSpPr>
          <p:nvPr/>
        </p:nvCxnSpPr>
        <p:spPr>
          <a:xfrm>
            <a:off x="4076573" y="6784842"/>
            <a:ext cx="88952" cy="571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88" idx="3"/>
            <a:endCxn id="392" idx="0"/>
          </p:cNvCxnSpPr>
          <p:nvPr/>
        </p:nvCxnSpPr>
        <p:spPr>
          <a:xfrm flipH="1">
            <a:off x="3601452" y="6784842"/>
            <a:ext cx="95385" cy="559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矩形 391"/>
          <p:cNvSpPr/>
          <p:nvPr/>
        </p:nvSpPr>
        <p:spPr>
          <a:xfrm>
            <a:off x="3354709" y="73439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3" name="椭圆 392"/>
          <p:cNvSpPr/>
          <p:nvPr/>
        </p:nvSpPr>
        <p:spPr>
          <a:xfrm>
            <a:off x="2710725" y="72376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94" name="矩形 393"/>
          <p:cNvSpPr/>
          <p:nvPr/>
        </p:nvSpPr>
        <p:spPr>
          <a:xfrm>
            <a:off x="3033242" y="80510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5" name="直接连接符 394"/>
          <p:cNvCxnSpPr>
            <a:stCxn id="393" idx="5"/>
            <a:endCxn id="394" idx="0"/>
          </p:cNvCxnSpPr>
          <p:nvPr/>
        </p:nvCxnSpPr>
        <p:spPr>
          <a:xfrm>
            <a:off x="3169107" y="7696014"/>
            <a:ext cx="110878" cy="355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连接符 395"/>
          <p:cNvCxnSpPr>
            <a:stCxn id="393" idx="3"/>
            <a:endCxn id="397" idx="0"/>
          </p:cNvCxnSpPr>
          <p:nvPr/>
        </p:nvCxnSpPr>
        <p:spPr>
          <a:xfrm flipH="1">
            <a:off x="2663662" y="7696014"/>
            <a:ext cx="125709" cy="3681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矩形 396"/>
          <p:cNvSpPr/>
          <p:nvPr/>
        </p:nvSpPr>
        <p:spPr>
          <a:xfrm>
            <a:off x="2416919" y="80642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8" name="椭圆 397"/>
          <p:cNvSpPr/>
          <p:nvPr/>
        </p:nvSpPr>
        <p:spPr>
          <a:xfrm>
            <a:off x="4770308" y="63037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9" name="矩形 398"/>
          <p:cNvSpPr/>
          <p:nvPr/>
        </p:nvSpPr>
        <p:spPr>
          <a:xfrm>
            <a:off x="5056566" y="73754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0" name="直接连接符 399"/>
          <p:cNvCxnSpPr>
            <a:stCxn id="398" idx="5"/>
            <a:endCxn id="399" idx="0"/>
          </p:cNvCxnSpPr>
          <p:nvPr/>
        </p:nvCxnSpPr>
        <p:spPr>
          <a:xfrm>
            <a:off x="5228690" y="6762155"/>
            <a:ext cx="74619" cy="61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>
            <a:stCxn id="398" idx="3"/>
            <a:endCxn id="402" idx="0"/>
          </p:cNvCxnSpPr>
          <p:nvPr/>
        </p:nvCxnSpPr>
        <p:spPr>
          <a:xfrm flipH="1">
            <a:off x="4739784" y="6762155"/>
            <a:ext cx="109170" cy="5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矩形 401"/>
          <p:cNvSpPr/>
          <p:nvPr/>
        </p:nvSpPr>
        <p:spPr>
          <a:xfrm>
            <a:off x="4493041" y="73564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1" name="直接箭头连接符 440"/>
          <p:cNvCxnSpPr/>
          <p:nvPr/>
        </p:nvCxnSpPr>
        <p:spPr>
          <a:xfrm>
            <a:off x="4990318" y="5820503"/>
            <a:ext cx="1211663" cy="4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矩形 441"/>
          <p:cNvSpPr/>
          <p:nvPr/>
        </p:nvSpPr>
        <p:spPr>
          <a:xfrm>
            <a:off x="4904255" y="5038955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4</a:t>
            </a:r>
            <a:r>
              <a:rPr lang="zh-CN" altLang="en-US" dirty="0" smtClean="0"/>
              <a:t>插</a:t>
            </a:r>
            <a:endParaRPr lang="en-US" altLang="zh-CN" dirty="0" smtClean="0"/>
          </a:p>
          <a:p>
            <a:r>
              <a:rPr lang="zh-CN" altLang="en-US" dirty="0" smtClean="0"/>
              <a:t>入指定位置</a:t>
            </a:r>
            <a:endParaRPr lang="en-US" altLang="zh-CN" dirty="0" smtClean="0"/>
          </a:p>
        </p:txBody>
      </p:sp>
      <p:cxnSp>
        <p:nvCxnSpPr>
          <p:cNvPr id="443" name="直接箭头连接符 442"/>
          <p:cNvCxnSpPr/>
          <p:nvPr/>
        </p:nvCxnSpPr>
        <p:spPr>
          <a:xfrm>
            <a:off x="9813665" y="5832168"/>
            <a:ext cx="3866809" cy="26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矩形 480"/>
          <p:cNvSpPr/>
          <p:nvPr/>
        </p:nvSpPr>
        <p:spPr>
          <a:xfrm>
            <a:off x="9850458" y="3818882"/>
            <a:ext cx="510909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Left-Right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4</a:t>
            </a:r>
            <a:r>
              <a:rPr lang="zh-CN" altLang="en-US" dirty="0" smtClean="0"/>
              <a:t>是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的左孩子，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的右孩子。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右旋，</a:t>
            </a:r>
            <a:r>
              <a:rPr lang="zh-CN" altLang="en-US" dirty="0"/>
              <a:t>并</a:t>
            </a:r>
            <a:r>
              <a:rPr lang="zh-CN" altLang="en-US" dirty="0" smtClean="0"/>
              <a:t>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设为</a:t>
            </a:r>
            <a:endParaRPr lang="en-US" altLang="zh-CN" dirty="0" smtClean="0"/>
          </a:p>
          <a:p>
            <a:r>
              <a:rPr lang="zh-CN" altLang="en-US" dirty="0" smtClean="0"/>
              <a:t>当前节点，然后根据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的祖父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左旋，并交换父亲</a:t>
            </a:r>
            <a:r>
              <a:rPr lang="en-US" altLang="zh-CN" dirty="0" smtClean="0"/>
              <a:t>4</a:t>
            </a:r>
            <a:r>
              <a:rPr lang="zh-CN" altLang="en-US" dirty="0" smtClean="0"/>
              <a:t>和祖父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的颜色。</a:t>
            </a:r>
            <a:endParaRPr lang="en-US" altLang="zh-CN" dirty="0" smtClean="0"/>
          </a:p>
          <a:p>
            <a:r>
              <a:rPr lang="zh-CN" altLang="en-US" dirty="0" smtClean="0"/>
              <a:t>①将父节点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右旋</a:t>
            </a:r>
            <a:endParaRPr lang="en-US" altLang="zh-CN" dirty="0" smtClean="0"/>
          </a:p>
        </p:txBody>
      </p:sp>
      <p:sp>
        <p:nvSpPr>
          <p:cNvPr id="519" name="矩形 518"/>
          <p:cNvSpPr/>
          <p:nvPr/>
        </p:nvSpPr>
        <p:spPr>
          <a:xfrm>
            <a:off x="16692336" y="5059785"/>
            <a:ext cx="2034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②将祖父</a:t>
            </a:r>
            <a:r>
              <a:rPr lang="en-US" altLang="zh-CN" dirty="0" smtClean="0"/>
              <a:t>2</a:t>
            </a:r>
            <a:r>
              <a:rPr lang="zh-CN" altLang="en-US" dirty="0" smtClean="0"/>
              <a:t>左旋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交换</a:t>
            </a:r>
            <a:r>
              <a:rPr lang="en-US" altLang="zh-CN" dirty="0" smtClean="0"/>
              <a:t>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  <p:cxnSp>
        <p:nvCxnSpPr>
          <p:cNvPr id="520" name="直接箭头连接符 519"/>
          <p:cNvCxnSpPr/>
          <p:nvPr/>
        </p:nvCxnSpPr>
        <p:spPr>
          <a:xfrm>
            <a:off x="16770916" y="5764671"/>
            <a:ext cx="1751422" cy="46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" name="椭圆 639"/>
          <p:cNvSpPr/>
          <p:nvPr/>
        </p:nvSpPr>
        <p:spPr>
          <a:xfrm>
            <a:off x="8007544" y="44923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41" name="椭圆 640"/>
          <p:cNvSpPr/>
          <p:nvPr/>
        </p:nvSpPr>
        <p:spPr>
          <a:xfrm>
            <a:off x="9127784" y="54385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42" name="直接连接符 641"/>
          <p:cNvCxnSpPr>
            <a:stCxn id="641" idx="0"/>
            <a:endCxn id="640" idx="5"/>
          </p:cNvCxnSpPr>
          <p:nvPr/>
        </p:nvCxnSpPr>
        <p:spPr>
          <a:xfrm flipH="1" flipV="1">
            <a:off x="8465926" y="4950694"/>
            <a:ext cx="930372" cy="487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接连接符 642"/>
          <p:cNvCxnSpPr>
            <a:stCxn id="641" idx="5"/>
            <a:endCxn id="668" idx="0"/>
          </p:cNvCxnSpPr>
          <p:nvPr/>
        </p:nvCxnSpPr>
        <p:spPr>
          <a:xfrm>
            <a:off x="9586166" y="5896938"/>
            <a:ext cx="360101" cy="461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接连接符 643"/>
          <p:cNvCxnSpPr>
            <a:stCxn id="640" idx="3"/>
            <a:endCxn id="647" idx="0"/>
          </p:cNvCxnSpPr>
          <p:nvPr/>
        </p:nvCxnSpPr>
        <p:spPr>
          <a:xfrm flipH="1">
            <a:off x="7055850" y="4950694"/>
            <a:ext cx="1030340" cy="470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接连接符 644"/>
          <p:cNvCxnSpPr>
            <a:stCxn id="641" idx="3"/>
            <a:endCxn id="658" idx="0"/>
          </p:cNvCxnSpPr>
          <p:nvPr/>
        </p:nvCxnSpPr>
        <p:spPr>
          <a:xfrm flipH="1">
            <a:off x="8794150" y="5896938"/>
            <a:ext cx="412280" cy="484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接连接符 645"/>
          <p:cNvCxnSpPr>
            <a:stCxn id="647" idx="3"/>
            <a:endCxn id="653" idx="0"/>
          </p:cNvCxnSpPr>
          <p:nvPr/>
        </p:nvCxnSpPr>
        <p:spPr>
          <a:xfrm flipH="1">
            <a:off x="6378042" y="5879343"/>
            <a:ext cx="487940" cy="52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椭圆 646"/>
          <p:cNvSpPr/>
          <p:nvPr/>
        </p:nvSpPr>
        <p:spPr>
          <a:xfrm>
            <a:off x="6787336" y="542096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48" name="直接连接符 647"/>
          <p:cNvCxnSpPr>
            <a:stCxn id="647" idx="5"/>
            <a:endCxn id="649" idx="0"/>
          </p:cNvCxnSpPr>
          <p:nvPr/>
        </p:nvCxnSpPr>
        <p:spPr>
          <a:xfrm>
            <a:off x="7245718" y="5879343"/>
            <a:ext cx="382972" cy="530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椭圆 648"/>
          <p:cNvSpPr/>
          <p:nvPr/>
        </p:nvSpPr>
        <p:spPr>
          <a:xfrm>
            <a:off x="7360176" y="64099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50" name="直接连接符 649"/>
          <p:cNvCxnSpPr>
            <a:stCxn id="649" idx="5"/>
            <a:endCxn id="663" idx="0"/>
          </p:cNvCxnSpPr>
          <p:nvPr/>
        </p:nvCxnSpPr>
        <p:spPr>
          <a:xfrm>
            <a:off x="7818558" y="6868375"/>
            <a:ext cx="68126" cy="423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接连接符 650"/>
          <p:cNvCxnSpPr>
            <a:stCxn id="649" idx="3"/>
            <a:endCxn id="652" idx="0"/>
          </p:cNvCxnSpPr>
          <p:nvPr/>
        </p:nvCxnSpPr>
        <p:spPr>
          <a:xfrm flipH="1">
            <a:off x="7294038" y="6868375"/>
            <a:ext cx="144784" cy="53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矩形 651"/>
          <p:cNvSpPr/>
          <p:nvPr/>
        </p:nvSpPr>
        <p:spPr>
          <a:xfrm>
            <a:off x="7047295" y="7398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53" name="椭圆 652"/>
          <p:cNvSpPr/>
          <p:nvPr/>
        </p:nvSpPr>
        <p:spPr>
          <a:xfrm>
            <a:off x="6109528" y="64006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54" name="矩形 653"/>
          <p:cNvSpPr/>
          <p:nvPr/>
        </p:nvSpPr>
        <p:spPr>
          <a:xfrm>
            <a:off x="6450171" y="73971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55" name="直接连接符 654"/>
          <p:cNvCxnSpPr>
            <a:stCxn id="653" idx="5"/>
            <a:endCxn id="654" idx="0"/>
          </p:cNvCxnSpPr>
          <p:nvPr/>
        </p:nvCxnSpPr>
        <p:spPr>
          <a:xfrm>
            <a:off x="6567910" y="6859057"/>
            <a:ext cx="129004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接连接符 655"/>
          <p:cNvCxnSpPr>
            <a:stCxn id="653" idx="3"/>
            <a:endCxn id="657" idx="0"/>
          </p:cNvCxnSpPr>
          <p:nvPr/>
        </p:nvCxnSpPr>
        <p:spPr>
          <a:xfrm flipH="1">
            <a:off x="6096472" y="6859057"/>
            <a:ext cx="91702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矩形 656"/>
          <p:cNvSpPr/>
          <p:nvPr/>
        </p:nvSpPr>
        <p:spPr>
          <a:xfrm>
            <a:off x="5849729" y="73971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58" name="椭圆 657"/>
          <p:cNvSpPr/>
          <p:nvPr/>
        </p:nvSpPr>
        <p:spPr>
          <a:xfrm>
            <a:off x="8525636" y="638109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59" name="矩形 658"/>
          <p:cNvSpPr/>
          <p:nvPr/>
        </p:nvSpPr>
        <p:spPr>
          <a:xfrm>
            <a:off x="8826227" y="74110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0" name="直接连接符 659"/>
          <p:cNvCxnSpPr>
            <a:stCxn id="658" idx="5"/>
            <a:endCxn id="659" idx="0"/>
          </p:cNvCxnSpPr>
          <p:nvPr/>
        </p:nvCxnSpPr>
        <p:spPr>
          <a:xfrm>
            <a:off x="8984018" y="6839476"/>
            <a:ext cx="88952" cy="571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直接连接符 660"/>
          <p:cNvCxnSpPr>
            <a:stCxn id="658" idx="3"/>
            <a:endCxn id="662" idx="0"/>
          </p:cNvCxnSpPr>
          <p:nvPr/>
        </p:nvCxnSpPr>
        <p:spPr>
          <a:xfrm flipH="1">
            <a:off x="8508897" y="6839476"/>
            <a:ext cx="95385" cy="559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矩形 661"/>
          <p:cNvSpPr/>
          <p:nvPr/>
        </p:nvSpPr>
        <p:spPr>
          <a:xfrm>
            <a:off x="8262154" y="7398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3" name="椭圆 662"/>
          <p:cNvSpPr/>
          <p:nvPr/>
        </p:nvSpPr>
        <p:spPr>
          <a:xfrm>
            <a:off x="7618170" y="72922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664" name="矩形 663"/>
          <p:cNvSpPr/>
          <p:nvPr/>
        </p:nvSpPr>
        <p:spPr>
          <a:xfrm>
            <a:off x="7940687" y="81057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5" name="直接连接符 664"/>
          <p:cNvCxnSpPr>
            <a:stCxn id="663" idx="5"/>
            <a:endCxn id="664" idx="0"/>
          </p:cNvCxnSpPr>
          <p:nvPr/>
        </p:nvCxnSpPr>
        <p:spPr>
          <a:xfrm>
            <a:off x="8076552" y="7750648"/>
            <a:ext cx="110878" cy="355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接连接符 665"/>
          <p:cNvCxnSpPr>
            <a:stCxn id="663" idx="3"/>
            <a:endCxn id="673" idx="0"/>
          </p:cNvCxnSpPr>
          <p:nvPr/>
        </p:nvCxnSpPr>
        <p:spPr>
          <a:xfrm flipH="1">
            <a:off x="7531266" y="7750648"/>
            <a:ext cx="165550" cy="252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8" name="椭圆 667"/>
          <p:cNvSpPr/>
          <p:nvPr/>
        </p:nvSpPr>
        <p:spPr>
          <a:xfrm>
            <a:off x="9677753" y="635840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69" name="矩形 668"/>
          <p:cNvSpPr/>
          <p:nvPr/>
        </p:nvSpPr>
        <p:spPr>
          <a:xfrm>
            <a:off x="9964011" y="74300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70" name="直接连接符 669"/>
          <p:cNvCxnSpPr>
            <a:stCxn id="668" idx="5"/>
            <a:endCxn id="669" idx="0"/>
          </p:cNvCxnSpPr>
          <p:nvPr/>
        </p:nvCxnSpPr>
        <p:spPr>
          <a:xfrm>
            <a:off x="10136135" y="6816789"/>
            <a:ext cx="74619" cy="61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接连接符 670"/>
          <p:cNvCxnSpPr>
            <a:stCxn id="668" idx="3"/>
            <a:endCxn id="672" idx="0"/>
          </p:cNvCxnSpPr>
          <p:nvPr/>
        </p:nvCxnSpPr>
        <p:spPr>
          <a:xfrm flipH="1">
            <a:off x="9647229" y="6816789"/>
            <a:ext cx="109170" cy="5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2" name="矩形 671"/>
          <p:cNvSpPr/>
          <p:nvPr/>
        </p:nvSpPr>
        <p:spPr>
          <a:xfrm>
            <a:off x="9400486" y="74110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73" name="椭圆 672"/>
          <p:cNvSpPr/>
          <p:nvPr/>
        </p:nvSpPr>
        <p:spPr>
          <a:xfrm>
            <a:off x="7262752" y="80026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674" name="矩形 673"/>
          <p:cNvSpPr/>
          <p:nvPr/>
        </p:nvSpPr>
        <p:spPr>
          <a:xfrm>
            <a:off x="7638284" y="88264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75" name="直接连接符 674"/>
          <p:cNvCxnSpPr>
            <a:stCxn id="673" idx="5"/>
            <a:endCxn id="674" idx="0"/>
          </p:cNvCxnSpPr>
          <p:nvPr/>
        </p:nvCxnSpPr>
        <p:spPr>
          <a:xfrm>
            <a:off x="7721134" y="8461066"/>
            <a:ext cx="163893" cy="365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接连接符 675"/>
          <p:cNvCxnSpPr>
            <a:stCxn id="673" idx="3"/>
            <a:endCxn id="677" idx="0"/>
          </p:cNvCxnSpPr>
          <p:nvPr/>
        </p:nvCxnSpPr>
        <p:spPr>
          <a:xfrm flipH="1">
            <a:off x="7194106" y="8461066"/>
            <a:ext cx="147292" cy="365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矩形 676"/>
          <p:cNvSpPr/>
          <p:nvPr/>
        </p:nvSpPr>
        <p:spPr>
          <a:xfrm>
            <a:off x="6947363" y="88264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78" name="椭圆 677"/>
          <p:cNvSpPr/>
          <p:nvPr/>
        </p:nvSpPr>
        <p:spPr>
          <a:xfrm>
            <a:off x="16090188" y="55358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79" name="直接连接符 678"/>
          <p:cNvCxnSpPr>
            <a:stCxn id="678" idx="0"/>
            <a:endCxn id="714" idx="5"/>
          </p:cNvCxnSpPr>
          <p:nvPr/>
        </p:nvCxnSpPr>
        <p:spPr>
          <a:xfrm flipH="1" flipV="1">
            <a:off x="15427113" y="5104187"/>
            <a:ext cx="931589" cy="4316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78" idx="5"/>
            <a:endCxn id="704" idx="0"/>
          </p:cNvCxnSpPr>
          <p:nvPr/>
        </p:nvCxnSpPr>
        <p:spPr>
          <a:xfrm>
            <a:off x="16548570" y="5994226"/>
            <a:ext cx="360101" cy="461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接连接符 680"/>
          <p:cNvCxnSpPr>
            <a:stCxn id="714" idx="3"/>
            <a:endCxn id="684" idx="0"/>
          </p:cNvCxnSpPr>
          <p:nvPr/>
        </p:nvCxnSpPr>
        <p:spPr>
          <a:xfrm flipH="1">
            <a:off x="14018254" y="5104187"/>
            <a:ext cx="1029123" cy="4140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直接连接符 681"/>
          <p:cNvCxnSpPr>
            <a:stCxn id="678" idx="3"/>
            <a:endCxn id="695" idx="0"/>
          </p:cNvCxnSpPr>
          <p:nvPr/>
        </p:nvCxnSpPr>
        <p:spPr>
          <a:xfrm flipH="1">
            <a:off x="15756554" y="5994226"/>
            <a:ext cx="412280" cy="484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直接连接符 682"/>
          <p:cNvCxnSpPr>
            <a:stCxn id="684" idx="3"/>
            <a:endCxn id="690" idx="0"/>
          </p:cNvCxnSpPr>
          <p:nvPr/>
        </p:nvCxnSpPr>
        <p:spPr>
          <a:xfrm flipH="1">
            <a:off x="13340446" y="5976631"/>
            <a:ext cx="487940" cy="52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椭圆 683"/>
          <p:cNvSpPr/>
          <p:nvPr/>
        </p:nvSpPr>
        <p:spPr>
          <a:xfrm>
            <a:off x="13749740" y="55182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85" name="直接连接符 684"/>
          <p:cNvCxnSpPr>
            <a:stCxn id="684" idx="5"/>
            <a:endCxn id="686" idx="0"/>
          </p:cNvCxnSpPr>
          <p:nvPr/>
        </p:nvCxnSpPr>
        <p:spPr>
          <a:xfrm>
            <a:off x="14208122" y="5976631"/>
            <a:ext cx="382972" cy="530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椭圆 685"/>
          <p:cNvSpPr/>
          <p:nvPr/>
        </p:nvSpPr>
        <p:spPr>
          <a:xfrm>
            <a:off x="14322580" y="65072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87" name="直接连接符 686"/>
          <p:cNvCxnSpPr>
            <a:stCxn id="686" idx="5"/>
            <a:endCxn id="709" idx="0"/>
          </p:cNvCxnSpPr>
          <p:nvPr/>
        </p:nvCxnSpPr>
        <p:spPr>
          <a:xfrm>
            <a:off x="14780962" y="6965663"/>
            <a:ext cx="135521" cy="46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接连接符 687"/>
          <p:cNvCxnSpPr>
            <a:stCxn id="686" idx="3"/>
            <a:endCxn id="689" idx="0"/>
          </p:cNvCxnSpPr>
          <p:nvPr/>
        </p:nvCxnSpPr>
        <p:spPr>
          <a:xfrm flipH="1">
            <a:off x="14256442" y="6965663"/>
            <a:ext cx="144784" cy="53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矩形 688"/>
          <p:cNvSpPr/>
          <p:nvPr/>
        </p:nvSpPr>
        <p:spPr>
          <a:xfrm>
            <a:off x="14009699" y="74958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0" name="椭圆 689"/>
          <p:cNvSpPr/>
          <p:nvPr/>
        </p:nvSpPr>
        <p:spPr>
          <a:xfrm>
            <a:off x="13071932" y="649796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91" name="矩形 690"/>
          <p:cNvSpPr/>
          <p:nvPr/>
        </p:nvSpPr>
        <p:spPr>
          <a:xfrm>
            <a:off x="13412575" y="74944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2" name="直接连接符 691"/>
          <p:cNvCxnSpPr>
            <a:stCxn id="690" idx="5"/>
            <a:endCxn id="691" idx="0"/>
          </p:cNvCxnSpPr>
          <p:nvPr/>
        </p:nvCxnSpPr>
        <p:spPr>
          <a:xfrm>
            <a:off x="13530314" y="6956345"/>
            <a:ext cx="129004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接连接符 692"/>
          <p:cNvCxnSpPr>
            <a:stCxn id="690" idx="3"/>
            <a:endCxn id="694" idx="0"/>
          </p:cNvCxnSpPr>
          <p:nvPr/>
        </p:nvCxnSpPr>
        <p:spPr>
          <a:xfrm flipH="1">
            <a:off x="13058876" y="6956345"/>
            <a:ext cx="91702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矩形 693"/>
          <p:cNvSpPr/>
          <p:nvPr/>
        </p:nvSpPr>
        <p:spPr>
          <a:xfrm>
            <a:off x="12812133" y="74944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5" name="椭圆 694"/>
          <p:cNvSpPr/>
          <p:nvPr/>
        </p:nvSpPr>
        <p:spPr>
          <a:xfrm>
            <a:off x="15488040" y="64783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96" name="矩形 695"/>
          <p:cNvSpPr/>
          <p:nvPr/>
        </p:nvSpPr>
        <p:spPr>
          <a:xfrm>
            <a:off x="15788631" y="75083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7" name="直接连接符 696"/>
          <p:cNvCxnSpPr>
            <a:stCxn id="695" idx="5"/>
            <a:endCxn id="696" idx="0"/>
          </p:cNvCxnSpPr>
          <p:nvPr/>
        </p:nvCxnSpPr>
        <p:spPr>
          <a:xfrm>
            <a:off x="15946422" y="6936764"/>
            <a:ext cx="88952" cy="571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连接符 697"/>
          <p:cNvCxnSpPr>
            <a:stCxn id="695" idx="3"/>
            <a:endCxn id="699" idx="0"/>
          </p:cNvCxnSpPr>
          <p:nvPr/>
        </p:nvCxnSpPr>
        <p:spPr>
          <a:xfrm flipH="1">
            <a:off x="15471301" y="6936764"/>
            <a:ext cx="95385" cy="559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矩形 698"/>
          <p:cNvSpPr/>
          <p:nvPr/>
        </p:nvSpPr>
        <p:spPr>
          <a:xfrm>
            <a:off x="15224558" y="74958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0" name="椭圆 699"/>
          <p:cNvSpPr/>
          <p:nvPr/>
        </p:nvSpPr>
        <p:spPr>
          <a:xfrm>
            <a:off x="14919057" y="81877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701" name="矩形 700"/>
          <p:cNvSpPr/>
          <p:nvPr/>
        </p:nvSpPr>
        <p:spPr>
          <a:xfrm>
            <a:off x="15296665" y="89237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2" name="直接连接符 701"/>
          <p:cNvCxnSpPr>
            <a:stCxn id="700" idx="5"/>
            <a:endCxn id="701" idx="0"/>
          </p:cNvCxnSpPr>
          <p:nvPr/>
        </p:nvCxnSpPr>
        <p:spPr>
          <a:xfrm>
            <a:off x="15377439" y="8646115"/>
            <a:ext cx="165969" cy="277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接连接符 702"/>
          <p:cNvCxnSpPr>
            <a:stCxn id="700" idx="0"/>
            <a:endCxn id="709" idx="5"/>
          </p:cNvCxnSpPr>
          <p:nvPr/>
        </p:nvCxnSpPr>
        <p:spPr>
          <a:xfrm flipH="1" flipV="1">
            <a:off x="15106351" y="7884722"/>
            <a:ext cx="81220" cy="3030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4" name="椭圆 703"/>
          <p:cNvSpPr/>
          <p:nvPr/>
        </p:nvSpPr>
        <p:spPr>
          <a:xfrm>
            <a:off x="16640157" y="645569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05" name="矩形 704"/>
          <p:cNvSpPr/>
          <p:nvPr/>
        </p:nvSpPr>
        <p:spPr>
          <a:xfrm>
            <a:off x="16926415" y="75273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6" name="直接连接符 705"/>
          <p:cNvCxnSpPr>
            <a:stCxn id="704" idx="5"/>
            <a:endCxn id="705" idx="0"/>
          </p:cNvCxnSpPr>
          <p:nvPr/>
        </p:nvCxnSpPr>
        <p:spPr>
          <a:xfrm>
            <a:off x="17098539" y="6914077"/>
            <a:ext cx="74619" cy="61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接连接符 706"/>
          <p:cNvCxnSpPr>
            <a:stCxn id="704" idx="3"/>
            <a:endCxn id="708" idx="0"/>
          </p:cNvCxnSpPr>
          <p:nvPr/>
        </p:nvCxnSpPr>
        <p:spPr>
          <a:xfrm flipH="1">
            <a:off x="16609633" y="6914077"/>
            <a:ext cx="109170" cy="5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矩形 707"/>
          <p:cNvSpPr/>
          <p:nvPr/>
        </p:nvSpPr>
        <p:spPr>
          <a:xfrm>
            <a:off x="16362890" y="75083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9" name="椭圆 708"/>
          <p:cNvSpPr/>
          <p:nvPr/>
        </p:nvSpPr>
        <p:spPr>
          <a:xfrm>
            <a:off x="14647969" y="74263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710" name="矩形 709"/>
          <p:cNvSpPr/>
          <p:nvPr/>
        </p:nvSpPr>
        <p:spPr>
          <a:xfrm>
            <a:off x="14600688" y="89237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11" name="直接连接符 710"/>
          <p:cNvCxnSpPr>
            <a:stCxn id="700" idx="3"/>
            <a:endCxn id="710" idx="0"/>
          </p:cNvCxnSpPr>
          <p:nvPr/>
        </p:nvCxnSpPr>
        <p:spPr>
          <a:xfrm flipH="1">
            <a:off x="14847431" y="8646115"/>
            <a:ext cx="150272" cy="277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接连接符 711"/>
          <p:cNvCxnSpPr>
            <a:stCxn id="709" idx="3"/>
            <a:endCxn id="713" idx="0"/>
          </p:cNvCxnSpPr>
          <p:nvPr/>
        </p:nvCxnSpPr>
        <p:spPr>
          <a:xfrm flipH="1">
            <a:off x="14578366" y="7884722"/>
            <a:ext cx="148249" cy="378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矩形 712"/>
          <p:cNvSpPr/>
          <p:nvPr/>
        </p:nvSpPr>
        <p:spPr>
          <a:xfrm>
            <a:off x="14331623" y="82631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4" name="椭圆 713"/>
          <p:cNvSpPr/>
          <p:nvPr/>
        </p:nvSpPr>
        <p:spPr>
          <a:xfrm>
            <a:off x="14968731" y="464580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752" name="椭圆 751"/>
          <p:cNvSpPr/>
          <p:nvPr/>
        </p:nvSpPr>
        <p:spPr>
          <a:xfrm>
            <a:off x="20941564" y="55930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53" name="直接连接符 752"/>
          <p:cNvCxnSpPr>
            <a:stCxn id="752" idx="0"/>
            <a:endCxn id="788" idx="5"/>
          </p:cNvCxnSpPr>
          <p:nvPr/>
        </p:nvCxnSpPr>
        <p:spPr>
          <a:xfrm flipH="1" flipV="1">
            <a:off x="20278489" y="5161360"/>
            <a:ext cx="931589" cy="4316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直接连接符 753"/>
          <p:cNvCxnSpPr>
            <a:stCxn id="752" idx="5"/>
            <a:endCxn id="778" idx="0"/>
          </p:cNvCxnSpPr>
          <p:nvPr/>
        </p:nvCxnSpPr>
        <p:spPr>
          <a:xfrm>
            <a:off x="21399946" y="6051399"/>
            <a:ext cx="360101" cy="461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直接连接符 754"/>
          <p:cNvCxnSpPr>
            <a:stCxn id="788" idx="3"/>
            <a:endCxn id="758" idx="0"/>
          </p:cNvCxnSpPr>
          <p:nvPr/>
        </p:nvCxnSpPr>
        <p:spPr>
          <a:xfrm flipH="1">
            <a:off x="18869630" y="5161360"/>
            <a:ext cx="1029123" cy="4140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直接连接符 755"/>
          <p:cNvCxnSpPr>
            <a:stCxn id="752" idx="3"/>
            <a:endCxn id="769" idx="0"/>
          </p:cNvCxnSpPr>
          <p:nvPr/>
        </p:nvCxnSpPr>
        <p:spPr>
          <a:xfrm flipH="1">
            <a:off x="20607930" y="6051399"/>
            <a:ext cx="412280" cy="484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直接连接符 756"/>
          <p:cNvCxnSpPr>
            <a:stCxn id="758" idx="3"/>
            <a:endCxn id="764" idx="0"/>
          </p:cNvCxnSpPr>
          <p:nvPr/>
        </p:nvCxnSpPr>
        <p:spPr>
          <a:xfrm flipH="1">
            <a:off x="18191822" y="6033804"/>
            <a:ext cx="487940" cy="52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8" name="椭圆 757"/>
          <p:cNvSpPr/>
          <p:nvPr/>
        </p:nvSpPr>
        <p:spPr>
          <a:xfrm>
            <a:off x="18601116" y="557542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759" name="直接连接符 758"/>
          <p:cNvCxnSpPr>
            <a:stCxn id="758" idx="5"/>
            <a:endCxn id="783" idx="0"/>
          </p:cNvCxnSpPr>
          <p:nvPr/>
        </p:nvCxnSpPr>
        <p:spPr>
          <a:xfrm>
            <a:off x="19059498" y="6033804"/>
            <a:ext cx="382731" cy="5079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椭圆 759"/>
          <p:cNvSpPr/>
          <p:nvPr/>
        </p:nvSpPr>
        <p:spPr>
          <a:xfrm>
            <a:off x="18854576" y="74552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761" name="直接连接符 760"/>
          <p:cNvCxnSpPr>
            <a:stCxn id="760" idx="0"/>
            <a:endCxn id="783" idx="3"/>
          </p:cNvCxnSpPr>
          <p:nvPr/>
        </p:nvCxnSpPr>
        <p:spPr>
          <a:xfrm flipV="1">
            <a:off x="19123090" y="7000180"/>
            <a:ext cx="129271" cy="4551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直接连接符 761"/>
          <p:cNvCxnSpPr>
            <a:stCxn id="760" idx="3"/>
            <a:endCxn id="763" idx="0"/>
          </p:cNvCxnSpPr>
          <p:nvPr/>
        </p:nvCxnSpPr>
        <p:spPr>
          <a:xfrm flipH="1">
            <a:off x="18660273" y="7913670"/>
            <a:ext cx="272949" cy="4405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3" name="矩形 762"/>
          <p:cNvSpPr/>
          <p:nvPr/>
        </p:nvSpPr>
        <p:spPr>
          <a:xfrm>
            <a:off x="18413530" y="8354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64" name="椭圆 763"/>
          <p:cNvSpPr/>
          <p:nvPr/>
        </p:nvSpPr>
        <p:spPr>
          <a:xfrm>
            <a:off x="17923308" y="65551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765" name="矩形 764"/>
          <p:cNvSpPr/>
          <p:nvPr/>
        </p:nvSpPr>
        <p:spPr>
          <a:xfrm>
            <a:off x="18263951" y="75515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66" name="直接连接符 765"/>
          <p:cNvCxnSpPr>
            <a:stCxn id="764" idx="5"/>
            <a:endCxn id="765" idx="0"/>
          </p:cNvCxnSpPr>
          <p:nvPr/>
        </p:nvCxnSpPr>
        <p:spPr>
          <a:xfrm>
            <a:off x="18381690" y="7013518"/>
            <a:ext cx="129004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接连接符 766"/>
          <p:cNvCxnSpPr>
            <a:stCxn id="764" idx="3"/>
            <a:endCxn id="768" idx="0"/>
          </p:cNvCxnSpPr>
          <p:nvPr/>
        </p:nvCxnSpPr>
        <p:spPr>
          <a:xfrm flipH="1">
            <a:off x="17910252" y="7013518"/>
            <a:ext cx="91702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" name="矩形 767"/>
          <p:cNvSpPr/>
          <p:nvPr/>
        </p:nvSpPr>
        <p:spPr>
          <a:xfrm>
            <a:off x="17663509" y="75515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69" name="椭圆 768"/>
          <p:cNvSpPr/>
          <p:nvPr/>
        </p:nvSpPr>
        <p:spPr>
          <a:xfrm>
            <a:off x="20339416" y="653555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70" name="矩形 769"/>
          <p:cNvSpPr/>
          <p:nvPr/>
        </p:nvSpPr>
        <p:spPr>
          <a:xfrm>
            <a:off x="20640007" y="75655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71" name="直接连接符 770"/>
          <p:cNvCxnSpPr>
            <a:stCxn id="769" idx="5"/>
            <a:endCxn id="770" idx="0"/>
          </p:cNvCxnSpPr>
          <p:nvPr/>
        </p:nvCxnSpPr>
        <p:spPr>
          <a:xfrm>
            <a:off x="20797798" y="6993937"/>
            <a:ext cx="88952" cy="571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接连接符 771"/>
          <p:cNvCxnSpPr>
            <a:stCxn id="769" idx="3"/>
            <a:endCxn id="773" idx="0"/>
          </p:cNvCxnSpPr>
          <p:nvPr/>
        </p:nvCxnSpPr>
        <p:spPr>
          <a:xfrm flipH="1">
            <a:off x="20322677" y="6993937"/>
            <a:ext cx="95385" cy="559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矩形 772"/>
          <p:cNvSpPr/>
          <p:nvPr/>
        </p:nvSpPr>
        <p:spPr>
          <a:xfrm>
            <a:off x="20075934" y="75530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74" name="椭圆 773"/>
          <p:cNvSpPr/>
          <p:nvPr/>
        </p:nvSpPr>
        <p:spPr>
          <a:xfrm>
            <a:off x="19488744" y="74592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775" name="矩形 774"/>
          <p:cNvSpPr/>
          <p:nvPr/>
        </p:nvSpPr>
        <p:spPr>
          <a:xfrm>
            <a:off x="20129115" y="8354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76" name="直接连接符 775"/>
          <p:cNvCxnSpPr>
            <a:stCxn id="774" idx="5"/>
            <a:endCxn id="775" idx="0"/>
          </p:cNvCxnSpPr>
          <p:nvPr/>
        </p:nvCxnSpPr>
        <p:spPr>
          <a:xfrm>
            <a:off x="19947126" y="7917636"/>
            <a:ext cx="428732" cy="436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接连接符 776"/>
          <p:cNvCxnSpPr>
            <a:stCxn id="774" idx="0"/>
            <a:endCxn id="783" idx="5"/>
          </p:cNvCxnSpPr>
          <p:nvPr/>
        </p:nvCxnSpPr>
        <p:spPr>
          <a:xfrm flipH="1" flipV="1">
            <a:off x="19632097" y="7000180"/>
            <a:ext cx="125161" cy="45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椭圆 777"/>
          <p:cNvSpPr/>
          <p:nvPr/>
        </p:nvSpPr>
        <p:spPr>
          <a:xfrm>
            <a:off x="21491533" y="651286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79" name="矩形 778"/>
          <p:cNvSpPr/>
          <p:nvPr/>
        </p:nvSpPr>
        <p:spPr>
          <a:xfrm>
            <a:off x="21777791" y="75845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80" name="直接连接符 779"/>
          <p:cNvCxnSpPr>
            <a:stCxn id="778" idx="5"/>
            <a:endCxn id="779" idx="0"/>
          </p:cNvCxnSpPr>
          <p:nvPr/>
        </p:nvCxnSpPr>
        <p:spPr>
          <a:xfrm>
            <a:off x="21949915" y="6971250"/>
            <a:ext cx="74619" cy="61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接连接符 780"/>
          <p:cNvCxnSpPr>
            <a:stCxn id="778" idx="3"/>
            <a:endCxn id="782" idx="0"/>
          </p:cNvCxnSpPr>
          <p:nvPr/>
        </p:nvCxnSpPr>
        <p:spPr>
          <a:xfrm flipH="1">
            <a:off x="21461009" y="6971250"/>
            <a:ext cx="109170" cy="5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矩形 781"/>
          <p:cNvSpPr/>
          <p:nvPr/>
        </p:nvSpPr>
        <p:spPr>
          <a:xfrm>
            <a:off x="21214266" y="75655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83" name="椭圆 782"/>
          <p:cNvSpPr/>
          <p:nvPr/>
        </p:nvSpPr>
        <p:spPr>
          <a:xfrm>
            <a:off x="19173715" y="65417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784" name="矩形 783"/>
          <p:cNvSpPr/>
          <p:nvPr/>
        </p:nvSpPr>
        <p:spPr>
          <a:xfrm>
            <a:off x="19552716" y="8354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85" name="直接连接符 784"/>
          <p:cNvCxnSpPr>
            <a:stCxn id="774" idx="3"/>
            <a:endCxn id="784" idx="0"/>
          </p:cNvCxnSpPr>
          <p:nvPr/>
        </p:nvCxnSpPr>
        <p:spPr>
          <a:xfrm>
            <a:off x="19567390" y="7917636"/>
            <a:ext cx="232069" cy="436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直接连接符 785"/>
          <p:cNvCxnSpPr>
            <a:stCxn id="760" idx="5"/>
            <a:endCxn id="787" idx="0"/>
          </p:cNvCxnSpPr>
          <p:nvPr/>
        </p:nvCxnSpPr>
        <p:spPr>
          <a:xfrm flipH="1">
            <a:off x="19187665" y="7913670"/>
            <a:ext cx="125293" cy="4405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矩形 786"/>
          <p:cNvSpPr/>
          <p:nvPr/>
        </p:nvSpPr>
        <p:spPr>
          <a:xfrm>
            <a:off x="18940922" y="8354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88" name="椭圆 787"/>
          <p:cNvSpPr/>
          <p:nvPr/>
        </p:nvSpPr>
        <p:spPr>
          <a:xfrm>
            <a:off x="19820107" y="47029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4144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矩形 202"/>
          <p:cNvSpPr/>
          <p:nvPr/>
        </p:nvSpPr>
        <p:spPr>
          <a:xfrm>
            <a:off x="106680" y="214413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676" name="椭圆 675"/>
          <p:cNvSpPr/>
          <p:nvPr/>
        </p:nvSpPr>
        <p:spPr>
          <a:xfrm>
            <a:off x="2937257" y="88392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77" name="椭圆 676"/>
          <p:cNvSpPr/>
          <p:nvPr/>
        </p:nvSpPr>
        <p:spPr>
          <a:xfrm>
            <a:off x="4260965" y="186543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78" name="直接连接符 677"/>
          <p:cNvCxnSpPr>
            <a:stCxn id="677" idx="0"/>
            <a:endCxn id="676" idx="5"/>
          </p:cNvCxnSpPr>
          <p:nvPr/>
        </p:nvCxnSpPr>
        <p:spPr>
          <a:xfrm flipH="1" flipV="1">
            <a:off x="3395639" y="1342302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接连接符 678"/>
          <p:cNvCxnSpPr>
            <a:stCxn id="677" idx="5"/>
            <a:endCxn id="703" idx="0"/>
          </p:cNvCxnSpPr>
          <p:nvPr/>
        </p:nvCxnSpPr>
        <p:spPr>
          <a:xfrm>
            <a:off x="4719347" y="2323815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76" idx="3"/>
            <a:endCxn id="683" idx="0"/>
          </p:cNvCxnSpPr>
          <p:nvPr/>
        </p:nvCxnSpPr>
        <p:spPr>
          <a:xfrm flipH="1">
            <a:off x="1736177" y="1342302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接连接符 680"/>
          <p:cNvCxnSpPr>
            <a:stCxn id="677" idx="3"/>
            <a:endCxn id="694" idx="0"/>
          </p:cNvCxnSpPr>
          <p:nvPr/>
        </p:nvCxnSpPr>
        <p:spPr>
          <a:xfrm flipH="1">
            <a:off x="3913176" y="2323815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直接连接符 681"/>
          <p:cNvCxnSpPr>
            <a:stCxn id="683" idx="3"/>
            <a:endCxn id="689" idx="0"/>
          </p:cNvCxnSpPr>
          <p:nvPr/>
        </p:nvCxnSpPr>
        <p:spPr>
          <a:xfrm flipH="1">
            <a:off x="906804" y="2296504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椭圆 682"/>
          <p:cNvSpPr/>
          <p:nvPr/>
        </p:nvSpPr>
        <p:spPr>
          <a:xfrm>
            <a:off x="1467663" y="183812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84" name="直接连接符 683"/>
          <p:cNvCxnSpPr>
            <a:stCxn id="683" idx="5"/>
            <a:endCxn id="708" idx="0"/>
          </p:cNvCxnSpPr>
          <p:nvPr/>
        </p:nvCxnSpPr>
        <p:spPr>
          <a:xfrm>
            <a:off x="1926045" y="2296504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椭圆 684"/>
          <p:cNvSpPr/>
          <p:nvPr/>
        </p:nvSpPr>
        <p:spPr>
          <a:xfrm>
            <a:off x="1582687" y="369682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86" name="直接连接符 685"/>
          <p:cNvCxnSpPr>
            <a:stCxn id="685" idx="5"/>
            <a:endCxn id="712" idx="0"/>
          </p:cNvCxnSpPr>
          <p:nvPr/>
        </p:nvCxnSpPr>
        <p:spPr>
          <a:xfrm>
            <a:off x="2041069" y="4155209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接连接符 686"/>
          <p:cNvCxnSpPr>
            <a:stCxn id="685" idx="3"/>
            <a:endCxn id="688" idx="0"/>
          </p:cNvCxnSpPr>
          <p:nvPr/>
        </p:nvCxnSpPr>
        <p:spPr>
          <a:xfrm flipH="1">
            <a:off x="1551232" y="4155209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矩形 687"/>
          <p:cNvSpPr/>
          <p:nvPr/>
        </p:nvSpPr>
        <p:spPr>
          <a:xfrm>
            <a:off x="1304489" y="47433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9" name="椭圆 688"/>
          <p:cNvSpPr/>
          <p:nvPr/>
        </p:nvSpPr>
        <p:spPr>
          <a:xfrm>
            <a:off x="638290" y="28073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90" name="矩形 689"/>
          <p:cNvSpPr/>
          <p:nvPr/>
        </p:nvSpPr>
        <p:spPr>
          <a:xfrm>
            <a:off x="938292" y="38536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1" name="直接连接符 690"/>
          <p:cNvCxnSpPr>
            <a:stCxn id="689" idx="5"/>
            <a:endCxn id="690" idx="0"/>
          </p:cNvCxnSpPr>
          <p:nvPr/>
        </p:nvCxnSpPr>
        <p:spPr>
          <a:xfrm>
            <a:off x="1096672" y="3265721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接连接符 691"/>
          <p:cNvCxnSpPr>
            <a:stCxn id="689" idx="3"/>
            <a:endCxn id="693" idx="0"/>
          </p:cNvCxnSpPr>
          <p:nvPr/>
        </p:nvCxnSpPr>
        <p:spPr>
          <a:xfrm flipH="1">
            <a:off x="602038" y="3265721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矩形 692"/>
          <p:cNvSpPr/>
          <p:nvPr/>
        </p:nvSpPr>
        <p:spPr>
          <a:xfrm>
            <a:off x="355295" y="38536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4" name="椭圆 693"/>
          <p:cNvSpPr/>
          <p:nvPr/>
        </p:nvSpPr>
        <p:spPr>
          <a:xfrm>
            <a:off x="3644662" y="283921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95" name="矩形 694"/>
          <p:cNvSpPr/>
          <p:nvPr/>
        </p:nvSpPr>
        <p:spPr>
          <a:xfrm>
            <a:off x="3963532" y="38392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6" name="直接连接符 695"/>
          <p:cNvCxnSpPr>
            <a:stCxn id="694" idx="5"/>
            <a:endCxn id="695" idx="0"/>
          </p:cNvCxnSpPr>
          <p:nvPr/>
        </p:nvCxnSpPr>
        <p:spPr>
          <a:xfrm>
            <a:off x="4103044" y="3297594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直接连接符 696"/>
          <p:cNvCxnSpPr>
            <a:stCxn id="694" idx="3"/>
            <a:endCxn id="698" idx="0"/>
          </p:cNvCxnSpPr>
          <p:nvPr/>
        </p:nvCxnSpPr>
        <p:spPr>
          <a:xfrm flipH="1">
            <a:off x="3622600" y="3297594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8" name="矩形 697"/>
          <p:cNvSpPr/>
          <p:nvPr/>
        </p:nvSpPr>
        <p:spPr>
          <a:xfrm>
            <a:off x="3375857" y="38370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9" name="椭圆 698"/>
          <p:cNvSpPr/>
          <p:nvPr/>
        </p:nvSpPr>
        <p:spPr>
          <a:xfrm>
            <a:off x="2747389" y="371551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700" name="矩形 699"/>
          <p:cNvSpPr/>
          <p:nvPr/>
        </p:nvSpPr>
        <p:spPr>
          <a:xfrm>
            <a:off x="3068480" y="47384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1" name="直接连接符 700"/>
          <p:cNvCxnSpPr>
            <a:stCxn id="699" idx="5"/>
            <a:endCxn id="700" idx="0"/>
          </p:cNvCxnSpPr>
          <p:nvPr/>
        </p:nvCxnSpPr>
        <p:spPr>
          <a:xfrm>
            <a:off x="3205771" y="4173893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直接连接符 701"/>
          <p:cNvCxnSpPr>
            <a:stCxn id="699" idx="3"/>
            <a:endCxn id="709" idx="0"/>
          </p:cNvCxnSpPr>
          <p:nvPr/>
        </p:nvCxnSpPr>
        <p:spPr>
          <a:xfrm flipH="1">
            <a:off x="2733598" y="4173893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椭圆 702"/>
          <p:cNvSpPr/>
          <p:nvPr/>
        </p:nvSpPr>
        <p:spPr>
          <a:xfrm>
            <a:off x="4830889" y="281320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04" name="矩形 703"/>
          <p:cNvSpPr/>
          <p:nvPr/>
        </p:nvSpPr>
        <p:spPr>
          <a:xfrm>
            <a:off x="5128110" y="38217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5" name="直接连接符 704"/>
          <p:cNvCxnSpPr>
            <a:stCxn id="703" idx="5"/>
            <a:endCxn id="704" idx="0"/>
          </p:cNvCxnSpPr>
          <p:nvPr/>
        </p:nvCxnSpPr>
        <p:spPr>
          <a:xfrm>
            <a:off x="5289271" y="3271586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直接连接符 705"/>
          <p:cNvCxnSpPr>
            <a:stCxn id="703" idx="3"/>
            <a:endCxn id="707" idx="0"/>
          </p:cNvCxnSpPr>
          <p:nvPr/>
        </p:nvCxnSpPr>
        <p:spPr>
          <a:xfrm flipH="1">
            <a:off x="4770313" y="3271586"/>
            <a:ext cx="139222" cy="5663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矩形 706"/>
          <p:cNvSpPr/>
          <p:nvPr/>
        </p:nvSpPr>
        <p:spPr>
          <a:xfrm>
            <a:off x="4523570" y="38379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8" name="椭圆 707"/>
          <p:cNvSpPr/>
          <p:nvPr/>
        </p:nvSpPr>
        <p:spPr>
          <a:xfrm>
            <a:off x="2186742" y="28073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709" name="矩形 708"/>
          <p:cNvSpPr/>
          <p:nvPr/>
        </p:nvSpPr>
        <p:spPr>
          <a:xfrm>
            <a:off x="2486855" y="47364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10" name="直接连接符 709"/>
          <p:cNvCxnSpPr>
            <a:stCxn id="708" idx="5"/>
            <a:endCxn id="699" idx="0"/>
          </p:cNvCxnSpPr>
          <p:nvPr/>
        </p:nvCxnSpPr>
        <p:spPr>
          <a:xfrm>
            <a:off x="2645124" y="3265721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直接连接符 710"/>
          <p:cNvCxnSpPr>
            <a:stCxn id="708" idx="3"/>
            <a:endCxn id="685" idx="0"/>
          </p:cNvCxnSpPr>
          <p:nvPr/>
        </p:nvCxnSpPr>
        <p:spPr>
          <a:xfrm flipH="1">
            <a:off x="1851201" y="3265721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矩形 711"/>
          <p:cNvSpPr/>
          <p:nvPr/>
        </p:nvSpPr>
        <p:spPr>
          <a:xfrm>
            <a:off x="1905230" y="47436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50315" y="1660529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将红色</a:t>
            </a:r>
            <a:r>
              <a:rPr lang="en-US" altLang="zh-CN" dirty="0" smtClean="0"/>
              <a:t>15</a:t>
            </a:r>
            <a:r>
              <a:rPr lang="zh-CN" altLang="en-US" dirty="0" smtClean="0"/>
              <a:t>插入</a:t>
            </a:r>
            <a:r>
              <a:rPr lang="zh-CN" altLang="en-US" dirty="0"/>
              <a:t>指定位置</a:t>
            </a:r>
            <a:endParaRPr lang="en-US" altLang="zh-CN" dirty="0"/>
          </a:p>
        </p:txBody>
      </p:sp>
      <p:cxnSp>
        <p:nvCxnSpPr>
          <p:cNvPr id="755" name="直接箭头连接符 754"/>
          <p:cNvCxnSpPr/>
          <p:nvPr/>
        </p:nvCxnSpPr>
        <p:spPr>
          <a:xfrm>
            <a:off x="4917863" y="2153873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直接箭头连接符 796"/>
          <p:cNvCxnSpPr/>
          <p:nvPr/>
        </p:nvCxnSpPr>
        <p:spPr>
          <a:xfrm>
            <a:off x="10757032" y="2357647"/>
            <a:ext cx="4201381" cy="44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" name="矩形 797"/>
          <p:cNvSpPr/>
          <p:nvPr/>
        </p:nvSpPr>
        <p:spPr>
          <a:xfrm>
            <a:off x="10460204" y="652295"/>
            <a:ext cx="504336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11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11</a:t>
            </a:r>
            <a:r>
              <a:rPr lang="zh-CN" altLang="en-US" dirty="0" smtClean="0"/>
              <a:t>设为黑色，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12</a:t>
            </a:r>
            <a:r>
              <a:rPr lang="zh-CN" altLang="en-US" dirty="0" smtClean="0"/>
              <a:t>设为红色，并将</a:t>
            </a:r>
            <a:r>
              <a:rPr lang="en-US" altLang="zh-CN" dirty="0" smtClean="0"/>
              <a:t>12</a:t>
            </a:r>
            <a:r>
              <a:rPr lang="zh-CN" altLang="en-US" dirty="0" smtClean="0"/>
              <a:t>设为当前节点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的父节点已然是黑色，因此这已是红黑树</a:t>
            </a:r>
            <a:endParaRPr lang="en-US" altLang="zh-CN" dirty="0" smtClean="0"/>
          </a:p>
        </p:txBody>
      </p:sp>
      <p:sp>
        <p:nvSpPr>
          <p:cNvPr id="885" name="矩形 884"/>
          <p:cNvSpPr/>
          <p:nvPr/>
        </p:nvSpPr>
        <p:spPr>
          <a:xfrm>
            <a:off x="10689009" y="104301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88" name="矩形 887"/>
          <p:cNvSpPr/>
          <p:nvPr/>
        </p:nvSpPr>
        <p:spPr>
          <a:xfrm>
            <a:off x="9823748" y="104301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29" name="矩形 928"/>
          <p:cNvSpPr/>
          <p:nvPr/>
        </p:nvSpPr>
        <p:spPr>
          <a:xfrm>
            <a:off x="15142661" y="104155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34" name="矩形 933"/>
          <p:cNvSpPr/>
          <p:nvPr/>
        </p:nvSpPr>
        <p:spPr>
          <a:xfrm>
            <a:off x="15870622" y="104125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9" name="椭圆 368"/>
          <p:cNvSpPr/>
          <p:nvPr/>
        </p:nvSpPr>
        <p:spPr>
          <a:xfrm>
            <a:off x="8621485" y="8529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70" name="椭圆 369"/>
          <p:cNvSpPr/>
          <p:nvPr/>
        </p:nvSpPr>
        <p:spPr>
          <a:xfrm>
            <a:off x="9945193" y="18344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1" name="直接连接符 370"/>
          <p:cNvCxnSpPr>
            <a:stCxn id="370" idx="0"/>
            <a:endCxn id="369" idx="5"/>
          </p:cNvCxnSpPr>
          <p:nvPr/>
        </p:nvCxnSpPr>
        <p:spPr>
          <a:xfrm flipH="1" flipV="1">
            <a:off x="9079867" y="1311357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70" idx="5"/>
            <a:endCxn id="396" idx="0"/>
          </p:cNvCxnSpPr>
          <p:nvPr/>
        </p:nvCxnSpPr>
        <p:spPr>
          <a:xfrm>
            <a:off x="10403575" y="2292870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>
            <a:stCxn id="369" idx="3"/>
            <a:endCxn id="376" idx="0"/>
          </p:cNvCxnSpPr>
          <p:nvPr/>
        </p:nvCxnSpPr>
        <p:spPr>
          <a:xfrm flipH="1">
            <a:off x="7420405" y="1311357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>
            <a:stCxn id="370" idx="3"/>
            <a:endCxn id="387" idx="0"/>
          </p:cNvCxnSpPr>
          <p:nvPr/>
        </p:nvCxnSpPr>
        <p:spPr>
          <a:xfrm flipH="1">
            <a:off x="9597404" y="2292870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>
            <a:stCxn id="376" idx="3"/>
            <a:endCxn id="382" idx="0"/>
          </p:cNvCxnSpPr>
          <p:nvPr/>
        </p:nvCxnSpPr>
        <p:spPr>
          <a:xfrm flipH="1">
            <a:off x="6591032" y="2265559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椭圆 375"/>
          <p:cNvSpPr/>
          <p:nvPr/>
        </p:nvSpPr>
        <p:spPr>
          <a:xfrm>
            <a:off x="7151891" y="18071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77" name="直接连接符 376"/>
          <p:cNvCxnSpPr>
            <a:stCxn id="376" idx="5"/>
            <a:endCxn id="401" idx="0"/>
          </p:cNvCxnSpPr>
          <p:nvPr/>
        </p:nvCxnSpPr>
        <p:spPr>
          <a:xfrm>
            <a:off x="7610273" y="2265559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椭圆 377"/>
          <p:cNvSpPr/>
          <p:nvPr/>
        </p:nvSpPr>
        <p:spPr>
          <a:xfrm>
            <a:off x="7266915" y="36658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79" name="直接连接符 378"/>
          <p:cNvCxnSpPr>
            <a:stCxn id="378" idx="5"/>
            <a:endCxn id="405" idx="0"/>
          </p:cNvCxnSpPr>
          <p:nvPr/>
        </p:nvCxnSpPr>
        <p:spPr>
          <a:xfrm>
            <a:off x="7725297" y="4124264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连接符 379"/>
          <p:cNvCxnSpPr>
            <a:stCxn id="378" idx="3"/>
            <a:endCxn id="381" idx="0"/>
          </p:cNvCxnSpPr>
          <p:nvPr/>
        </p:nvCxnSpPr>
        <p:spPr>
          <a:xfrm flipH="1">
            <a:off x="7235460" y="4124264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矩形 380"/>
          <p:cNvSpPr/>
          <p:nvPr/>
        </p:nvSpPr>
        <p:spPr>
          <a:xfrm>
            <a:off x="6988717" y="4712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2" name="椭圆 381"/>
          <p:cNvSpPr/>
          <p:nvPr/>
        </p:nvSpPr>
        <p:spPr>
          <a:xfrm>
            <a:off x="6322518" y="27763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83" name="矩形 382"/>
          <p:cNvSpPr/>
          <p:nvPr/>
        </p:nvSpPr>
        <p:spPr>
          <a:xfrm>
            <a:off x="6622520" y="38227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4" name="直接连接符 383"/>
          <p:cNvCxnSpPr>
            <a:stCxn id="382" idx="5"/>
            <a:endCxn id="383" idx="0"/>
          </p:cNvCxnSpPr>
          <p:nvPr/>
        </p:nvCxnSpPr>
        <p:spPr>
          <a:xfrm>
            <a:off x="6780900" y="3234776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连接符 384"/>
          <p:cNvCxnSpPr>
            <a:stCxn id="382" idx="3"/>
            <a:endCxn id="386" idx="0"/>
          </p:cNvCxnSpPr>
          <p:nvPr/>
        </p:nvCxnSpPr>
        <p:spPr>
          <a:xfrm flipH="1">
            <a:off x="6286266" y="3234776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矩形 385"/>
          <p:cNvSpPr/>
          <p:nvPr/>
        </p:nvSpPr>
        <p:spPr>
          <a:xfrm>
            <a:off x="6039523" y="38227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7" name="椭圆 386"/>
          <p:cNvSpPr/>
          <p:nvPr/>
        </p:nvSpPr>
        <p:spPr>
          <a:xfrm>
            <a:off x="9328890" y="280826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8" name="矩形 387"/>
          <p:cNvSpPr/>
          <p:nvPr/>
        </p:nvSpPr>
        <p:spPr>
          <a:xfrm>
            <a:off x="9647760" y="38083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9" name="直接连接符 388"/>
          <p:cNvCxnSpPr>
            <a:stCxn id="387" idx="5"/>
            <a:endCxn id="388" idx="0"/>
          </p:cNvCxnSpPr>
          <p:nvPr/>
        </p:nvCxnSpPr>
        <p:spPr>
          <a:xfrm>
            <a:off x="9787272" y="3266649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连接符 389"/>
          <p:cNvCxnSpPr>
            <a:stCxn id="387" idx="3"/>
            <a:endCxn id="391" idx="0"/>
          </p:cNvCxnSpPr>
          <p:nvPr/>
        </p:nvCxnSpPr>
        <p:spPr>
          <a:xfrm flipH="1">
            <a:off x="9306828" y="3266649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矩形 390"/>
          <p:cNvSpPr/>
          <p:nvPr/>
        </p:nvSpPr>
        <p:spPr>
          <a:xfrm>
            <a:off x="9060085" y="38060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2" name="椭圆 391"/>
          <p:cNvSpPr/>
          <p:nvPr/>
        </p:nvSpPr>
        <p:spPr>
          <a:xfrm>
            <a:off x="8431617" y="36845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93" name="矩形 392"/>
          <p:cNvSpPr/>
          <p:nvPr/>
        </p:nvSpPr>
        <p:spPr>
          <a:xfrm>
            <a:off x="8752708" y="47075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4" name="直接连接符 393"/>
          <p:cNvCxnSpPr>
            <a:stCxn id="392" idx="5"/>
            <a:endCxn id="393" idx="0"/>
          </p:cNvCxnSpPr>
          <p:nvPr/>
        </p:nvCxnSpPr>
        <p:spPr>
          <a:xfrm>
            <a:off x="8889999" y="4142948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连接符 394"/>
          <p:cNvCxnSpPr>
            <a:stCxn id="392" idx="3"/>
            <a:endCxn id="402" idx="0"/>
          </p:cNvCxnSpPr>
          <p:nvPr/>
        </p:nvCxnSpPr>
        <p:spPr>
          <a:xfrm flipH="1">
            <a:off x="8417826" y="4142948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椭圆 395"/>
          <p:cNvSpPr/>
          <p:nvPr/>
        </p:nvSpPr>
        <p:spPr>
          <a:xfrm>
            <a:off x="10515117" y="27822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7" name="矩形 396"/>
          <p:cNvSpPr/>
          <p:nvPr/>
        </p:nvSpPr>
        <p:spPr>
          <a:xfrm>
            <a:off x="10812338" y="37908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8" name="直接连接符 397"/>
          <p:cNvCxnSpPr>
            <a:stCxn id="396" idx="5"/>
            <a:endCxn id="397" idx="0"/>
          </p:cNvCxnSpPr>
          <p:nvPr/>
        </p:nvCxnSpPr>
        <p:spPr>
          <a:xfrm>
            <a:off x="10973499" y="3240641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/>
          <p:cNvCxnSpPr>
            <a:stCxn id="396" idx="3"/>
            <a:endCxn id="411" idx="0"/>
          </p:cNvCxnSpPr>
          <p:nvPr/>
        </p:nvCxnSpPr>
        <p:spPr>
          <a:xfrm flipH="1">
            <a:off x="10476792" y="3240641"/>
            <a:ext cx="116971" cy="4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椭圆 400"/>
          <p:cNvSpPr/>
          <p:nvPr/>
        </p:nvSpPr>
        <p:spPr>
          <a:xfrm>
            <a:off x="7870970" y="27763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402" name="矩形 401"/>
          <p:cNvSpPr/>
          <p:nvPr/>
        </p:nvSpPr>
        <p:spPr>
          <a:xfrm>
            <a:off x="8171083" y="47054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3" name="直接连接符 402"/>
          <p:cNvCxnSpPr>
            <a:stCxn id="401" idx="5"/>
            <a:endCxn id="392" idx="0"/>
          </p:cNvCxnSpPr>
          <p:nvPr/>
        </p:nvCxnSpPr>
        <p:spPr>
          <a:xfrm>
            <a:off x="8329352" y="3234776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/>
          <p:cNvCxnSpPr>
            <a:stCxn id="401" idx="3"/>
            <a:endCxn id="378" idx="0"/>
          </p:cNvCxnSpPr>
          <p:nvPr/>
        </p:nvCxnSpPr>
        <p:spPr>
          <a:xfrm flipH="1">
            <a:off x="7535429" y="3234776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矩形 404"/>
          <p:cNvSpPr/>
          <p:nvPr/>
        </p:nvSpPr>
        <p:spPr>
          <a:xfrm>
            <a:off x="7589458" y="4712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1" name="椭圆 410"/>
          <p:cNvSpPr/>
          <p:nvPr/>
        </p:nvSpPr>
        <p:spPr>
          <a:xfrm>
            <a:off x="10208278" y="371041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3" name="矩形 412"/>
          <p:cNvSpPr/>
          <p:nvPr/>
        </p:nvSpPr>
        <p:spPr>
          <a:xfrm>
            <a:off x="10536888" y="47380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4" name="直接连接符 413"/>
          <p:cNvCxnSpPr>
            <a:stCxn id="411" idx="5"/>
            <a:endCxn id="413" idx="0"/>
          </p:cNvCxnSpPr>
          <p:nvPr/>
        </p:nvCxnSpPr>
        <p:spPr>
          <a:xfrm>
            <a:off x="10666660" y="4168796"/>
            <a:ext cx="116971" cy="56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连接符 414"/>
          <p:cNvCxnSpPr>
            <a:stCxn id="411" idx="3"/>
            <a:endCxn id="416" idx="0"/>
          </p:cNvCxnSpPr>
          <p:nvPr/>
        </p:nvCxnSpPr>
        <p:spPr>
          <a:xfrm flipH="1">
            <a:off x="10202006" y="4168796"/>
            <a:ext cx="84918" cy="567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矩形 415"/>
          <p:cNvSpPr/>
          <p:nvPr/>
        </p:nvSpPr>
        <p:spPr>
          <a:xfrm>
            <a:off x="9955263" y="47360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0" name="椭圆 419"/>
          <p:cNvSpPr/>
          <p:nvPr/>
        </p:nvSpPr>
        <p:spPr>
          <a:xfrm>
            <a:off x="16880137" y="8529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21" name="椭圆 420"/>
          <p:cNvSpPr/>
          <p:nvPr/>
        </p:nvSpPr>
        <p:spPr>
          <a:xfrm>
            <a:off x="18203845" y="18344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2" name="直接连接符 421"/>
          <p:cNvCxnSpPr>
            <a:stCxn id="421" idx="0"/>
            <a:endCxn id="420" idx="5"/>
          </p:cNvCxnSpPr>
          <p:nvPr/>
        </p:nvCxnSpPr>
        <p:spPr>
          <a:xfrm flipH="1" flipV="1">
            <a:off x="17338519" y="1311357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/>
          <p:cNvCxnSpPr>
            <a:stCxn id="421" idx="5"/>
            <a:endCxn id="447" idx="0"/>
          </p:cNvCxnSpPr>
          <p:nvPr/>
        </p:nvCxnSpPr>
        <p:spPr>
          <a:xfrm>
            <a:off x="18662227" y="2292870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>
            <a:stCxn id="420" idx="3"/>
            <a:endCxn id="427" idx="0"/>
          </p:cNvCxnSpPr>
          <p:nvPr/>
        </p:nvCxnSpPr>
        <p:spPr>
          <a:xfrm flipH="1">
            <a:off x="15679057" y="1311357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21" idx="3"/>
            <a:endCxn id="438" idx="0"/>
          </p:cNvCxnSpPr>
          <p:nvPr/>
        </p:nvCxnSpPr>
        <p:spPr>
          <a:xfrm flipH="1">
            <a:off x="17856056" y="2292870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7" idx="3"/>
            <a:endCxn id="433" idx="0"/>
          </p:cNvCxnSpPr>
          <p:nvPr/>
        </p:nvCxnSpPr>
        <p:spPr>
          <a:xfrm flipH="1">
            <a:off x="14849684" y="2265559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椭圆 426"/>
          <p:cNvSpPr/>
          <p:nvPr/>
        </p:nvSpPr>
        <p:spPr>
          <a:xfrm>
            <a:off x="15410543" y="18071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28" name="直接连接符 427"/>
          <p:cNvCxnSpPr>
            <a:stCxn id="427" idx="5"/>
            <a:endCxn id="451" idx="0"/>
          </p:cNvCxnSpPr>
          <p:nvPr/>
        </p:nvCxnSpPr>
        <p:spPr>
          <a:xfrm>
            <a:off x="15868925" y="2265559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15525567" y="36658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30" name="直接连接符 429"/>
          <p:cNvCxnSpPr>
            <a:stCxn id="429" idx="5"/>
            <a:endCxn id="455" idx="0"/>
          </p:cNvCxnSpPr>
          <p:nvPr/>
        </p:nvCxnSpPr>
        <p:spPr>
          <a:xfrm>
            <a:off x="15983949" y="4124264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接连接符 430"/>
          <p:cNvCxnSpPr>
            <a:stCxn id="429" idx="3"/>
            <a:endCxn id="432" idx="0"/>
          </p:cNvCxnSpPr>
          <p:nvPr/>
        </p:nvCxnSpPr>
        <p:spPr>
          <a:xfrm flipH="1">
            <a:off x="15494112" y="4124264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矩形 431"/>
          <p:cNvSpPr/>
          <p:nvPr/>
        </p:nvSpPr>
        <p:spPr>
          <a:xfrm>
            <a:off x="15247369" y="4712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3" name="椭圆 432"/>
          <p:cNvSpPr/>
          <p:nvPr/>
        </p:nvSpPr>
        <p:spPr>
          <a:xfrm>
            <a:off x="14581170" y="27763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34" name="矩形 433"/>
          <p:cNvSpPr/>
          <p:nvPr/>
        </p:nvSpPr>
        <p:spPr>
          <a:xfrm>
            <a:off x="14881172" y="38227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5" name="直接连接符 434"/>
          <p:cNvCxnSpPr>
            <a:stCxn id="433" idx="5"/>
            <a:endCxn id="434" idx="0"/>
          </p:cNvCxnSpPr>
          <p:nvPr/>
        </p:nvCxnSpPr>
        <p:spPr>
          <a:xfrm>
            <a:off x="15039552" y="3234776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>
            <a:stCxn id="433" idx="3"/>
            <a:endCxn id="437" idx="0"/>
          </p:cNvCxnSpPr>
          <p:nvPr/>
        </p:nvCxnSpPr>
        <p:spPr>
          <a:xfrm flipH="1">
            <a:off x="14544918" y="3234776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矩形 436"/>
          <p:cNvSpPr/>
          <p:nvPr/>
        </p:nvSpPr>
        <p:spPr>
          <a:xfrm>
            <a:off x="14298175" y="38227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8" name="椭圆 437"/>
          <p:cNvSpPr/>
          <p:nvPr/>
        </p:nvSpPr>
        <p:spPr>
          <a:xfrm>
            <a:off x="17587542" y="28082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9" name="矩形 438"/>
          <p:cNvSpPr/>
          <p:nvPr/>
        </p:nvSpPr>
        <p:spPr>
          <a:xfrm>
            <a:off x="17906412" y="38083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0" name="直接连接符 439"/>
          <p:cNvCxnSpPr>
            <a:stCxn id="438" idx="5"/>
            <a:endCxn id="439" idx="0"/>
          </p:cNvCxnSpPr>
          <p:nvPr/>
        </p:nvCxnSpPr>
        <p:spPr>
          <a:xfrm>
            <a:off x="18045924" y="3266649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连接符 440"/>
          <p:cNvCxnSpPr>
            <a:stCxn id="438" idx="3"/>
            <a:endCxn id="442" idx="0"/>
          </p:cNvCxnSpPr>
          <p:nvPr/>
        </p:nvCxnSpPr>
        <p:spPr>
          <a:xfrm flipH="1">
            <a:off x="17565480" y="3266649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矩形 441"/>
          <p:cNvSpPr/>
          <p:nvPr/>
        </p:nvSpPr>
        <p:spPr>
          <a:xfrm>
            <a:off x="17318737" y="38060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3" name="椭圆 442"/>
          <p:cNvSpPr/>
          <p:nvPr/>
        </p:nvSpPr>
        <p:spPr>
          <a:xfrm>
            <a:off x="16690269" y="36845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44" name="矩形 443"/>
          <p:cNvSpPr/>
          <p:nvPr/>
        </p:nvSpPr>
        <p:spPr>
          <a:xfrm>
            <a:off x="17011360" y="47075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5" name="直接连接符 444"/>
          <p:cNvCxnSpPr>
            <a:stCxn id="443" idx="5"/>
            <a:endCxn id="444" idx="0"/>
          </p:cNvCxnSpPr>
          <p:nvPr/>
        </p:nvCxnSpPr>
        <p:spPr>
          <a:xfrm>
            <a:off x="17148651" y="4142948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/>
          <p:cNvCxnSpPr>
            <a:stCxn id="443" idx="3"/>
            <a:endCxn id="452" idx="0"/>
          </p:cNvCxnSpPr>
          <p:nvPr/>
        </p:nvCxnSpPr>
        <p:spPr>
          <a:xfrm flipH="1">
            <a:off x="16676478" y="4142948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椭圆 446"/>
          <p:cNvSpPr/>
          <p:nvPr/>
        </p:nvSpPr>
        <p:spPr>
          <a:xfrm>
            <a:off x="18773769" y="27822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8" name="矩形 447"/>
          <p:cNvSpPr/>
          <p:nvPr/>
        </p:nvSpPr>
        <p:spPr>
          <a:xfrm>
            <a:off x="19070990" y="37908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9" name="直接连接符 448"/>
          <p:cNvCxnSpPr>
            <a:stCxn id="447" idx="5"/>
            <a:endCxn id="448" idx="0"/>
          </p:cNvCxnSpPr>
          <p:nvPr/>
        </p:nvCxnSpPr>
        <p:spPr>
          <a:xfrm>
            <a:off x="19232151" y="3240641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>
            <a:stCxn id="447" idx="3"/>
            <a:endCxn id="456" idx="0"/>
          </p:cNvCxnSpPr>
          <p:nvPr/>
        </p:nvCxnSpPr>
        <p:spPr>
          <a:xfrm flipH="1">
            <a:off x="18735444" y="3240641"/>
            <a:ext cx="116971" cy="4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椭圆 450"/>
          <p:cNvSpPr/>
          <p:nvPr/>
        </p:nvSpPr>
        <p:spPr>
          <a:xfrm>
            <a:off x="16129622" y="27763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452" name="矩形 451"/>
          <p:cNvSpPr/>
          <p:nvPr/>
        </p:nvSpPr>
        <p:spPr>
          <a:xfrm>
            <a:off x="16429735" y="47054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53" name="直接连接符 452"/>
          <p:cNvCxnSpPr>
            <a:stCxn id="451" idx="5"/>
            <a:endCxn id="443" idx="0"/>
          </p:cNvCxnSpPr>
          <p:nvPr/>
        </p:nvCxnSpPr>
        <p:spPr>
          <a:xfrm>
            <a:off x="16588004" y="3234776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连接符 453"/>
          <p:cNvCxnSpPr>
            <a:stCxn id="451" idx="3"/>
            <a:endCxn id="429" idx="0"/>
          </p:cNvCxnSpPr>
          <p:nvPr/>
        </p:nvCxnSpPr>
        <p:spPr>
          <a:xfrm flipH="1">
            <a:off x="15794081" y="3234776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矩形 454"/>
          <p:cNvSpPr/>
          <p:nvPr/>
        </p:nvSpPr>
        <p:spPr>
          <a:xfrm>
            <a:off x="15848110" y="4712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6" name="椭圆 455"/>
          <p:cNvSpPr/>
          <p:nvPr/>
        </p:nvSpPr>
        <p:spPr>
          <a:xfrm>
            <a:off x="18466930" y="371041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57" name="矩形 456"/>
          <p:cNvSpPr/>
          <p:nvPr/>
        </p:nvSpPr>
        <p:spPr>
          <a:xfrm>
            <a:off x="18795540" y="47380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58" name="直接连接符 457"/>
          <p:cNvCxnSpPr>
            <a:stCxn id="456" idx="5"/>
            <a:endCxn id="457" idx="0"/>
          </p:cNvCxnSpPr>
          <p:nvPr/>
        </p:nvCxnSpPr>
        <p:spPr>
          <a:xfrm>
            <a:off x="18925312" y="4168796"/>
            <a:ext cx="116971" cy="56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接连接符 458"/>
          <p:cNvCxnSpPr>
            <a:stCxn id="456" idx="3"/>
            <a:endCxn id="460" idx="0"/>
          </p:cNvCxnSpPr>
          <p:nvPr/>
        </p:nvCxnSpPr>
        <p:spPr>
          <a:xfrm flipH="1">
            <a:off x="18460658" y="4168796"/>
            <a:ext cx="84918" cy="567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矩形 459"/>
          <p:cNvSpPr/>
          <p:nvPr/>
        </p:nvSpPr>
        <p:spPr>
          <a:xfrm>
            <a:off x="18213915" y="47360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7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矩形 839"/>
          <p:cNvSpPr/>
          <p:nvPr/>
        </p:nvSpPr>
        <p:spPr>
          <a:xfrm>
            <a:off x="-76698" y="128811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841" name="矩形 840"/>
          <p:cNvSpPr/>
          <p:nvPr/>
        </p:nvSpPr>
        <p:spPr>
          <a:xfrm>
            <a:off x="5254047" y="1571497"/>
            <a:ext cx="13420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将红色</a:t>
            </a:r>
            <a:r>
              <a:rPr lang="en-US" altLang="zh-CN" dirty="0" smtClean="0"/>
              <a:t>18</a:t>
            </a:r>
            <a:r>
              <a:rPr lang="zh-CN" altLang="en-US" dirty="0" smtClean="0"/>
              <a:t>插</a:t>
            </a:r>
            <a:endParaRPr lang="en-US" altLang="zh-CN" dirty="0" smtClean="0"/>
          </a:p>
          <a:p>
            <a:r>
              <a:rPr lang="zh-CN" altLang="en-US" dirty="0" smtClean="0"/>
              <a:t>入</a:t>
            </a:r>
            <a:r>
              <a:rPr lang="zh-CN" altLang="en-US" dirty="0"/>
              <a:t>指定位置</a:t>
            </a:r>
            <a:endParaRPr lang="en-US" altLang="zh-CN" dirty="0"/>
          </a:p>
        </p:txBody>
      </p:sp>
      <p:cxnSp>
        <p:nvCxnSpPr>
          <p:cNvPr id="842" name="直接箭头连接符 841"/>
          <p:cNvCxnSpPr/>
          <p:nvPr/>
        </p:nvCxnSpPr>
        <p:spPr>
          <a:xfrm>
            <a:off x="5145186" y="2291625"/>
            <a:ext cx="1608056" cy="135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9" name="矩形 888"/>
          <p:cNvSpPr/>
          <p:nvPr/>
        </p:nvSpPr>
        <p:spPr>
          <a:xfrm>
            <a:off x="10689084" y="-68724"/>
            <a:ext cx="534312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Right-Left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18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的右孩子，</a:t>
            </a:r>
            <a:r>
              <a:rPr lang="en-US" altLang="zh-CN" dirty="0" smtClean="0"/>
              <a:t>15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19</a:t>
            </a:r>
            <a:r>
              <a:rPr lang="zh-CN" altLang="en-US" dirty="0" smtClean="0"/>
              <a:t>的左孩子。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进行左旋，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做为当前节点，根据</a:t>
            </a:r>
            <a:r>
              <a:rPr lang="en-US" altLang="zh-CN" dirty="0" smtClean="0"/>
              <a:t>Left-Left</a:t>
            </a:r>
            <a:r>
              <a:rPr lang="zh-CN" altLang="en-US" dirty="0" smtClean="0"/>
              <a:t>规则，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进行右旋，并交换</a:t>
            </a:r>
            <a:endParaRPr lang="en-US" altLang="zh-CN" dirty="0" smtClean="0"/>
          </a:p>
          <a:p>
            <a:r>
              <a:rPr lang="en-US" altLang="zh-CN" dirty="0" smtClean="0"/>
              <a:t>18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19</a:t>
            </a:r>
            <a:r>
              <a:rPr lang="zh-CN" altLang="en-US" dirty="0" smtClean="0"/>
              <a:t>的颜色。</a:t>
            </a:r>
            <a:endParaRPr lang="en-US" altLang="zh-CN" dirty="0" smtClean="0"/>
          </a:p>
          <a:p>
            <a:r>
              <a:rPr lang="zh-CN" altLang="en-US" dirty="0" smtClean="0"/>
              <a:t>①将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左旋，并将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作为当前节点</a:t>
            </a:r>
            <a:endParaRPr lang="en-US" altLang="zh-CN" dirty="0" smtClean="0"/>
          </a:p>
        </p:txBody>
      </p:sp>
      <p:cxnSp>
        <p:nvCxnSpPr>
          <p:cNvPr id="935" name="直接箭头连接符 934"/>
          <p:cNvCxnSpPr/>
          <p:nvPr/>
        </p:nvCxnSpPr>
        <p:spPr>
          <a:xfrm>
            <a:off x="10828870" y="2217828"/>
            <a:ext cx="3923450" cy="109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1" name="矩形 980"/>
          <p:cNvSpPr/>
          <p:nvPr/>
        </p:nvSpPr>
        <p:spPr>
          <a:xfrm>
            <a:off x="18692934" y="1470379"/>
            <a:ext cx="3884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②将</a:t>
            </a:r>
            <a:r>
              <a:rPr lang="zh-CN" altLang="en-US" dirty="0"/>
              <a:t>当前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19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交换父节点</a:t>
            </a:r>
            <a:r>
              <a:rPr lang="en-US" altLang="zh-CN" dirty="0" smtClean="0"/>
              <a:t>18</a:t>
            </a:r>
            <a:r>
              <a:rPr lang="zh-CN" altLang="en-US" dirty="0" smtClean="0"/>
              <a:t>和祖父节点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  <p:cxnSp>
        <p:nvCxnSpPr>
          <p:cNvPr id="982" name="直接箭头连接符 981"/>
          <p:cNvCxnSpPr/>
          <p:nvPr/>
        </p:nvCxnSpPr>
        <p:spPr>
          <a:xfrm>
            <a:off x="18964285" y="2217828"/>
            <a:ext cx="3365263" cy="109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椭圆 308"/>
          <p:cNvSpPr/>
          <p:nvPr/>
        </p:nvSpPr>
        <p:spPr>
          <a:xfrm>
            <a:off x="2977988" y="7282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10" name="椭圆 309"/>
          <p:cNvSpPr/>
          <p:nvPr/>
        </p:nvSpPr>
        <p:spPr>
          <a:xfrm>
            <a:off x="4301696" y="17098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1" name="直接连接符 310"/>
          <p:cNvCxnSpPr>
            <a:stCxn id="310" idx="0"/>
            <a:endCxn id="309" idx="5"/>
          </p:cNvCxnSpPr>
          <p:nvPr/>
        </p:nvCxnSpPr>
        <p:spPr>
          <a:xfrm flipH="1" flipV="1">
            <a:off x="3436370" y="1186674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>
            <a:stCxn id="310" idx="5"/>
            <a:endCxn id="336" idx="0"/>
          </p:cNvCxnSpPr>
          <p:nvPr/>
        </p:nvCxnSpPr>
        <p:spPr>
          <a:xfrm>
            <a:off x="4760078" y="2168187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09" idx="3"/>
            <a:endCxn id="316" idx="0"/>
          </p:cNvCxnSpPr>
          <p:nvPr/>
        </p:nvCxnSpPr>
        <p:spPr>
          <a:xfrm flipH="1">
            <a:off x="1776908" y="1186674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310" idx="3"/>
            <a:endCxn id="327" idx="0"/>
          </p:cNvCxnSpPr>
          <p:nvPr/>
        </p:nvCxnSpPr>
        <p:spPr>
          <a:xfrm flipH="1">
            <a:off x="3953907" y="2168187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16" idx="3"/>
            <a:endCxn id="322" idx="0"/>
          </p:cNvCxnSpPr>
          <p:nvPr/>
        </p:nvCxnSpPr>
        <p:spPr>
          <a:xfrm flipH="1">
            <a:off x="947535" y="2140876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椭圆 315"/>
          <p:cNvSpPr/>
          <p:nvPr/>
        </p:nvSpPr>
        <p:spPr>
          <a:xfrm>
            <a:off x="1508394" y="168249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17" name="直接连接符 316"/>
          <p:cNvCxnSpPr>
            <a:stCxn id="316" idx="5"/>
            <a:endCxn id="340" idx="0"/>
          </p:cNvCxnSpPr>
          <p:nvPr/>
        </p:nvCxnSpPr>
        <p:spPr>
          <a:xfrm>
            <a:off x="1966776" y="2140876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椭圆 317"/>
          <p:cNvSpPr/>
          <p:nvPr/>
        </p:nvSpPr>
        <p:spPr>
          <a:xfrm>
            <a:off x="1623418" y="35411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19" name="直接连接符 318"/>
          <p:cNvCxnSpPr>
            <a:stCxn id="318" idx="5"/>
            <a:endCxn id="344" idx="0"/>
          </p:cNvCxnSpPr>
          <p:nvPr/>
        </p:nvCxnSpPr>
        <p:spPr>
          <a:xfrm>
            <a:off x="2081800" y="3999581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318" idx="3"/>
            <a:endCxn id="321" idx="0"/>
          </p:cNvCxnSpPr>
          <p:nvPr/>
        </p:nvCxnSpPr>
        <p:spPr>
          <a:xfrm flipH="1">
            <a:off x="1591963" y="3999581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矩形 320"/>
          <p:cNvSpPr/>
          <p:nvPr/>
        </p:nvSpPr>
        <p:spPr>
          <a:xfrm>
            <a:off x="1345220" y="45877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2" name="椭圆 321"/>
          <p:cNvSpPr/>
          <p:nvPr/>
        </p:nvSpPr>
        <p:spPr>
          <a:xfrm>
            <a:off x="679021" y="2651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23" name="矩形 322"/>
          <p:cNvSpPr/>
          <p:nvPr/>
        </p:nvSpPr>
        <p:spPr>
          <a:xfrm>
            <a:off x="979023" y="3698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4" name="直接连接符 323"/>
          <p:cNvCxnSpPr>
            <a:stCxn id="322" idx="5"/>
            <a:endCxn id="323" idx="0"/>
          </p:cNvCxnSpPr>
          <p:nvPr/>
        </p:nvCxnSpPr>
        <p:spPr>
          <a:xfrm>
            <a:off x="1137403" y="3110093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>
            <a:stCxn id="322" idx="3"/>
            <a:endCxn id="326" idx="0"/>
          </p:cNvCxnSpPr>
          <p:nvPr/>
        </p:nvCxnSpPr>
        <p:spPr>
          <a:xfrm flipH="1">
            <a:off x="642769" y="3110093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矩形 325"/>
          <p:cNvSpPr/>
          <p:nvPr/>
        </p:nvSpPr>
        <p:spPr>
          <a:xfrm>
            <a:off x="396026" y="3698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7" name="椭圆 326"/>
          <p:cNvSpPr/>
          <p:nvPr/>
        </p:nvSpPr>
        <p:spPr>
          <a:xfrm>
            <a:off x="3685393" y="26835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28" name="矩形 327"/>
          <p:cNvSpPr/>
          <p:nvPr/>
        </p:nvSpPr>
        <p:spPr>
          <a:xfrm>
            <a:off x="4004263" y="36836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9" name="直接连接符 328"/>
          <p:cNvCxnSpPr>
            <a:stCxn id="327" idx="5"/>
            <a:endCxn id="328" idx="0"/>
          </p:cNvCxnSpPr>
          <p:nvPr/>
        </p:nvCxnSpPr>
        <p:spPr>
          <a:xfrm>
            <a:off x="4143775" y="3141966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327" idx="3"/>
            <a:endCxn id="331" idx="0"/>
          </p:cNvCxnSpPr>
          <p:nvPr/>
        </p:nvCxnSpPr>
        <p:spPr>
          <a:xfrm flipH="1">
            <a:off x="3663331" y="3141966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矩形 330"/>
          <p:cNvSpPr/>
          <p:nvPr/>
        </p:nvSpPr>
        <p:spPr>
          <a:xfrm>
            <a:off x="3416588" y="3681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2" name="椭圆 331"/>
          <p:cNvSpPr/>
          <p:nvPr/>
        </p:nvSpPr>
        <p:spPr>
          <a:xfrm>
            <a:off x="2788120" y="35598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33" name="矩形 332"/>
          <p:cNvSpPr/>
          <p:nvPr/>
        </p:nvSpPr>
        <p:spPr>
          <a:xfrm>
            <a:off x="3109211" y="4582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4" name="直接连接符 333"/>
          <p:cNvCxnSpPr>
            <a:stCxn id="332" idx="5"/>
            <a:endCxn id="333" idx="0"/>
          </p:cNvCxnSpPr>
          <p:nvPr/>
        </p:nvCxnSpPr>
        <p:spPr>
          <a:xfrm>
            <a:off x="3246502" y="4018265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32" idx="3"/>
            <a:endCxn id="341" idx="0"/>
          </p:cNvCxnSpPr>
          <p:nvPr/>
        </p:nvCxnSpPr>
        <p:spPr>
          <a:xfrm flipH="1">
            <a:off x="2774329" y="4018265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4871620" y="265757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5168841" y="36661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8" name="直接连接符 337"/>
          <p:cNvCxnSpPr>
            <a:stCxn id="336" idx="5"/>
            <a:endCxn id="337" idx="0"/>
          </p:cNvCxnSpPr>
          <p:nvPr/>
        </p:nvCxnSpPr>
        <p:spPr>
          <a:xfrm>
            <a:off x="5330002" y="3115958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36" idx="3"/>
            <a:endCxn id="345" idx="0"/>
          </p:cNvCxnSpPr>
          <p:nvPr/>
        </p:nvCxnSpPr>
        <p:spPr>
          <a:xfrm flipH="1">
            <a:off x="4833295" y="3115958"/>
            <a:ext cx="116971" cy="4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椭圆 339"/>
          <p:cNvSpPr/>
          <p:nvPr/>
        </p:nvSpPr>
        <p:spPr>
          <a:xfrm>
            <a:off x="2227473" y="2651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341" name="矩形 340"/>
          <p:cNvSpPr/>
          <p:nvPr/>
        </p:nvSpPr>
        <p:spPr>
          <a:xfrm>
            <a:off x="2527586" y="45808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2" name="直接连接符 341"/>
          <p:cNvCxnSpPr>
            <a:stCxn id="340" idx="5"/>
            <a:endCxn id="332" idx="0"/>
          </p:cNvCxnSpPr>
          <p:nvPr/>
        </p:nvCxnSpPr>
        <p:spPr>
          <a:xfrm>
            <a:off x="2685855" y="3110093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连接符 342"/>
          <p:cNvCxnSpPr>
            <a:stCxn id="340" idx="3"/>
            <a:endCxn id="318" idx="0"/>
          </p:cNvCxnSpPr>
          <p:nvPr/>
        </p:nvCxnSpPr>
        <p:spPr>
          <a:xfrm flipH="1">
            <a:off x="1891932" y="3110093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矩形 343"/>
          <p:cNvSpPr/>
          <p:nvPr/>
        </p:nvSpPr>
        <p:spPr>
          <a:xfrm>
            <a:off x="1945961" y="45880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5" name="椭圆 344"/>
          <p:cNvSpPr/>
          <p:nvPr/>
        </p:nvSpPr>
        <p:spPr>
          <a:xfrm>
            <a:off x="4564781" y="358573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6" name="矩形 345"/>
          <p:cNvSpPr/>
          <p:nvPr/>
        </p:nvSpPr>
        <p:spPr>
          <a:xfrm>
            <a:off x="4893391" y="46134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7" name="直接连接符 346"/>
          <p:cNvCxnSpPr>
            <a:stCxn id="345" idx="5"/>
            <a:endCxn id="346" idx="0"/>
          </p:cNvCxnSpPr>
          <p:nvPr/>
        </p:nvCxnSpPr>
        <p:spPr>
          <a:xfrm>
            <a:off x="5023163" y="4044113"/>
            <a:ext cx="116971" cy="56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345" idx="3"/>
            <a:endCxn id="349" idx="0"/>
          </p:cNvCxnSpPr>
          <p:nvPr/>
        </p:nvCxnSpPr>
        <p:spPr>
          <a:xfrm flipH="1">
            <a:off x="4558509" y="4044113"/>
            <a:ext cx="84918" cy="567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矩形 348"/>
          <p:cNvSpPr/>
          <p:nvPr/>
        </p:nvSpPr>
        <p:spPr>
          <a:xfrm>
            <a:off x="4311766" y="46113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0" name="椭圆 349"/>
          <p:cNvSpPr/>
          <p:nvPr/>
        </p:nvSpPr>
        <p:spPr>
          <a:xfrm>
            <a:off x="8783695" y="7102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51" name="椭圆 350"/>
          <p:cNvSpPr/>
          <p:nvPr/>
        </p:nvSpPr>
        <p:spPr>
          <a:xfrm>
            <a:off x="10107403" y="169172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2" name="直接连接符 351"/>
          <p:cNvCxnSpPr>
            <a:stCxn id="351" idx="0"/>
            <a:endCxn id="350" idx="5"/>
          </p:cNvCxnSpPr>
          <p:nvPr/>
        </p:nvCxnSpPr>
        <p:spPr>
          <a:xfrm flipH="1" flipV="1">
            <a:off x="9242077" y="1168593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352"/>
          <p:cNvCxnSpPr>
            <a:stCxn id="351" idx="5"/>
            <a:endCxn id="418" idx="0"/>
          </p:cNvCxnSpPr>
          <p:nvPr/>
        </p:nvCxnSpPr>
        <p:spPr>
          <a:xfrm>
            <a:off x="10565785" y="2150106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>
            <a:stCxn id="350" idx="3"/>
            <a:endCxn id="357" idx="0"/>
          </p:cNvCxnSpPr>
          <p:nvPr/>
        </p:nvCxnSpPr>
        <p:spPr>
          <a:xfrm flipH="1">
            <a:off x="7582615" y="1168593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连接符 354"/>
          <p:cNvCxnSpPr>
            <a:stCxn id="351" idx="3"/>
            <a:endCxn id="368" idx="0"/>
          </p:cNvCxnSpPr>
          <p:nvPr/>
        </p:nvCxnSpPr>
        <p:spPr>
          <a:xfrm flipH="1">
            <a:off x="9759614" y="2150106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连接符 355"/>
          <p:cNvCxnSpPr>
            <a:stCxn id="357" idx="3"/>
            <a:endCxn id="363" idx="0"/>
          </p:cNvCxnSpPr>
          <p:nvPr/>
        </p:nvCxnSpPr>
        <p:spPr>
          <a:xfrm flipH="1">
            <a:off x="6753242" y="2122795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椭圆 356"/>
          <p:cNvSpPr/>
          <p:nvPr/>
        </p:nvSpPr>
        <p:spPr>
          <a:xfrm>
            <a:off x="7314101" y="166441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58" name="直接连接符 357"/>
          <p:cNvCxnSpPr>
            <a:stCxn id="357" idx="5"/>
            <a:endCxn id="463" idx="0"/>
          </p:cNvCxnSpPr>
          <p:nvPr/>
        </p:nvCxnSpPr>
        <p:spPr>
          <a:xfrm>
            <a:off x="7772483" y="2122795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椭圆 358"/>
          <p:cNvSpPr/>
          <p:nvPr/>
        </p:nvSpPr>
        <p:spPr>
          <a:xfrm>
            <a:off x="7429125" y="352311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60" name="直接连接符 359"/>
          <p:cNvCxnSpPr>
            <a:stCxn id="359" idx="5"/>
            <a:endCxn id="467" idx="0"/>
          </p:cNvCxnSpPr>
          <p:nvPr/>
        </p:nvCxnSpPr>
        <p:spPr>
          <a:xfrm>
            <a:off x="7887507" y="3981500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59" idx="3"/>
            <a:endCxn id="362" idx="0"/>
          </p:cNvCxnSpPr>
          <p:nvPr/>
        </p:nvCxnSpPr>
        <p:spPr>
          <a:xfrm flipH="1">
            <a:off x="7397670" y="3981500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矩形 361"/>
          <p:cNvSpPr/>
          <p:nvPr/>
        </p:nvSpPr>
        <p:spPr>
          <a:xfrm>
            <a:off x="7150927" y="4569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3" name="椭圆 362"/>
          <p:cNvSpPr/>
          <p:nvPr/>
        </p:nvSpPr>
        <p:spPr>
          <a:xfrm>
            <a:off x="6484728" y="26336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64" name="矩形 363"/>
          <p:cNvSpPr/>
          <p:nvPr/>
        </p:nvSpPr>
        <p:spPr>
          <a:xfrm>
            <a:off x="6784730" y="36799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5" name="直接连接符 364"/>
          <p:cNvCxnSpPr>
            <a:stCxn id="363" idx="5"/>
            <a:endCxn id="364" idx="0"/>
          </p:cNvCxnSpPr>
          <p:nvPr/>
        </p:nvCxnSpPr>
        <p:spPr>
          <a:xfrm>
            <a:off x="6943110" y="3092012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65"/>
          <p:cNvCxnSpPr>
            <a:stCxn id="363" idx="3"/>
            <a:endCxn id="367" idx="0"/>
          </p:cNvCxnSpPr>
          <p:nvPr/>
        </p:nvCxnSpPr>
        <p:spPr>
          <a:xfrm flipH="1">
            <a:off x="6448476" y="3092012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矩形 366"/>
          <p:cNvSpPr/>
          <p:nvPr/>
        </p:nvSpPr>
        <p:spPr>
          <a:xfrm>
            <a:off x="6201733" y="36799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8" name="椭圆 367"/>
          <p:cNvSpPr/>
          <p:nvPr/>
        </p:nvSpPr>
        <p:spPr>
          <a:xfrm>
            <a:off x="9491100" y="266550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00" name="矩形 399"/>
          <p:cNvSpPr/>
          <p:nvPr/>
        </p:nvSpPr>
        <p:spPr>
          <a:xfrm>
            <a:off x="9809970" y="36655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6" name="直接连接符 405"/>
          <p:cNvCxnSpPr>
            <a:stCxn id="368" idx="5"/>
            <a:endCxn id="400" idx="0"/>
          </p:cNvCxnSpPr>
          <p:nvPr/>
        </p:nvCxnSpPr>
        <p:spPr>
          <a:xfrm>
            <a:off x="9949482" y="3123885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>
            <a:stCxn id="368" idx="3"/>
            <a:endCxn id="408" idx="0"/>
          </p:cNvCxnSpPr>
          <p:nvPr/>
        </p:nvCxnSpPr>
        <p:spPr>
          <a:xfrm flipH="1">
            <a:off x="9469038" y="3123885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矩形 407"/>
          <p:cNvSpPr/>
          <p:nvPr/>
        </p:nvSpPr>
        <p:spPr>
          <a:xfrm>
            <a:off x="9222295" y="36633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9" name="椭圆 408"/>
          <p:cNvSpPr/>
          <p:nvPr/>
        </p:nvSpPr>
        <p:spPr>
          <a:xfrm>
            <a:off x="8593827" y="35418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10" name="矩形 409"/>
          <p:cNvSpPr/>
          <p:nvPr/>
        </p:nvSpPr>
        <p:spPr>
          <a:xfrm>
            <a:off x="8914918" y="45647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2" name="直接连接符 411"/>
          <p:cNvCxnSpPr>
            <a:stCxn id="409" idx="5"/>
            <a:endCxn id="410" idx="0"/>
          </p:cNvCxnSpPr>
          <p:nvPr/>
        </p:nvCxnSpPr>
        <p:spPr>
          <a:xfrm>
            <a:off x="9052209" y="4000184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连接符 416"/>
          <p:cNvCxnSpPr>
            <a:stCxn id="409" idx="3"/>
            <a:endCxn id="464" idx="0"/>
          </p:cNvCxnSpPr>
          <p:nvPr/>
        </p:nvCxnSpPr>
        <p:spPr>
          <a:xfrm flipH="1">
            <a:off x="8580036" y="4000184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椭圆 417"/>
          <p:cNvSpPr/>
          <p:nvPr/>
        </p:nvSpPr>
        <p:spPr>
          <a:xfrm>
            <a:off x="10677327" y="26394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9" name="矩形 418"/>
          <p:cNvSpPr/>
          <p:nvPr/>
        </p:nvSpPr>
        <p:spPr>
          <a:xfrm>
            <a:off x="10974548" y="36480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1" name="直接连接符 460"/>
          <p:cNvCxnSpPr>
            <a:stCxn id="418" idx="5"/>
            <a:endCxn id="419" idx="0"/>
          </p:cNvCxnSpPr>
          <p:nvPr/>
        </p:nvCxnSpPr>
        <p:spPr>
          <a:xfrm>
            <a:off x="11135709" y="3097877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连接符 461"/>
          <p:cNvCxnSpPr>
            <a:stCxn id="418" idx="3"/>
            <a:endCxn id="468" idx="0"/>
          </p:cNvCxnSpPr>
          <p:nvPr/>
        </p:nvCxnSpPr>
        <p:spPr>
          <a:xfrm flipH="1">
            <a:off x="10639002" y="3097877"/>
            <a:ext cx="116971" cy="4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椭圆 462"/>
          <p:cNvSpPr/>
          <p:nvPr/>
        </p:nvSpPr>
        <p:spPr>
          <a:xfrm>
            <a:off x="8033180" y="26336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464" name="矩形 463"/>
          <p:cNvSpPr/>
          <p:nvPr/>
        </p:nvSpPr>
        <p:spPr>
          <a:xfrm>
            <a:off x="8333293" y="45627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5" name="直接连接符 464"/>
          <p:cNvCxnSpPr>
            <a:stCxn id="463" idx="5"/>
            <a:endCxn id="409" idx="0"/>
          </p:cNvCxnSpPr>
          <p:nvPr/>
        </p:nvCxnSpPr>
        <p:spPr>
          <a:xfrm>
            <a:off x="8491562" y="3092012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连接符 465"/>
          <p:cNvCxnSpPr>
            <a:stCxn id="463" idx="3"/>
            <a:endCxn id="359" idx="0"/>
          </p:cNvCxnSpPr>
          <p:nvPr/>
        </p:nvCxnSpPr>
        <p:spPr>
          <a:xfrm flipH="1">
            <a:off x="7697639" y="3092012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矩形 466"/>
          <p:cNvSpPr/>
          <p:nvPr/>
        </p:nvSpPr>
        <p:spPr>
          <a:xfrm>
            <a:off x="7751668" y="45699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8" name="椭圆 467"/>
          <p:cNvSpPr/>
          <p:nvPr/>
        </p:nvSpPr>
        <p:spPr>
          <a:xfrm>
            <a:off x="10370488" y="356765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70" name="直接连接符 469"/>
          <p:cNvCxnSpPr>
            <a:stCxn id="468" idx="5"/>
            <a:endCxn id="473" idx="0"/>
          </p:cNvCxnSpPr>
          <p:nvPr/>
        </p:nvCxnSpPr>
        <p:spPr>
          <a:xfrm>
            <a:off x="10828870" y="4026032"/>
            <a:ext cx="129926" cy="4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接连接符 470"/>
          <p:cNvCxnSpPr>
            <a:stCxn id="468" idx="3"/>
            <a:endCxn id="472" idx="0"/>
          </p:cNvCxnSpPr>
          <p:nvPr/>
        </p:nvCxnSpPr>
        <p:spPr>
          <a:xfrm flipH="1">
            <a:off x="10364216" y="4026032"/>
            <a:ext cx="84918" cy="567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矩形 471"/>
          <p:cNvSpPr/>
          <p:nvPr/>
        </p:nvSpPr>
        <p:spPr>
          <a:xfrm>
            <a:off x="10117473" y="45933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3" name="椭圆 472"/>
          <p:cNvSpPr/>
          <p:nvPr/>
        </p:nvSpPr>
        <p:spPr>
          <a:xfrm>
            <a:off x="10690282" y="44958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74" name="矩形 473"/>
          <p:cNvSpPr/>
          <p:nvPr/>
        </p:nvSpPr>
        <p:spPr>
          <a:xfrm>
            <a:off x="11023966" y="55089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5" name="直接连接符 474"/>
          <p:cNvCxnSpPr>
            <a:stCxn id="473" idx="5"/>
            <a:endCxn id="474" idx="0"/>
          </p:cNvCxnSpPr>
          <p:nvPr/>
        </p:nvCxnSpPr>
        <p:spPr>
          <a:xfrm>
            <a:off x="11148664" y="4954187"/>
            <a:ext cx="122045" cy="554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接连接符 475"/>
          <p:cNvCxnSpPr>
            <a:stCxn id="473" idx="3"/>
            <a:endCxn id="477" idx="0"/>
          </p:cNvCxnSpPr>
          <p:nvPr/>
        </p:nvCxnSpPr>
        <p:spPr>
          <a:xfrm flipH="1">
            <a:off x="10689084" y="4954187"/>
            <a:ext cx="79844" cy="5527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矩形 476"/>
          <p:cNvSpPr/>
          <p:nvPr/>
        </p:nvSpPr>
        <p:spPr>
          <a:xfrm>
            <a:off x="10442341" y="55069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8" name="椭圆 477"/>
          <p:cNvSpPr/>
          <p:nvPr/>
        </p:nvSpPr>
        <p:spPr>
          <a:xfrm>
            <a:off x="16847200" y="7282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79" name="椭圆 478"/>
          <p:cNvSpPr/>
          <p:nvPr/>
        </p:nvSpPr>
        <p:spPr>
          <a:xfrm>
            <a:off x="18170908" y="17098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0" name="直接连接符 479"/>
          <p:cNvCxnSpPr>
            <a:stCxn id="479" idx="0"/>
            <a:endCxn id="478" idx="5"/>
          </p:cNvCxnSpPr>
          <p:nvPr/>
        </p:nvCxnSpPr>
        <p:spPr>
          <a:xfrm flipH="1" flipV="1">
            <a:off x="17305582" y="1186674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连接符 480"/>
          <p:cNvCxnSpPr>
            <a:stCxn id="479" idx="5"/>
            <a:endCxn id="505" idx="0"/>
          </p:cNvCxnSpPr>
          <p:nvPr/>
        </p:nvCxnSpPr>
        <p:spPr>
          <a:xfrm>
            <a:off x="18629290" y="2168187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连接符 481"/>
          <p:cNvCxnSpPr>
            <a:stCxn id="478" idx="3"/>
            <a:endCxn id="485" idx="0"/>
          </p:cNvCxnSpPr>
          <p:nvPr/>
        </p:nvCxnSpPr>
        <p:spPr>
          <a:xfrm flipH="1">
            <a:off x="15646120" y="1186674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接连接符 482"/>
          <p:cNvCxnSpPr>
            <a:stCxn id="479" idx="3"/>
            <a:endCxn id="496" idx="0"/>
          </p:cNvCxnSpPr>
          <p:nvPr/>
        </p:nvCxnSpPr>
        <p:spPr>
          <a:xfrm flipH="1">
            <a:off x="17823119" y="2168187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连接符 483"/>
          <p:cNvCxnSpPr>
            <a:stCxn id="485" idx="3"/>
            <a:endCxn id="491" idx="0"/>
          </p:cNvCxnSpPr>
          <p:nvPr/>
        </p:nvCxnSpPr>
        <p:spPr>
          <a:xfrm flipH="1">
            <a:off x="14816747" y="2140876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椭圆 484"/>
          <p:cNvSpPr/>
          <p:nvPr/>
        </p:nvSpPr>
        <p:spPr>
          <a:xfrm>
            <a:off x="15377606" y="168249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86" name="直接连接符 485"/>
          <p:cNvCxnSpPr>
            <a:stCxn id="485" idx="5"/>
            <a:endCxn id="509" idx="0"/>
          </p:cNvCxnSpPr>
          <p:nvPr/>
        </p:nvCxnSpPr>
        <p:spPr>
          <a:xfrm>
            <a:off x="15835988" y="2140876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椭圆 486"/>
          <p:cNvSpPr/>
          <p:nvPr/>
        </p:nvSpPr>
        <p:spPr>
          <a:xfrm>
            <a:off x="15492630" y="35411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88" name="直接连接符 487"/>
          <p:cNvCxnSpPr>
            <a:stCxn id="487" idx="5"/>
            <a:endCxn id="513" idx="0"/>
          </p:cNvCxnSpPr>
          <p:nvPr/>
        </p:nvCxnSpPr>
        <p:spPr>
          <a:xfrm>
            <a:off x="15951012" y="3999581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连接符 488"/>
          <p:cNvCxnSpPr>
            <a:stCxn id="487" idx="3"/>
            <a:endCxn id="490" idx="0"/>
          </p:cNvCxnSpPr>
          <p:nvPr/>
        </p:nvCxnSpPr>
        <p:spPr>
          <a:xfrm flipH="1">
            <a:off x="15461175" y="3999581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矩形 489"/>
          <p:cNvSpPr/>
          <p:nvPr/>
        </p:nvSpPr>
        <p:spPr>
          <a:xfrm>
            <a:off x="15214432" y="45877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1" name="椭圆 490"/>
          <p:cNvSpPr/>
          <p:nvPr/>
        </p:nvSpPr>
        <p:spPr>
          <a:xfrm>
            <a:off x="14548233" y="2651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92" name="矩形 491"/>
          <p:cNvSpPr/>
          <p:nvPr/>
        </p:nvSpPr>
        <p:spPr>
          <a:xfrm>
            <a:off x="14848235" y="3698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93" name="直接连接符 492"/>
          <p:cNvCxnSpPr>
            <a:stCxn id="491" idx="5"/>
            <a:endCxn id="492" idx="0"/>
          </p:cNvCxnSpPr>
          <p:nvPr/>
        </p:nvCxnSpPr>
        <p:spPr>
          <a:xfrm>
            <a:off x="15006615" y="3110093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接连接符 493"/>
          <p:cNvCxnSpPr>
            <a:stCxn id="491" idx="3"/>
            <a:endCxn id="495" idx="0"/>
          </p:cNvCxnSpPr>
          <p:nvPr/>
        </p:nvCxnSpPr>
        <p:spPr>
          <a:xfrm flipH="1">
            <a:off x="14511981" y="3110093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矩形 494"/>
          <p:cNvSpPr/>
          <p:nvPr/>
        </p:nvSpPr>
        <p:spPr>
          <a:xfrm>
            <a:off x="14265238" y="3698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6" name="椭圆 495"/>
          <p:cNvSpPr/>
          <p:nvPr/>
        </p:nvSpPr>
        <p:spPr>
          <a:xfrm>
            <a:off x="17554605" y="26835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97" name="矩形 496"/>
          <p:cNvSpPr/>
          <p:nvPr/>
        </p:nvSpPr>
        <p:spPr>
          <a:xfrm>
            <a:off x="17873475" y="36836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98" name="直接连接符 497"/>
          <p:cNvCxnSpPr>
            <a:stCxn id="496" idx="5"/>
            <a:endCxn id="497" idx="0"/>
          </p:cNvCxnSpPr>
          <p:nvPr/>
        </p:nvCxnSpPr>
        <p:spPr>
          <a:xfrm>
            <a:off x="18012987" y="3141966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接连接符 498"/>
          <p:cNvCxnSpPr>
            <a:stCxn id="496" idx="3"/>
            <a:endCxn id="500" idx="0"/>
          </p:cNvCxnSpPr>
          <p:nvPr/>
        </p:nvCxnSpPr>
        <p:spPr>
          <a:xfrm flipH="1">
            <a:off x="17532543" y="3141966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矩形 499"/>
          <p:cNvSpPr/>
          <p:nvPr/>
        </p:nvSpPr>
        <p:spPr>
          <a:xfrm>
            <a:off x="17285800" y="3681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1" name="椭圆 500"/>
          <p:cNvSpPr/>
          <p:nvPr/>
        </p:nvSpPr>
        <p:spPr>
          <a:xfrm>
            <a:off x="16657332" y="35598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502" name="矩形 501"/>
          <p:cNvSpPr/>
          <p:nvPr/>
        </p:nvSpPr>
        <p:spPr>
          <a:xfrm>
            <a:off x="16978423" y="4582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3" name="直接连接符 502"/>
          <p:cNvCxnSpPr>
            <a:stCxn id="501" idx="5"/>
            <a:endCxn id="502" idx="0"/>
          </p:cNvCxnSpPr>
          <p:nvPr/>
        </p:nvCxnSpPr>
        <p:spPr>
          <a:xfrm>
            <a:off x="17115714" y="4018265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接连接符 503"/>
          <p:cNvCxnSpPr>
            <a:stCxn id="501" idx="3"/>
            <a:endCxn id="510" idx="0"/>
          </p:cNvCxnSpPr>
          <p:nvPr/>
        </p:nvCxnSpPr>
        <p:spPr>
          <a:xfrm flipH="1">
            <a:off x="16643541" y="4018265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椭圆 504"/>
          <p:cNvSpPr/>
          <p:nvPr/>
        </p:nvSpPr>
        <p:spPr>
          <a:xfrm>
            <a:off x="18740832" y="265757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06" name="矩形 505"/>
          <p:cNvSpPr/>
          <p:nvPr/>
        </p:nvSpPr>
        <p:spPr>
          <a:xfrm>
            <a:off x="19038053" y="36661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7" name="直接连接符 506"/>
          <p:cNvCxnSpPr>
            <a:stCxn id="505" idx="5"/>
            <a:endCxn id="506" idx="0"/>
          </p:cNvCxnSpPr>
          <p:nvPr/>
        </p:nvCxnSpPr>
        <p:spPr>
          <a:xfrm>
            <a:off x="19199214" y="3115958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接连接符 507"/>
          <p:cNvCxnSpPr>
            <a:stCxn id="505" idx="3"/>
            <a:endCxn id="518" idx="0"/>
          </p:cNvCxnSpPr>
          <p:nvPr/>
        </p:nvCxnSpPr>
        <p:spPr>
          <a:xfrm flipH="1">
            <a:off x="18686117" y="3115958"/>
            <a:ext cx="133361" cy="478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椭圆 508"/>
          <p:cNvSpPr/>
          <p:nvPr/>
        </p:nvSpPr>
        <p:spPr>
          <a:xfrm>
            <a:off x="16096685" y="2651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510" name="矩形 509"/>
          <p:cNvSpPr/>
          <p:nvPr/>
        </p:nvSpPr>
        <p:spPr>
          <a:xfrm>
            <a:off x="16396798" y="45808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11" name="直接连接符 510"/>
          <p:cNvCxnSpPr>
            <a:stCxn id="509" idx="5"/>
            <a:endCxn id="501" idx="0"/>
          </p:cNvCxnSpPr>
          <p:nvPr/>
        </p:nvCxnSpPr>
        <p:spPr>
          <a:xfrm>
            <a:off x="16555067" y="3110093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接连接符 511"/>
          <p:cNvCxnSpPr>
            <a:stCxn id="509" idx="3"/>
            <a:endCxn id="487" idx="0"/>
          </p:cNvCxnSpPr>
          <p:nvPr/>
        </p:nvCxnSpPr>
        <p:spPr>
          <a:xfrm flipH="1">
            <a:off x="15761144" y="3110093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矩形 512"/>
          <p:cNvSpPr/>
          <p:nvPr/>
        </p:nvSpPr>
        <p:spPr>
          <a:xfrm>
            <a:off x="15815173" y="45880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4" name="椭圆 513"/>
          <p:cNvSpPr/>
          <p:nvPr/>
        </p:nvSpPr>
        <p:spPr>
          <a:xfrm>
            <a:off x="18118283" y="44958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15" name="直接连接符 514"/>
          <p:cNvCxnSpPr>
            <a:stCxn id="514" idx="0"/>
            <a:endCxn id="518" idx="3"/>
          </p:cNvCxnSpPr>
          <p:nvPr/>
        </p:nvCxnSpPr>
        <p:spPr>
          <a:xfrm flipV="1">
            <a:off x="18386797" y="4052563"/>
            <a:ext cx="109452" cy="4432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接连接符 515"/>
          <p:cNvCxnSpPr>
            <a:stCxn id="514" idx="3"/>
            <a:endCxn id="517" idx="0"/>
          </p:cNvCxnSpPr>
          <p:nvPr/>
        </p:nvCxnSpPr>
        <p:spPr>
          <a:xfrm flipH="1">
            <a:off x="18066602" y="4954187"/>
            <a:ext cx="130327" cy="556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矩形 516"/>
          <p:cNvSpPr/>
          <p:nvPr/>
        </p:nvSpPr>
        <p:spPr>
          <a:xfrm>
            <a:off x="17819859" y="55110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8" name="椭圆 517"/>
          <p:cNvSpPr/>
          <p:nvPr/>
        </p:nvSpPr>
        <p:spPr>
          <a:xfrm>
            <a:off x="18417603" y="359418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19" name="矩形 518"/>
          <p:cNvSpPr/>
          <p:nvPr/>
        </p:nvSpPr>
        <p:spPr>
          <a:xfrm>
            <a:off x="18784374" y="46113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0" name="直接连接符 519"/>
          <p:cNvCxnSpPr>
            <a:stCxn id="518" idx="5"/>
            <a:endCxn id="519" idx="0"/>
          </p:cNvCxnSpPr>
          <p:nvPr/>
        </p:nvCxnSpPr>
        <p:spPr>
          <a:xfrm>
            <a:off x="18875985" y="4052563"/>
            <a:ext cx="155132" cy="558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接连接符 520"/>
          <p:cNvCxnSpPr>
            <a:stCxn id="514" idx="5"/>
            <a:endCxn id="522" idx="0"/>
          </p:cNvCxnSpPr>
          <p:nvPr/>
        </p:nvCxnSpPr>
        <p:spPr>
          <a:xfrm>
            <a:off x="18576665" y="4954187"/>
            <a:ext cx="130143" cy="5683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矩形 521"/>
          <p:cNvSpPr/>
          <p:nvPr/>
        </p:nvSpPr>
        <p:spPr>
          <a:xfrm>
            <a:off x="18460065" y="55225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23" name="椭圆 522"/>
          <p:cNvSpPr/>
          <p:nvPr/>
        </p:nvSpPr>
        <p:spPr>
          <a:xfrm>
            <a:off x="24021311" y="71163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24" name="椭圆 523"/>
          <p:cNvSpPr/>
          <p:nvPr/>
        </p:nvSpPr>
        <p:spPr>
          <a:xfrm>
            <a:off x="25501917" y="17545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25" name="直接连接符 524"/>
          <p:cNvCxnSpPr>
            <a:stCxn id="524" idx="0"/>
            <a:endCxn id="523" idx="5"/>
          </p:cNvCxnSpPr>
          <p:nvPr/>
        </p:nvCxnSpPr>
        <p:spPr>
          <a:xfrm flipH="1" flipV="1">
            <a:off x="24479693" y="1170013"/>
            <a:ext cx="1290738" cy="584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接连接符 525"/>
          <p:cNvCxnSpPr>
            <a:stCxn id="524" idx="5"/>
            <a:endCxn id="563" idx="0"/>
          </p:cNvCxnSpPr>
          <p:nvPr/>
        </p:nvCxnSpPr>
        <p:spPr>
          <a:xfrm>
            <a:off x="25960299" y="2212979"/>
            <a:ext cx="479419" cy="4821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接连接符 526"/>
          <p:cNvCxnSpPr>
            <a:stCxn id="523" idx="3"/>
            <a:endCxn id="530" idx="0"/>
          </p:cNvCxnSpPr>
          <p:nvPr/>
        </p:nvCxnSpPr>
        <p:spPr>
          <a:xfrm flipH="1">
            <a:off x="22820231" y="1170013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接连接符 527"/>
          <p:cNvCxnSpPr>
            <a:stCxn id="524" idx="3"/>
            <a:endCxn id="541" idx="0"/>
          </p:cNvCxnSpPr>
          <p:nvPr/>
        </p:nvCxnSpPr>
        <p:spPr>
          <a:xfrm flipH="1">
            <a:off x="24997230" y="2212979"/>
            <a:ext cx="583333" cy="453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/>
          <p:cNvCxnSpPr>
            <a:stCxn id="530" idx="3"/>
            <a:endCxn id="536" idx="0"/>
          </p:cNvCxnSpPr>
          <p:nvPr/>
        </p:nvCxnSpPr>
        <p:spPr>
          <a:xfrm flipH="1">
            <a:off x="21990858" y="2124215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椭圆 529"/>
          <p:cNvSpPr/>
          <p:nvPr/>
        </p:nvSpPr>
        <p:spPr>
          <a:xfrm>
            <a:off x="22551717" y="16658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531" name="直接连接符 530"/>
          <p:cNvCxnSpPr>
            <a:stCxn id="530" idx="5"/>
            <a:endCxn id="554" idx="0"/>
          </p:cNvCxnSpPr>
          <p:nvPr/>
        </p:nvCxnSpPr>
        <p:spPr>
          <a:xfrm>
            <a:off x="23010099" y="2124215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椭圆 531"/>
          <p:cNvSpPr/>
          <p:nvPr/>
        </p:nvSpPr>
        <p:spPr>
          <a:xfrm>
            <a:off x="22666741" y="352453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533" name="直接连接符 532"/>
          <p:cNvCxnSpPr>
            <a:stCxn id="532" idx="5"/>
            <a:endCxn id="558" idx="0"/>
          </p:cNvCxnSpPr>
          <p:nvPr/>
        </p:nvCxnSpPr>
        <p:spPr>
          <a:xfrm>
            <a:off x="23125123" y="3982920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532" idx="3"/>
            <a:endCxn id="535" idx="0"/>
          </p:cNvCxnSpPr>
          <p:nvPr/>
        </p:nvCxnSpPr>
        <p:spPr>
          <a:xfrm flipH="1">
            <a:off x="22635286" y="3982920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矩形 534"/>
          <p:cNvSpPr/>
          <p:nvPr/>
        </p:nvSpPr>
        <p:spPr>
          <a:xfrm>
            <a:off x="22388543" y="45710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6" name="椭圆 535"/>
          <p:cNvSpPr/>
          <p:nvPr/>
        </p:nvSpPr>
        <p:spPr>
          <a:xfrm>
            <a:off x="21722344" y="26350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37" name="矩形 536"/>
          <p:cNvSpPr/>
          <p:nvPr/>
        </p:nvSpPr>
        <p:spPr>
          <a:xfrm>
            <a:off x="22022346" y="3681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38" name="直接连接符 537"/>
          <p:cNvCxnSpPr>
            <a:stCxn id="536" idx="5"/>
            <a:endCxn id="537" idx="0"/>
          </p:cNvCxnSpPr>
          <p:nvPr/>
        </p:nvCxnSpPr>
        <p:spPr>
          <a:xfrm>
            <a:off x="22180726" y="3093432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接连接符 538"/>
          <p:cNvCxnSpPr>
            <a:stCxn id="536" idx="3"/>
            <a:endCxn id="540" idx="0"/>
          </p:cNvCxnSpPr>
          <p:nvPr/>
        </p:nvCxnSpPr>
        <p:spPr>
          <a:xfrm flipH="1">
            <a:off x="21686092" y="3093432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矩形 539"/>
          <p:cNvSpPr/>
          <p:nvPr/>
        </p:nvSpPr>
        <p:spPr>
          <a:xfrm>
            <a:off x="21439349" y="3681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1" name="椭圆 540"/>
          <p:cNvSpPr/>
          <p:nvPr/>
        </p:nvSpPr>
        <p:spPr>
          <a:xfrm>
            <a:off x="24728716" y="26669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42" name="矩形 541"/>
          <p:cNvSpPr/>
          <p:nvPr/>
        </p:nvSpPr>
        <p:spPr>
          <a:xfrm>
            <a:off x="25047586" y="36669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3" name="直接连接符 542"/>
          <p:cNvCxnSpPr>
            <a:stCxn id="541" idx="5"/>
            <a:endCxn id="542" idx="0"/>
          </p:cNvCxnSpPr>
          <p:nvPr/>
        </p:nvCxnSpPr>
        <p:spPr>
          <a:xfrm>
            <a:off x="25187098" y="3125305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接连接符 543"/>
          <p:cNvCxnSpPr>
            <a:stCxn id="541" idx="3"/>
            <a:endCxn id="545" idx="0"/>
          </p:cNvCxnSpPr>
          <p:nvPr/>
        </p:nvCxnSpPr>
        <p:spPr>
          <a:xfrm flipH="1">
            <a:off x="24706654" y="3125305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矩形 544"/>
          <p:cNvSpPr/>
          <p:nvPr/>
        </p:nvSpPr>
        <p:spPr>
          <a:xfrm>
            <a:off x="24459911" y="36647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6" name="椭圆 545"/>
          <p:cNvSpPr/>
          <p:nvPr/>
        </p:nvSpPr>
        <p:spPr>
          <a:xfrm>
            <a:off x="23831443" y="354322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547" name="矩形 546"/>
          <p:cNvSpPr/>
          <p:nvPr/>
        </p:nvSpPr>
        <p:spPr>
          <a:xfrm>
            <a:off x="24152534" y="45661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8" name="直接连接符 547"/>
          <p:cNvCxnSpPr>
            <a:stCxn id="546" idx="5"/>
            <a:endCxn id="547" idx="0"/>
          </p:cNvCxnSpPr>
          <p:nvPr/>
        </p:nvCxnSpPr>
        <p:spPr>
          <a:xfrm>
            <a:off x="24289825" y="4001604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接连接符 548"/>
          <p:cNvCxnSpPr>
            <a:stCxn id="546" idx="3"/>
            <a:endCxn id="555" idx="0"/>
          </p:cNvCxnSpPr>
          <p:nvPr/>
        </p:nvCxnSpPr>
        <p:spPr>
          <a:xfrm flipH="1">
            <a:off x="23817652" y="4001604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椭圆 549"/>
          <p:cNvSpPr/>
          <p:nvPr/>
        </p:nvSpPr>
        <p:spPr>
          <a:xfrm>
            <a:off x="26761982" y="352311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51" name="矩形 550"/>
          <p:cNvSpPr/>
          <p:nvPr/>
        </p:nvSpPr>
        <p:spPr>
          <a:xfrm>
            <a:off x="27093179" y="45480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2" name="直接连接符 551"/>
          <p:cNvCxnSpPr>
            <a:stCxn id="550" idx="5"/>
            <a:endCxn id="551" idx="0"/>
          </p:cNvCxnSpPr>
          <p:nvPr/>
        </p:nvCxnSpPr>
        <p:spPr>
          <a:xfrm>
            <a:off x="27220364" y="3981500"/>
            <a:ext cx="119558" cy="566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接连接符 552"/>
          <p:cNvCxnSpPr>
            <a:stCxn id="550" idx="0"/>
            <a:endCxn id="563" idx="5"/>
          </p:cNvCxnSpPr>
          <p:nvPr/>
        </p:nvCxnSpPr>
        <p:spPr>
          <a:xfrm flipH="1" flipV="1">
            <a:off x="26629586" y="3153475"/>
            <a:ext cx="400910" cy="369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椭圆 553"/>
          <p:cNvSpPr/>
          <p:nvPr/>
        </p:nvSpPr>
        <p:spPr>
          <a:xfrm>
            <a:off x="23270796" y="26350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555" name="矩形 554"/>
          <p:cNvSpPr/>
          <p:nvPr/>
        </p:nvSpPr>
        <p:spPr>
          <a:xfrm>
            <a:off x="23570909" y="45641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6" name="直接连接符 555"/>
          <p:cNvCxnSpPr>
            <a:stCxn id="554" idx="5"/>
            <a:endCxn id="546" idx="0"/>
          </p:cNvCxnSpPr>
          <p:nvPr/>
        </p:nvCxnSpPr>
        <p:spPr>
          <a:xfrm>
            <a:off x="23729178" y="3093432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接连接符 556"/>
          <p:cNvCxnSpPr>
            <a:stCxn id="554" idx="3"/>
            <a:endCxn id="532" idx="0"/>
          </p:cNvCxnSpPr>
          <p:nvPr/>
        </p:nvCxnSpPr>
        <p:spPr>
          <a:xfrm flipH="1">
            <a:off x="22935255" y="3093432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矩形 557"/>
          <p:cNvSpPr/>
          <p:nvPr/>
        </p:nvSpPr>
        <p:spPr>
          <a:xfrm>
            <a:off x="22989284" y="45714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9" name="椭圆 558"/>
          <p:cNvSpPr/>
          <p:nvPr/>
        </p:nvSpPr>
        <p:spPr>
          <a:xfrm>
            <a:off x="25612405" y="35844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60" name="直接连接符 559"/>
          <p:cNvCxnSpPr>
            <a:stCxn id="559" idx="0"/>
            <a:endCxn id="563" idx="3"/>
          </p:cNvCxnSpPr>
          <p:nvPr/>
        </p:nvCxnSpPr>
        <p:spPr>
          <a:xfrm flipV="1">
            <a:off x="25880919" y="3153475"/>
            <a:ext cx="368931" cy="431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接连接符 560"/>
          <p:cNvCxnSpPr>
            <a:stCxn id="559" idx="3"/>
            <a:endCxn id="562" idx="0"/>
          </p:cNvCxnSpPr>
          <p:nvPr/>
        </p:nvCxnSpPr>
        <p:spPr>
          <a:xfrm flipH="1">
            <a:off x="25603969" y="4042865"/>
            <a:ext cx="87082" cy="521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矩形 561"/>
          <p:cNvSpPr/>
          <p:nvPr/>
        </p:nvSpPr>
        <p:spPr>
          <a:xfrm>
            <a:off x="25357226" y="45639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3" name="椭圆 562"/>
          <p:cNvSpPr/>
          <p:nvPr/>
        </p:nvSpPr>
        <p:spPr>
          <a:xfrm>
            <a:off x="26171204" y="26950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64" name="矩形 563"/>
          <p:cNvSpPr/>
          <p:nvPr/>
        </p:nvSpPr>
        <p:spPr>
          <a:xfrm>
            <a:off x="26492695" y="45565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65" name="直接连接符 564"/>
          <p:cNvCxnSpPr>
            <a:stCxn id="550" idx="3"/>
            <a:endCxn id="564" idx="0"/>
          </p:cNvCxnSpPr>
          <p:nvPr/>
        </p:nvCxnSpPr>
        <p:spPr>
          <a:xfrm flipH="1">
            <a:off x="26739438" y="3981500"/>
            <a:ext cx="101190" cy="5750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接连接符 565"/>
          <p:cNvCxnSpPr>
            <a:stCxn id="559" idx="5"/>
            <a:endCxn id="567" idx="0"/>
          </p:cNvCxnSpPr>
          <p:nvPr/>
        </p:nvCxnSpPr>
        <p:spPr>
          <a:xfrm>
            <a:off x="26070787" y="4042865"/>
            <a:ext cx="100417" cy="519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矩形 566"/>
          <p:cNvSpPr/>
          <p:nvPr/>
        </p:nvSpPr>
        <p:spPr>
          <a:xfrm>
            <a:off x="25924461" y="45627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74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椭圆 355"/>
          <p:cNvSpPr/>
          <p:nvPr/>
        </p:nvSpPr>
        <p:spPr>
          <a:xfrm>
            <a:off x="2750385" y="5345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57" name="椭圆 356"/>
          <p:cNvSpPr/>
          <p:nvPr/>
        </p:nvSpPr>
        <p:spPr>
          <a:xfrm>
            <a:off x="3980518" y="14877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8" name="直接连接符 357"/>
          <p:cNvCxnSpPr>
            <a:stCxn id="357" idx="0"/>
            <a:endCxn id="356" idx="5"/>
          </p:cNvCxnSpPr>
          <p:nvPr/>
        </p:nvCxnSpPr>
        <p:spPr>
          <a:xfrm flipH="1" flipV="1">
            <a:off x="3208767" y="992965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连接符 358"/>
          <p:cNvCxnSpPr>
            <a:stCxn id="357" idx="5"/>
            <a:endCxn id="396" idx="0"/>
          </p:cNvCxnSpPr>
          <p:nvPr/>
        </p:nvCxnSpPr>
        <p:spPr>
          <a:xfrm>
            <a:off x="4438900" y="1946108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/>
          <p:cNvCxnSpPr>
            <a:stCxn id="356" idx="3"/>
            <a:endCxn id="363" idx="0"/>
          </p:cNvCxnSpPr>
          <p:nvPr/>
        </p:nvCxnSpPr>
        <p:spPr>
          <a:xfrm flipH="1">
            <a:off x="1699586" y="992965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57" idx="3"/>
            <a:endCxn id="374" idx="0"/>
          </p:cNvCxnSpPr>
          <p:nvPr/>
        </p:nvCxnSpPr>
        <p:spPr>
          <a:xfrm flipH="1">
            <a:off x="3493007" y="1946108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连接符 361"/>
          <p:cNvCxnSpPr>
            <a:stCxn id="363" idx="3"/>
            <a:endCxn id="369" idx="0"/>
          </p:cNvCxnSpPr>
          <p:nvPr/>
        </p:nvCxnSpPr>
        <p:spPr>
          <a:xfrm flipH="1">
            <a:off x="1030249" y="1929415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椭圆 362"/>
          <p:cNvSpPr/>
          <p:nvPr/>
        </p:nvSpPr>
        <p:spPr>
          <a:xfrm>
            <a:off x="1431072" y="14710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64" name="直接连接符 363"/>
          <p:cNvCxnSpPr>
            <a:stCxn id="363" idx="5"/>
            <a:endCxn id="387" idx="0"/>
          </p:cNvCxnSpPr>
          <p:nvPr/>
        </p:nvCxnSpPr>
        <p:spPr>
          <a:xfrm>
            <a:off x="1889454" y="1929415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椭圆 364"/>
          <p:cNvSpPr/>
          <p:nvPr/>
        </p:nvSpPr>
        <p:spPr>
          <a:xfrm>
            <a:off x="1604388" y="34093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66" name="直接连接符 365"/>
          <p:cNvCxnSpPr>
            <a:stCxn id="365" idx="4"/>
            <a:endCxn id="391" idx="0"/>
          </p:cNvCxnSpPr>
          <p:nvPr/>
        </p:nvCxnSpPr>
        <p:spPr>
          <a:xfrm flipH="1">
            <a:off x="1869298" y="3946368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365" idx="3"/>
            <a:endCxn id="368" idx="0"/>
          </p:cNvCxnSpPr>
          <p:nvPr/>
        </p:nvCxnSpPr>
        <p:spPr>
          <a:xfrm flipH="1">
            <a:off x="1329003" y="3867722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矩形 367"/>
          <p:cNvSpPr/>
          <p:nvPr/>
        </p:nvSpPr>
        <p:spPr>
          <a:xfrm>
            <a:off x="1082260" y="43830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9" name="椭圆 368"/>
          <p:cNvSpPr/>
          <p:nvPr/>
        </p:nvSpPr>
        <p:spPr>
          <a:xfrm>
            <a:off x="761735" y="2474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70" name="矩形 369"/>
          <p:cNvSpPr/>
          <p:nvPr/>
        </p:nvSpPr>
        <p:spPr>
          <a:xfrm>
            <a:off x="1052647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1" name="直接连接符 370"/>
          <p:cNvCxnSpPr>
            <a:stCxn id="369" idx="5"/>
            <a:endCxn id="370" idx="0"/>
          </p:cNvCxnSpPr>
          <p:nvPr/>
        </p:nvCxnSpPr>
        <p:spPr>
          <a:xfrm>
            <a:off x="1220117" y="2932751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69" idx="3"/>
            <a:endCxn id="373" idx="0"/>
          </p:cNvCxnSpPr>
          <p:nvPr/>
        </p:nvCxnSpPr>
        <p:spPr>
          <a:xfrm flipH="1">
            <a:off x="745190" y="2932751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矩形 372"/>
          <p:cNvSpPr/>
          <p:nvPr/>
        </p:nvSpPr>
        <p:spPr>
          <a:xfrm>
            <a:off x="498447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4" name="椭圆 373"/>
          <p:cNvSpPr/>
          <p:nvPr/>
        </p:nvSpPr>
        <p:spPr>
          <a:xfrm>
            <a:off x="3224493" y="247550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75" name="矩形 374"/>
          <p:cNvSpPr/>
          <p:nvPr/>
        </p:nvSpPr>
        <p:spPr>
          <a:xfrm>
            <a:off x="3498013" y="34914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6" name="直接连接符 375"/>
          <p:cNvCxnSpPr>
            <a:stCxn id="374" idx="5"/>
            <a:endCxn id="375" idx="0"/>
          </p:cNvCxnSpPr>
          <p:nvPr/>
        </p:nvCxnSpPr>
        <p:spPr>
          <a:xfrm>
            <a:off x="3682875" y="2933887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/>
          <p:cNvCxnSpPr>
            <a:stCxn id="374" idx="3"/>
            <a:endCxn id="378" idx="0"/>
          </p:cNvCxnSpPr>
          <p:nvPr/>
        </p:nvCxnSpPr>
        <p:spPr>
          <a:xfrm flipH="1">
            <a:off x="3202960" y="2933887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矩形 377"/>
          <p:cNvSpPr/>
          <p:nvPr/>
        </p:nvSpPr>
        <p:spPr>
          <a:xfrm>
            <a:off x="2956217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9" name="椭圆 378"/>
          <p:cNvSpPr/>
          <p:nvPr/>
        </p:nvSpPr>
        <p:spPr>
          <a:xfrm>
            <a:off x="2265140" y="34129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80" name="矩形 379"/>
          <p:cNvSpPr/>
          <p:nvPr/>
        </p:nvSpPr>
        <p:spPr>
          <a:xfrm>
            <a:off x="2831479" y="43830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1" name="直接连接符 380"/>
          <p:cNvCxnSpPr>
            <a:stCxn id="379" idx="5"/>
            <a:endCxn id="380" idx="0"/>
          </p:cNvCxnSpPr>
          <p:nvPr/>
        </p:nvCxnSpPr>
        <p:spPr>
          <a:xfrm>
            <a:off x="2723522" y="3871283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>
            <a:stCxn id="379" idx="4"/>
            <a:endCxn id="388" idx="0"/>
          </p:cNvCxnSpPr>
          <p:nvPr/>
        </p:nvCxnSpPr>
        <p:spPr>
          <a:xfrm flipH="1">
            <a:off x="2511883" y="3949929"/>
            <a:ext cx="21771" cy="437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椭圆 382"/>
          <p:cNvSpPr/>
          <p:nvPr/>
        </p:nvSpPr>
        <p:spPr>
          <a:xfrm>
            <a:off x="5163220" y="339732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4" name="矩形 383"/>
          <p:cNvSpPr/>
          <p:nvPr/>
        </p:nvSpPr>
        <p:spPr>
          <a:xfrm>
            <a:off x="5450638" y="43851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5" name="直接连接符 384"/>
          <p:cNvCxnSpPr>
            <a:stCxn id="383" idx="5"/>
            <a:endCxn id="384" idx="0"/>
          </p:cNvCxnSpPr>
          <p:nvPr/>
        </p:nvCxnSpPr>
        <p:spPr>
          <a:xfrm>
            <a:off x="5621602" y="3855711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>
            <a:stCxn id="383" idx="0"/>
            <a:endCxn id="396" idx="5"/>
          </p:cNvCxnSpPr>
          <p:nvPr/>
        </p:nvCxnSpPr>
        <p:spPr>
          <a:xfrm flipH="1" flipV="1">
            <a:off x="5121157" y="2898171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椭圆 386"/>
          <p:cNvSpPr/>
          <p:nvPr/>
        </p:nvSpPr>
        <p:spPr>
          <a:xfrm>
            <a:off x="1963281" y="2474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388" name="矩形 387"/>
          <p:cNvSpPr/>
          <p:nvPr/>
        </p:nvSpPr>
        <p:spPr>
          <a:xfrm>
            <a:off x="2265140" y="43871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9" name="直接连接符 388"/>
          <p:cNvCxnSpPr>
            <a:stCxn id="387" idx="5"/>
            <a:endCxn id="379" idx="0"/>
          </p:cNvCxnSpPr>
          <p:nvPr/>
        </p:nvCxnSpPr>
        <p:spPr>
          <a:xfrm>
            <a:off x="2421663" y="2932751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连接符 389"/>
          <p:cNvCxnSpPr>
            <a:stCxn id="387" idx="3"/>
            <a:endCxn id="365" idx="0"/>
          </p:cNvCxnSpPr>
          <p:nvPr/>
        </p:nvCxnSpPr>
        <p:spPr>
          <a:xfrm flipH="1">
            <a:off x="1872902" y="2932751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矩形 390"/>
          <p:cNvSpPr/>
          <p:nvPr/>
        </p:nvSpPr>
        <p:spPr>
          <a:xfrm>
            <a:off x="1622555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2" name="椭圆 391"/>
          <p:cNvSpPr/>
          <p:nvPr/>
        </p:nvSpPr>
        <p:spPr>
          <a:xfrm>
            <a:off x="4090656" y="34127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3" name="直接连接符 392"/>
          <p:cNvCxnSpPr>
            <a:stCxn id="392" idx="0"/>
            <a:endCxn id="396" idx="3"/>
          </p:cNvCxnSpPr>
          <p:nvPr/>
        </p:nvCxnSpPr>
        <p:spPr>
          <a:xfrm flipV="1">
            <a:off x="4359170" y="2898171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连接符 393"/>
          <p:cNvCxnSpPr>
            <a:stCxn id="392" idx="3"/>
            <a:endCxn id="395" idx="0"/>
          </p:cNvCxnSpPr>
          <p:nvPr/>
        </p:nvCxnSpPr>
        <p:spPr>
          <a:xfrm flipH="1">
            <a:off x="4065170" y="3871102"/>
            <a:ext cx="104132" cy="51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矩形 394"/>
          <p:cNvSpPr/>
          <p:nvPr/>
        </p:nvSpPr>
        <p:spPr>
          <a:xfrm>
            <a:off x="3818427" y="43830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6" name="椭圆 395"/>
          <p:cNvSpPr/>
          <p:nvPr/>
        </p:nvSpPr>
        <p:spPr>
          <a:xfrm>
            <a:off x="4662775" y="24397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7" name="矩形 396"/>
          <p:cNvSpPr/>
          <p:nvPr/>
        </p:nvSpPr>
        <p:spPr>
          <a:xfrm>
            <a:off x="4913537" y="43855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8" name="直接连接符 397"/>
          <p:cNvCxnSpPr>
            <a:stCxn id="383" idx="3"/>
            <a:endCxn id="397" idx="0"/>
          </p:cNvCxnSpPr>
          <p:nvPr/>
        </p:nvCxnSpPr>
        <p:spPr>
          <a:xfrm flipH="1">
            <a:off x="5160280" y="3855711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/>
          <p:cNvCxnSpPr>
            <a:stCxn id="392" idx="5"/>
            <a:endCxn id="400" idx="0"/>
          </p:cNvCxnSpPr>
          <p:nvPr/>
        </p:nvCxnSpPr>
        <p:spPr>
          <a:xfrm>
            <a:off x="4549038" y="3871102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矩形 399"/>
          <p:cNvSpPr/>
          <p:nvPr/>
        </p:nvSpPr>
        <p:spPr>
          <a:xfrm>
            <a:off x="4370405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1" name="矩形 400"/>
          <p:cNvSpPr/>
          <p:nvPr/>
        </p:nvSpPr>
        <p:spPr>
          <a:xfrm>
            <a:off x="-46229" y="2119383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02" name="矩形 401"/>
          <p:cNvSpPr/>
          <p:nvPr/>
        </p:nvSpPr>
        <p:spPr>
          <a:xfrm>
            <a:off x="4504059" y="1528390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5</a:t>
            </a:r>
            <a:r>
              <a:rPr lang="zh-CN" altLang="en-US" dirty="0" smtClean="0"/>
              <a:t>插入</a:t>
            </a:r>
            <a:r>
              <a:rPr lang="zh-CN" altLang="en-US" dirty="0"/>
              <a:t>指定位置</a:t>
            </a:r>
            <a:endParaRPr lang="en-US" altLang="zh-CN" dirty="0"/>
          </a:p>
        </p:txBody>
      </p:sp>
      <p:cxnSp>
        <p:nvCxnSpPr>
          <p:cNvPr id="403" name="直接箭头连接符 402"/>
          <p:cNvCxnSpPr/>
          <p:nvPr/>
        </p:nvCxnSpPr>
        <p:spPr>
          <a:xfrm>
            <a:off x="4636368" y="1971146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接箭头连接符 507"/>
          <p:cNvCxnSpPr/>
          <p:nvPr/>
        </p:nvCxnSpPr>
        <p:spPr>
          <a:xfrm>
            <a:off x="10079445" y="1952507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矩形 509"/>
          <p:cNvSpPr/>
          <p:nvPr/>
        </p:nvSpPr>
        <p:spPr>
          <a:xfrm>
            <a:off x="9964608" y="339341"/>
            <a:ext cx="422904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/>
              <a:t>和</a:t>
            </a:r>
            <a:r>
              <a:rPr lang="zh-CN" altLang="en-US" dirty="0" smtClean="0"/>
              <a:t>叔节点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设为</a:t>
            </a:r>
            <a:endParaRPr lang="en-US" altLang="zh-CN" dirty="0" smtClean="0"/>
          </a:p>
          <a:p>
            <a:r>
              <a:rPr lang="zh-CN" altLang="en-US" dirty="0" smtClean="0"/>
              <a:t>黑色，将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4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</p:txBody>
      </p:sp>
      <p:cxnSp>
        <p:nvCxnSpPr>
          <p:cNvPr id="560" name="直接箭头连接符 559"/>
          <p:cNvCxnSpPr/>
          <p:nvPr/>
        </p:nvCxnSpPr>
        <p:spPr>
          <a:xfrm>
            <a:off x="16064500" y="1979557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矩形 560"/>
          <p:cNvSpPr/>
          <p:nvPr/>
        </p:nvSpPr>
        <p:spPr>
          <a:xfrm>
            <a:off x="15961541" y="-71530"/>
            <a:ext cx="434606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12</a:t>
            </a:r>
          </a:p>
          <a:p>
            <a:r>
              <a:rPr lang="zh-CN" altLang="en-US" dirty="0" smtClean="0"/>
              <a:t>设为黑色，将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设为当前节点，由于</a:t>
            </a:r>
            <a:r>
              <a:rPr lang="en-US" altLang="zh-CN" dirty="0" smtClean="0"/>
              <a:t>9</a:t>
            </a:r>
            <a:r>
              <a:rPr lang="zh-CN" altLang="en-US" dirty="0" smtClean="0"/>
              <a:t>已经</a:t>
            </a:r>
            <a:endParaRPr lang="en-US" altLang="zh-CN" dirty="0" smtClean="0"/>
          </a:p>
          <a:p>
            <a:r>
              <a:rPr lang="zh-CN" altLang="en-US" dirty="0" smtClean="0"/>
              <a:t>是根节点，所以直接再将</a:t>
            </a:r>
            <a:endParaRPr lang="en-US" altLang="zh-CN" dirty="0" smtClean="0"/>
          </a:p>
          <a:p>
            <a:r>
              <a:rPr lang="zh-CN" altLang="en-US" dirty="0" smtClean="0"/>
              <a:t>其变为黑色</a:t>
            </a:r>
            <a:endParaRPr lang="en-US" altLang="zh-CN" dirty="0" smtClean="0"/>
          </a:p>
        </p:txBody>
      </p:sp>
      <p:sp>
        <p:nvSpPr>
          <p:cNvPr id="275" name="椭圆 274"/>
          <p:cNvSpPr/>
          <p:nvPr/>
        </p:nvSpPr>
        <p:spPr>
          <a:xfrm>
            <a:off x="8234513" y="5345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76" name="椭圆 275"/>
          <p:cNvSpPr/>
          <p:nvPr/>
        </p:nvSpPr>
        <p:spPr>
          <a:xfrm>
            <a:off x="9464646" y="14877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77" name="直接连接符 276"/>
          <p:cNvCxnSpPr>
            <a:stCxn id="276" idx="0"/>
            <a:endCxn id="275" idx="5"/>
          </p:cNvCxnSpPr>
          <p:nvPr/>
        </p:nvCxnSpPr>
        <p:spPr>
          <a:xfrm flipH="1" flipV="1">
            <a:off x="8692895" y="992965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6" idx="5"/>
            <a:endCxn id="315" idx="0"/>
          </p:cNvCxnSpPr>
          <p:nvPr/>
        </p:nvCxnSpPr>
        <p:spPr>
          <a:xfrm>
            <a:off x="9923028" y="1946108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75" idx="3"/>
            <a:endCxn id="282" idx="0"/>
          </p:cNvCxnSpPr>
          <p:nvPr/>
        </p:nvCxnSpPr>
        <p:spPr>
          <a:xfrm flipH="1">
            <a:off x="7183714" y="992965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>
            <a:stCxn id="276" idx="3"/>
            <a:endCxn id="293" idx="0"/>
          </p:cNvCxnSpPr>
          <p:nvPr/>
        </p:nvCxnSpPr>
        <p:spPr>
          <a:xfrm flipH="1">
            <a:off x="8977135" y="1946108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82" idx="3"/>
            <a:endCxn id="288" idx="0"/>
          </p:cNvCxnSpPr>
          <p:nvPr/>
        </p:nvCxnSpPr>
        <p:spPr>
          <a:xfrm flipH="1">
            <a:off x="6514377" y="1929415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椭圆 281"/>
          <p:cNvSpPr/>
          <p:nvPr/>
        </p:nvSpPr>
        <p:spPr>
          <a:xfrm>
            <a:off x="6915200" y="14710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83" name="直接连接符 282"/>
          <p:cNvCxnSpPr>
            <a:stCxn id="282" idx="5"/>
            <a:endCxn id="306" idx="0"/>
          </p:cNvCxnSpPr>
          <p:nvPr/>
        </p:nvCxnSpPr>
        <p:spPr>
          <a:xfrm>
            <a:off x="7373582" y="1929415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椭圆 283"/>
          <p:cNvSpPr/>
          <p:nvPr/>
        </p:nvSpPr>
        <p:spPr>
          <a:xfrm>
            <a:off x="7088516" y="34093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85" name="直接连接符 284"/>
          <p:cNvCxnSpPr>
            <a:stCxn id="284" idx="4"/>
            <a:endCxn id="310" idx="0"/>
          </p:cNvCxnSpPr>
          <p:nvPr/>
        </p:nvCxnSpPr>
        <p:spPr>
          <a:xfrm flipH="1">
            <a:off x="7353426" y="3946368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84" idx="3"/>
            <a:endCxn id="287" idx="0"/>
          </p:cNvCxnSpPr>
          <p:nvPr/>
        </p:nvCxnSpPr>
        <p:spPr>
          <a:xfrm flipH="1">
            <a:off x="6813131" y="3867722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矩形 286"/>
          <p:cNvSpPr/>
          <p:nvPr/>
        </p:nvSpPr>
        <p:spPr>
          <a:xfrm>
            <a:off x="6566388" y="43830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8" name="椭圆 287"/>
          <p:cNvSpPr/>
          <p:nvPr/>
        </p:nvSpPr>
        <p:spPr>
          <a:xfrm>
            <a:off x="6245863" y="2474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89" name="矩形 288"/>
          <p:cNvSpPr/>
          <p:nvPr/>
        </p:nvSpPr>
        <p:spPr>
          <a:xfrm>
            <a:off x="6536775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0" name="直接连接符 289"/>
          <p:cNvCxnSpPr>
            <a:stCxn id="288" idx="5"/>
            <a:endCxn id="289" idx="0"/>
          </p:cNvCxnSpPr>
          <p:nvPr/>
        </p:nvCxnSpPr>
        <p:spPr>
          <a:xfrm>
            <a:off x="6704245" y="2932751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88" idx="3"/>
            <a:endCxn id="292" idx="0"/>
          </p:cNvCxnSpPr>
          <p:nvPr/>
        </p:nvCxnSpPr>
        <p:spPr>
          <a:xfrm flipH="1">
            <a:off x="6229318" y="2932751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矩形 291"/>
          <p:cNvSpPr/>
          <p:nvPr/>
        </p:nvSpPr>
        <p:spPr>
          <a:xfrm>
            <a:off x="5982575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3" name="椭圆 292"/>
          <p:cNvSpPr/>
          <p:nvPr/>
        </p:nvSpPr>
        <p:spPr>
          <a:xfrm>
            <a:off x="8708621" y="247550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4" name="矩形 293"/>
          <p:cNvSpPr/>
          <p:nvPr/>
        </p:nvSpPr>
        <p:spPr>
          <a:xfrm>
            <a:off x="8982141" y="34914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5" name="直接连接符 294"/>
          <p:cNvCxnSpPr>
            <a:stCxn id="293" idx="5"/>
            <a:endCxn id="294" idx="0"/>
          </p:cNvCxnSpPr>
          <p:nvPr/>
        </p:nvCxnSpPr>
        <p:spPr>
          <a:xfrm>
            <a:off x="9167003" y="2933887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stCxn id="293" idx="3"/>
            <a:endCxn id="297" idx="0"/>
          </p:cNvCxnSpPr>
          <p:nvPr/>
        </p:nvCxnSpPr>
        <p:spPr>
          <a:xfrm flipH="1">
            <a:off x="8687088" y="2933887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矩形 296"/>
          <p:cNvSpPr/>
          <p:nvPr/>
        </p:nvSpPr>
        <p:spPr>
          <a:xfrm>
            <a:off x="8440345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8" name="椭圆 297"/>
          <p:cNvSpPr/>
          <p:nvPr/>
        </p:nvSpPr>
        <p:spPr>
          <a:xfrm>
            <a:off x="7749268" y="34129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99" name="矩形 298"/>
          <p:cNvSpPr/>
          <p:nvPr/>
        </p:nvSpPr>
        <p:spPr>
          <a:xfrm>
            <a:off x="8315607" y="43830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0" name="直接连接符 299"/>
          <p:cNvCxnSpPr>
            <a:stCxn id="298" idx="5"/>
            <a:endCxn id="299" idx="0"/>
          </p:cNvCxnSpPr>
          <p:nvPr/>
        </p:nvCxnSpPr>
        <p:spPr>
          <a:xfrm>
            <a:off x="8207650" y="3871283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8" idx="4"/>
            <a:endCxn id="320" idx="0"/>
          </p:cNvCxnSpPr>
          <p:nvPr/>
        </p:nvCxnSpPr>
        <p:spPr>
          <a:xfrm flipH="1">
            <a:off x="7942707" y="3949929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椭圆 301"/>
          <p:cNvSpPr/>
          <p:nvPr/>
        </p:nvSpPr>
        <p:spPr>
          <a:xfrm>
            <a:off x="10647348" y="339732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10934766" y="43851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4" name="直接连接符 303"/>
          <p:cNvCxnSpPr>
            <a:stCxn id="302" idx="5"/>
            <a:endCxn id="303" idx="0"/>
          </p:cNvCxnSpPr>
          <p:nvPr/>
        </p:nvCxnSpPr>
        <p:spPr>
          <a:xfrm>
            <a:off x="11105730" y="3855711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302" idx="0"/>
            <a:endCxn id="315" idx="5"/>
          </p:cNvCxnSpPr>
          <p:nvPr/>
        </p:nvCxnSpPr>
        <p:spPr>
          <a:xfrm flipH="1" flipV="1">
            <a:off x="10605285" y="2898171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椭圆 305"/>
          <p:cNvSpPr/>
          <p:nvPr/>
        </p:nvSpPr>
        <p:spPr>
          <a:xfrm>
            <a:off x="7447409" y="2474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08" name="直接连接符 307"/>
          <p:cNvCxnSpPr>
            <a:stCxn id="306" idx="5"/>
            <a:endCxn id="298" idx="0"/>
          </p:cNvCxnSpPr>
          <p:nvPr/>
        </p:nvCxnSpPr>
        <p:spPr>
          <a:xfrm>
            <a:off x="7905791" y="2932751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306" idx="3"/>
            <a:endCxn id="284" idx="0"/>
          </p:cNvCxnSpPr>
          <p:nvPr/>
        </p:nvCxnSpPr>
        <p:spPr>
          <a:xfrm flipH="1">
            <a:off x="7357030" y="2932751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矩形 309"/>
          <p:cNvSpPr/>
          <p:nvPr/>
        </p:nvSpPr>
        <p:spPr>
          <a:xfrm>
            <a:off x="7106683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1" name="椭圆 310"/>
          <p:cNvSpPr/>
          <p:nvPr/>
        </p:nvSpPr>
        <p:spPr>
          <a:xfrm>
            <a:off x="9574784" y="34127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2" name="直接连接符 311"/>
          <p:cNvCxnSpPr>
            <a:stCxn id="311" idx="0"/>
            <a:endCxn id="315" idx="3"/>
          </p:cNvCxnSpPr>
          <p:nvPr/>
        </p:nvCxnSpPr>
        <p:spPr>
          <a:xfrm flipV="1">
            <a:off x="9843298" y="2898171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11" idx="3"/>
            <a:endCxn id="314" idx="0"/>
          </p:cNvCxnSpPr>
          <p:nvPr/>
        </p:nvCxnSpPr>
        <p:spPr>
          <a:xfrm flipH="1">
            <a:off x="9549298" y="3871102"/>
            <a:ext cx="104132" cy="51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矩形 313"/>
          <p:cNvSpPr/>
          <p:nvPr/>
        </p:nvSpPr>
        <p:spPr>
          <a:xfrm>
            <a:off x="9302555" y="43830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5" name="椭圆 314"/>
          <p:cNvSpPr/>
          <p:nvPr/>
        </p:nvSpPr>
        <p:spPr>
          <a:xfrm>
            <a:off x="10146903" y="24397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16" name="矩形 315"/>
          <p:cNvSpPr/>
          <p:nvPr/>
        </p:nvSpPr>
        <p:spPr>
          <a:xfrm>
            <a:off x="10397665" y="43855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17" name="直接连接符 316"/>
          <p:cNvCxnSpPr>
            <a:stCxn id="302" idx="3"/>
            <a:endCxn id="316" idx="0"/>
          </p:cNvCxnSpPr>
          <p:nvPr/>
        </p:nvCxnSpPr>
        <p:spPr>
          <a:xfrm flipH="1">
            <a:off x="10644408" y="3855711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1" idx="5"/>
            <a:endCxn id="319" idx="0"/>
          </p:cNvCxnSpPr>
          <p:nvPr/>
        </p:nvCxnSpPr>
        <p:spPr>
          <a:xfrm>
            <a:off x="10033166" y="3871102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/>
          <p:cNvSpPr/>
          <p:nvPr/>
        </p:nvSpPr>
        <p:spPr>
          <a:xfrm>
            <a:off x="9854533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0" name="椭圆 319"/>
          <p:cNvSpPr/>
          <p:nvPr/>
        </p:nvSpPr>
        <p:spPr>
          <a:xfrm>
            <a:off x="7674193" y="43020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322" name="直接连接符 321"/>
          <p:cNvCxnSpPr>
            <a:stCxn id="320" idx="3"/>
            <a:endCxn id="323" idx="0"/>
          </p:cNvCxnSpPr>
          <p:nvPr/>
        </p:nvCxnSpPr>
        <p:spPr>
          <a:xfrm flipH="1">
            <a:off x="7659048" y="4760402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矩形 322"/>
          <p:cNvSpPr/>
          <p:nvPr/>
        </p:nvSpPr>
        <p:spPr>
          <a:xfrm>
            <a:off x="7412305" y="52811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4" name="直接连接符 323"/>
          <p:cNvCxnSpPr>
            <a:stCxn id="320" idx="5"/>
            <a:endCxn id="325" idx="0"/>
          </p:cNvCxnSpPr>
          <p:nvPr/>
        </p:nvCxnSpPr>
        <p:spPr>
          <a:xfrm>
            <a:off x="8132575" y="4760402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矩形 324"/>
          <p:cNvSpPr/>
          <p:nvPr/>
        </p:nvSpPr>
        <p:spPr>
          <a:xfrm>
            <a:off x="7964283" y="52924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8" name="椭圆 327"/>
          <p:cNvSpPr/>
          <p:nvPr/>
        </p:nvSpPr>
        <p:spPr>
          <a:xfrm>
            <a:off x="14134172" y="5595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29" name="椭圆 328"/>
          <p:cNvSpPr/>
          <p:nvPr/>
        </p:nvSpPr>
        <p:spPr>
          <a:xfrm>
            <a:off x="15364305" y="151272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30" name="直接连接符 329"/>
          <p:cNvCxnSpPr>
            <a:stCxn id="329" idx="0"/>
            <a:endCxn id="328" idx="5"/>
          </p:cNvCxnSpPr>
          <p:nvPr/>
        </p:nvCxnSpPr>
        <p:spPr>
          <a:xfrm flipH="1" flipV="1">
            <a:off x="14592554" y="1017960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9" idx="5"/>
            <a:endCxn id="581" idx="0"/>
          </p:cNvCxnSpPr>
          <p:nvPr/>
        </p:nvCxnSpPr>
        <p:spPr>
          <a:xfrm>
            <a:off x="15822687" y="1971103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/>
          <p:cNvCxnSpPr>
            <a:stCxn id="328" idx="3"/>
            <a:endCxn id="335" idx="0"/>
          </p:cNvCxnSpPr>
          <p:nvPr/>
        </p:nvCxnSpPr>
        <p:spPr>
          <a:xfrm flipH="1">
            <a:off x="13083373" y="1017960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连接符 332"/>
          <p:cNvCxnSpPr>
            <a:stCxn id="329" idx="3"/>
            <a:endCxn id="346" idx="0"/>
          </p:cNvCxnSpPr>
          <p:nvPr/>
        </p:nvCxnSpPr>
        <p:spPr>
          <a:xfrm flipH="1">
            <a:off x="14876794" y="1971103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35" idx="3"/>
            <a:endCxn id="341" idx="0"/>
          </p:cNvCxnSpPr>
          <p:nvPr/>
        </p:nvCxnSpPr>
        <p:spPr>
          <a:xfrm flipH="1">
            <a:off x="12414036" y="1954410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椭圆 334"/>
          <p:cNvSpPr/>
          <p:nvPr/>
        </p:nvSpPr>
        <p:spPr>
          <a:xfrm>
            <a:off x="12814859" y="149602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36" name="直接连接符 335"/>
          <p:cNvCxnSpPr>
            <a:stCxn id="335" idx="5"/>
            <a:endCxn id="573" idx="0"/>
          </p:cNvCxnSpPr>
          <p:nvPr/>
        </p:nvCxnSpPr>
        <p:spPr>
          <a:xfrm>
            <a:off x="13273241" y="1954410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椭圆 336"/>
          <p:cNvSpPr/>
          <p:nvPr/>
        </p:nvSpPr>
        <p:spPr>
          <a:xfrm>
            <a:off x="12988175" y="34343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38" name="直接连接符 337"/>
          <p:cNvCxnSpPr>
            <a:stCxn id="337" idx="4"/>
            <a:endCxn id="576" idx="0"/>
          </p:cNvCxnSpPr>
          <p:nvPr/>
        </p:nvCxnSpPr>
        <p:spPr>
          <a:xfrm flipH="1">
            <a:off x="13253085" y="3971363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37" idx="3"/>
            <a:endCxn id="340" idx="0"/>
          </p:cNvCxnSpPr>
          <p:nvPr/>
        </p:nvCxnSpPr>
        <p:spPr>
          <a:xfrm flipH="1">
            <a:off x="12712790" y="3892717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矩形 339"/>
          <p:cNvSpPr/>
          <p:nvPr/>
        </p:nvSpPr>
        <p:spPr>
          <a:xfrm>
            <a:off x="12466047" y="44080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1" name="椭圆 340"/>
          <p:cNvSpPr/>
          <p:nvPr/>
        </p:nvSpPr>
        <p:spPr>
          <a:xfrm>
            <a:off x="12145522" y="24993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42" name="矩形 341"/>
          <p:cNvSpPr/>
          <p:nvPr/>
        </p:nvSpPr>
        <p:spPr>
          <a:xfrm>
            <a:off x="12436434" y="35099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3" name="直接连接符 342"/>
          <p:cNvCxnSpPr>
            <a:stCxn id="341" idx="5"/>
            <a:endCxn id="342" idx="0"/>
          </p:cNvCxnSpPr>
          <p:nvPr/>
        </p:nvCxnSpPr>
        <p:spPr>
          <a:xfrm>
            <a:off x="12603904" y="2957746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连接符 343"/>
          <p:cNvCxnSpPr>
            <a:stCxn id="341" idx="3"/>
            <a:endCxn id="345" idx="0"/>
          </p:cNvCxnSpPr>
          <p:nvPr/>
        </p:nvCxnSpPr>
        <p:spPr>
          <a:xfrm flipH="1">
            <a:off x="12128977" y="2957746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矩形 344"/>
          <p:cNvSpPr/>
          <p:nvPr/>
        </p:nvSpPr>
        <p:spPr>
          <a:xfrm>
            <a:off x="11882234" y="35099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6" name="椭圆 345"/>
          <p:cNvSpPr/>
          <p:nvPr/>
        </p:nvSpPr>
        <p:spPr>
          <a:xfrm>
            <a:off x="14608280" y="25005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14881800" y="35164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8" name="直接连接符 347"/>
          <p:cNvCxnSpPr>
            <a:stCxn id="346" idx="5"/>
            <a:endCxn id="347" idx="0"/>
          </p:cNvCxnSpPr>
          <p:nvPr/>
        </p:nvCxnSpPr>
        <p:spPr>
          <a:xfrm>
            <a:off x="15066662" y="2958882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46" idx="3"/>
            <a:endCxn id="350" idx="0"/>
          </p:cNvCxnSpPr>
          <p:nvPr/>
        </p:nvCxnSpPr>
        <p:spPr>
          <a:xfrm flipH="1">
            <a:off x="14586747" y="2958882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矩形 349"/>
          <p:cNvSpPr/>
          <p:nvPr/>
        </p:nvSpPr>
        <p:spPr>
          <a:xfrm>
            <a:off x="14340004" y="35099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1" name="椭圆 350"/>
          <p:cNvSpPr/>
          <p:nvPr/>
        </p:nvSpPr>
        <p:spPr>
          <a:xfrm>
            <a:off x="13648927" y="34378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52" name="矩形 351"/>
          <p:cNvSpPr/>
          <p:nvPr/>
        </p:nvSpPr>
        <p:spPr>
          <a:xfrm>
            <a:off x="14215266" y="44080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53" name="直接连接符 352"/>
          <p:cNvCxnSpPr>
            <a:stCxn id="351" idx="5"/>
            <a:endCxn id="352" idx="0"/>
          </p:cNvCxnSpPr>
          <p:nvPr/>
        </p:nvCxnSpPr>
        <p:spPr>
          <a:xfrm>
            <a:off x="14107309" y="3896278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>
            <a:stCxn id="351" idx="4"/>
            <a:endCxn id="586" idx="0"/>
          </p:cNvCxnSpPr>
          <p:nvPr/>
        </p:nvCxnSpPr>
        <p:spPr>
          <a:xfrm flipH="1">
            <a:off x="13842366" y="3974924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椭圆 354"/>
          <p:cNvSpPr/>
          <p:nvPr/>
        </p:nvSpPr>
        <p:spPr>
          <a:xfrm>
            <a:off x="16547007" y="342232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16834425" y="44101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71" name="直接连接符 570"/>
          <p:cNvCxnSpPr>
            <a:stCxn id="355" idx="5"/>
            <a:endCxn id="436" idx="0"/>
          </p:cNvCxnSpPr>
          <p:nvPr/>
        </p:nvCxnSpPr>
        <p:spPr>
          <a:xfrm>
            <a:off x="17005389" y="3880706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接连接符 571"/>
          <p:cNvCxnSpPr>
            <a:stCxn id="355" idx="0"/>
            <a:endCxn id="581" idx="5"/>
          </p:cNvCxnSpPr>
          <p:nvPr/>
        </p:nvCxnSpPr>
        <p:spPr>
          <a:xfrm flipH="1" flipV="1">
            <a:off x="16504944" y="2923166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椭圆 572"/>
          <p:cNvSpPr/>
          <p:nvPr/>
        </p:nvSpPr>
        <p:spPr>
          <a:xfrm>
            <a:off x="13347068" y="249936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74" name="直接连接符 573"/>
          <p:cNvCxnSpPr>
            <a:stCxn id="573" idx="5"/>
            <a:endCxn id="351" idx="0"/>
          </p:cNvCxnSpPr>
          <p:nvPr/>
        </p:nvCxnSpPr>
        <p:spPr>
          <a:xfrm>
            <a:off x="13805450" y="2957746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接连接符 574"/>
          <p:cNvCxnSpPr>
            <a:stCxn id="573" idx="3"/>
            <a:endCxn id="337" idx="0"/>
          </p:cNvCxnSpPr>
          <p:nvPr/>
        </p:nvCxnSpPr>
        <p:spPr>
          <a:xfrm flipH="1">
            <a:off x="13256689" y="2957746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矩形 575"/>
          <p:cNvSpPr/>
          <p:nvPr/>
        </p:nvSpPr>
        <p:spPr>
          <a:xfrm>
            <a:off x="13006342" y="44193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7" name="椭圆 576"/>
          <p:cNvSpPr/>
          <p:nvPr/>
        </p:nvSpPr>
        <p:spPr>
          <a:xfrm>
            <a:off x="15474443" y="34377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78" name="直接连接符 577"/>
          <p:cNvCxnSpPr>
            <a:stCxn id="577" idx="0"/>
            <a:endCxn id="581" idx="3"/>
          </p:cNvCxnSpPr>
          <p:nvPr/>
        </p:nvCxnSpPr>
        <p:spPr>
          <a:xfrm flipV="1">
            <a:off x="15742957" y="2923166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接连接符 578"/>
          <p:cNvCxnSpPr>
            <a:stCxn id="577" idx="3"/>
            <a:endCxn id="580" idx="0"/>
          </p:cNvCxnSpPr>
          <p:nvPr/>
        </p:nvCxnSpPr>
        <p:spPr>
          <a:xfrm flipH="1">
            <a:off x="15448957" y="3896097"/>
            <a:ext cx="104132" cy="51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矩形 579"/>
          <p:cNvSpPr/>
          <p:nvPr/>
        </p:nvSpPr>
        <p:spPr>
          <a:xfrm>
            <a:off x="15202214" y="44080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1" name="椭圆 580"/>
          <p:cNvSpPr/>
          <p:nvPr/>
        </p:nvSpPr>
        <p:spPr>
          <a:xfrm>
            <a:off x="16046562" y="24647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82" name="矩形 581"/>
          <p:cNvSpPr/>
          <p:nvPr/>
        </p:nvSpPr>
        <p:spPr>
          <a:xfrm>
            <a:off x="16297324" y="44105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3" name="直接连接符 582"/>
          <p:cNvCxnSpPr>
            <a:stCxn id="355" idx="3"/>
            <a:endCxn id="582" idx="0"/>
          </p:cNvCxnSpPr>
          <p:nvPr/>
        </p:nvCxnSpPr>
        <p:spPr>
          <a:xfrm flipH="1">
            <a:off x="16544067" y="3880706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接连接符 583"/>
          <p:cNvCxnSpPr>
            <a:stCxn id="577" idx="5"/>
            <a:endCxn id="585" idx="0"/>
          </p:cNvCxnSpPr>
          <p:nvPr/>
        </p:nvCxnSpPr>
        <p:spPr>
          <a:xfrm>
            <a:off x="15932825" y="3896097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矩形 584"/>
          <p:cNvSpPr/>
          <p:nvPr/>
        </p:nvSpPr>
        <p:spPr>
          <a:xfrm>
            <a:off x="15754192" y="44193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6" name="椭圆 585"/>
          <p:cNvSpPr/>
          <p:nvPr/>
        </p:nvSpPr>
        <p:spPr>
          <a:xfrm>
            <a:off x="13573852" y="43270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587" name="直接连接符 586"/>
          <p:cNvCxnSpPr>
            <a:stCxn id="586" idx="3"/>
            <a:endCxn id="588" idx="0"/>
          </p:cNvCxnSpPr>
          <p:nvPr/>
        </p:nvCxnSpPr>
        <p:spPr>
          <a:xfrm flipH="1">
            <a:off x="13558707" y="4785397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矩形 587"/>
          <p:cNvSpPr/>
          <p:nvPr/>
        </p:nvSpPr>
        <p:spPr>
          <a:xfrm>
            <a:off x="13311964" y="53061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9" name="直接连接符 588"/>
          <p:cNvCxnSpPr>
            <a:stCxn id="586" idx="5"/>
            <a:endCxn id="590" idx="0"/>
          </p:cNvCxnSpPr>
          <p:nvPr/>
        </p:nvCxnSpPr>
        <p:spPr>
          <a:xfrm>
            <a:off x="14032234" y="4785397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矩形 589"/>
          <p:cNvSpPr/>
          <p:nvPr/>
        </p:nvSpPr>
        <p:spPr>
          <a:xfrm>
            <a:off x="13863942" y="53174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1" name="椭圆 590"/>
          <p:cNvSpPr/>
          <p:nvPr/>
        </p:nvSpPr>
        <p:spPr>
          <a:xfrm>
            <a:off x="20004765" y="55956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92" name="椭圆 591"/>
          <p:cNvSpPr/>
          <p:nvPr/>
        </p:nvSpPr>
        <p:spPr>
          <a:xfrm>
            <a:off x="21234898" y="15127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3" name="直接连接符 592"/>
          <p:cNvCxnSpPr>
            <a:stCxn id="592" idx="0"/>
            <a:endCxn id="591" idx="5"/>
          </p:cNvCxnSpPr>
          <p:nvPr/>
        </p:nvCxnSpPr>
        <p:spPr>
          <a:xfrm flipH="1" flipV="1">
            <a:off x="20463147" y="1017947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连接符 593"/>
          <p:cNvCxnSpPr>
            <a:stCxn id="592" idx="5"/>
            <a:endCxn id="630" idx="0"/>
          </p:cNvCxnSpPr>
          <p:nvPr/>
        </p:nvCxnSpPr>
        <p:spPr>
          <a:xfrm>
            <a:off x="21693280" y="1971090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连接符 594"/>
          <p:cNvCxnSpPr>
            <a:stCxn id="591" idx="3"/>
            <a:endCxn id="598" idx="0"/>
          </p:cNvCxnSpPr>
          <p:nvPr/>
        </p:nvCxnSpPr>
        <p:spPr>
          <a:xfrm flipH="1">
            <a:off x="18953966" y="1017947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592" idx="3"/>
            <a:endCxn id="609" idx="0"/>
          </p:cNvCxnSpPr>
          <p:nvPr/>
        </p:nvCxnSpPr>
        <p:spPr>
          <a:xfrm flipH="1">
            <a:off x="20747387" y="1971090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接连接符 596"/>
          <p:cNvCxnSpPr>
            <a:stCxn id="598" idx="3"/>
            <a:endCxn id="604" idx="0"/>
          </p:cNvCxnSpPr>
          <p:nvPr/>
        </p:nvCxnSpPr>
        <p:spPr>
          <a:xfrm flipH="1">
            <a:off x="18284629" y="1954397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椭圆 597"/>
          <p:cNvSpPr/>
          <p:nvPr/>
        </p:nvSpPr>
        <p:spPr>
          <a:xfrm>
            <a:off x="18685452" y="14960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599" name="直接连接符 598"/>
          <p:cNvCxnSpPr>
            <a:stCxn id="598" idx="5"/>
            <a:endCxn id="622" idx="0"/>
          </p:cNvCxnSpPr>
          <p:nvPr/>
        </p:nvCxnSpPr>
        <p:spPr>
          <a:xfrm>
            <a:off x="19143834" y="1954397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椭圆 599"/>
          <p:cNvSpPr/>
          <p:nvPr/>
        </p:nvSpPr>
        <p:spPr>
          <a:xfrm>
            <a:off x="18858768" y="34343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01" name="直接连接符 600"/>
          <p:cNvCxnSpPr>
            <a:stCxn id="600" idx="4"/>
            <a:endCxn id="625" idx="0"/>
          </p:cNvCxnSpPr>
          <p:nvPr/>
        </p:nvCxnSpPr>
        <p:spPr>
          <a:xfrm flipH="1">
            <a:off x="19123678" y="3971350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接连接符 601"/>
          <p:cNvCxnSpPr>
            <a:stCxn id="600" idx="3"/>
            <a:endCxn id="603" idx="0"/>
          </p:cNvCxnSpPr>
          <p:nvPr/>
        </p:nvCxnSpPr>
        <p:spPr>
          <a:xfrm flipH="1">
            <a:off x="18583383" y="3892704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矩形 602"/>
          <p:cNvSpPr/>
          <p:nvPr/>
        </p:nvSpPr>
        <p:spPr>
          <a:xfrm>
            <a:off x="18336640" y="44080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4" name="椭圆 603"/>
          <p:cNvSpPr/>
          <p:nvPr/>
        </p:nvSpPr>
        <p:spPr>
          <a:xfrm>
            <a:off x="18016115" y="249935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05" name="矩形 604"/>
          <p:cNvSpPr/>
          <p:nvPr/>
        </p:nvSpPr>
        <p:spPr>
          <a:xfrm>
            <a:off x="18307027" y="35099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6" name="直接连接符 605"/>
          <p:cNvCxnSpPr>
            <a:stCxn id="604" idx="5"/>
            <a:endCxn id="605" idx="0"/>
          </p:cNvCxnSpPr>
          <p:nvPr/>
        </p:nvCxnSpPr>
        <p:spPr>
          <a:xfrm>
            <a:off x="18474497" y="2957733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接连接符 606"/>
          <p:cNvCxnSpPr>
            <a:stCxn id="604" idx="3"/>
            <a:endCxn id="608" idx="0"/>
          </p:cNvCxnSpPr>
          <p:nvPr/>
        </p:nvCxnSpPr>
        <p:spPr>
          <a:xfrm flipH="1">
            <a:off x="17999570" y="2957733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矩形 607"/>
          <p:cNvSpPr/>
          <p:nvPr/>
        </p:nvSpPr>
        <p:spPr>
          <a:xfrm>
            <a:off x="17752827" y="35099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9" name="椭圆 608"/>
          <p:cNvSpPr/>
          <p:nvPr/>
        </p:nvSpPr>
        <p:spPr>
          <a:xfrm>
            <a:off x="20478873" y="25004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10" name="矩形 609"/>
          <p:cNvSpPr/>
          <p:nvPr/>
        </p:nvSpPr>
        <p:spPr>
          <a:xfrm>
            <a:off x="20752393" y="35163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1" name="直接连接符 610"/>
          <p:cNvCxnSpPr>
            <a:stCxn id="609" idx="5"/>
            <a:endCxn id="610" idx="0"/>
          </p:cNvCxnSpPr>
          <p:nvPr/>
        </p:nvCxnSpPr>
        <p:spPr>
          <a:xfrm>
            <a:off x="20937255" y="2958869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接连接符 611"/>
          <p:cNvCxnSpPr>
            <a:stCxn id="609" idx="3"/>
            <a:endCxn id="613" idx="0"/>
          </p:cNvCxnSpPr>
          <p:nvPr/>
        </p:nvCxnSpPr>
        <p:spPr>
          <a:xfrm flipH="1">
            <a:off x="20457340" y="2958869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矩形 612"/>
          <p:cNvSpPr/>
          <p:nvPr/>
        </p:nvSpPr>
        <p:spPr>
          <a:xfrm>
            <a:off x="20210597" y="35099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4" name="椭圆 613"/>
          <p:cNvSpPr/>
          <p:nvPr/>
        </p:nvSpPr>
        <p:spPr>
          <a:xfrm>
            <a:off x="19519520" y="34378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615" name="矩形 614"/>
          <p:cNvSpPr/>
          <p:nvPr/>
        </p:nvSpPr>
        <p:spPr>
          <a:xfrm>
            <a:off x="20085859" y="44080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6" name="直接连接符 615"/>
          <p:cNvCxnSpPr>
            <a:stCxn id="614" idx="5"/>
            <a:endCxn id="615" idx="0"/>
          </p:cNvCxnSpPr>
          <p:nvPr/>
        </p:nvCxnSpPr>
        <p:spPr>
          <a:xfrm>
            <a:off x="19977902" y="3896265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接连接符 616"/>
          <p:cNvCxnSpPr>
            <a:stCxn id="614" idx="4"/>
            <a:endCxn id="635" idx="0"/>
          </p:cNvCxnSpPr>
          <p:nvPr/>
        </p:nvCxnSpPr>
        <p:spPr>
          <a:xfrm flipH="1">
            <a:off x="19712959" y="3974911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椭圆 617"/>
          <p:cNvSpPr/>
          <p:nvPr/>
        </p:nvSpPr>
        <p:spPr>
          <a:xfrm>
            <a:off x="22417600" y="342231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19" name="矩形 618"/>
          <p:cNvSpPr/>
          <p:nvPr/>
        </p:nvSpPr>
        <p:spPr>
          <a:xfrm>
            <a:off x="22705018" y="44101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20" name="直接连接符 619"/>
          <p:cNvCxnSpPr>
            <a:stCxn id="618" idx="5"/>
            <a:endCxn id="619" idx="0"/>
          </p:cNvCxnSpPr>
          <p:nvPr/>
        </p:nvCxnSpPr>
        <p:spPr>
          <a:xfrm>
            <a:off x="22875982" y="3880693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618" idx="0"/>
            <a:endCxn id="630" idx="5"/>
          </p:cNvCxnSpPr>
          <p:nvPr/>
        </p:nvCxnSpPr>
        <p:spPr>
          <a:xfrm flipH="1" flipV="1">
            <a:off x="22375537" y="2923153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椭圆 621"/>
          <p:cNvSpPr/>
          <p:nvPr/>
        </p:nvSpPr>
        <p:spPr>
          <a:xfrm>
            <a:off x="19217661" y="249935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23" name="直接连接符 622"/>
          <p:cNvCxnSpPr>
            <a:stCxn id="622" idx="5"/>
            <a:endCxn id="614" idx="0"/>
          </p:cNvCxnSpPr>
          <p:nvPr/>
        </p:nvCxnSpPr>
        <p:spPr>
          <a:xfrm>
            <a:off x="19676043" y="2957733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接连接符 623"/>
          <p:cNvCxnSpPr>
            <a:stCxn id="622" idx="3"/>
            <a:endCxn id="600" idx="0"/>
          </p:cNvCxnSpPr>
          <p:nvPr/>
        </p:nvCxnSpPr>
        <p:spPr>
          <a:xfrm flipH="1">
            <a:off x="19127282" y="2957733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矩形 624"/>
          <p:cNvSpPr/>
          <p:nvPr/>
        </p:nvSpPr>
        <p:spPr>
          <a:xfrm>
            <a:off x="18876935" y="44193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6" name="椭圆 625"/>
          <p:cNvSpPr/>
          <p:nvPr/>
        </p:nvSpPr>
        <p:spPr>
          <a:xfrm>
            <a:off x="21345036" y="34377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27" name="直接连接符 626"/>
          <p:cNvCxnSpPr>
            <a:stCxn id="626" idx="0"/>
            <a:endCxn id="630" idx="3"/>
          </p:cNvCxnSpPr>
          <p:nvPr/>
        </p:nvCxnSpPr>
        <p:spPr>
          <a:xfrm flipV="1">
            <a:off x="21613550" y="2923153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连接符 627"/>
          <p:cNvCxnSpPr>
            <a:stCxn id="626" idx="3"/>
            <a:endCxn id="629" idx="0"/>
          </p:cNvCxnSpPr>
          <p:nvPr/>
        </p:nvCxnSpPr>
        <p:spPr>
          <a:xfrm flipH="1">
            <a:off x="21319550" y="3896084"/>
            <a:ext cx="104132" cy="51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矩形 628"/>
          <p:cNvSpPr/>
          <p:nvPr/>
        </p:nvSpPr>
        <p:spPr>
          <a:xfrm>
            <a:off x="21072807" y="44080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0" name="椭圆 629"/>
          <p:cNvSpPr/>
          <p:nvPr/>
        </p:nvSpPr>
        <p:spPr>
          <a:xfrm>
            <a:off x="21917155" y="24647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31" name="矩形 630"/>
          <p:cNvSpPr/>
          <p:nvPr/>
        </p:nvSpPr>
        <p:spPr>
          <a:xfrm>
            <a:off x="22167917" y="44105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32" name="直接连接符 631"/>
          <p:cNvCxnSpPr>
            <a:stCxn id="618" idx="3"/>
            <a:endCxn id="631" idx="0"/>
          </p:cNvCxnSpPr>
          <p:nvPr/>
        </p:nvCxnSpPr>
        <p:spPr>
          <a:xfrm flipH="1">
            <a:off x="22414660" y="3880693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接连接符 632"/>
          <p:cNvCxnSpPr>
            <a:stCxn id="626" idx="5"/>
            <a:endCxn id="634" idx="0"/>
          </p:cNvCxnSpPr>
          <p:nvPr/>
        </p:nvCxnSpPr>
        <p:spPr>
          <a:xfrm>
            <a:off x="21803418" y="3896084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矩形 633"/>
          <p:cNvSpPr/>
          <p:nvPr/>
        </p:nvSpPr>
        <p:spPr>
          <a:xfrm>
            <a:off x="21624785" y="44193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5" name="椭圆 634"/>
          <p:cNvSpPr/>
          <p:nvPr/>
        </p:nvSpPr>
        <p:spPr>
          <a:xfrm>
            <a:off x="19444445" y="43270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636" name="直接连接符 635"/>
          <p:cNvCxnSpPr>
            <a:stCxn id="635" idx="3"/>
            <a:endCxn id="637" idx="0"/>
          </p:cNvCxnSpPr>
          <p:nvPr/>
        </p:nvCxnSpPr>
        <p:spPr>
          <a:xfrm flipH="1">
            <a:off x="19429300" y="4785384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矩形 636"/>
          <p:cNvSpPr/>
          <p:nvPr/>
        </p:nvSpPr>
        <p:spPr>
          <a:xfrm>
            <a:off x="19182557" y="53060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38" name="直接连接符 637"/>
          <p:cNvCxnSpPr>
            <a:stCxn id="635" idx="5"/>
            <a:endCxn id="639" idx="0"/>
          </p:cNvCxnSpPr>
          <p:nvPr/>
        </p:nvCxnSpPr>
        <p:spPr>
          <a:xfrm>
            <a:off x="19902827" y="4785384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矩形 638"/>
          <p:cNvSpPr/>
          <p:nvPr/>
        </p:nvSpPr>
        <p:spPr>
          <a:xfrm>
            <a:off x="19734535" y="53174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3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矩形 561"/>
          <p:cNvSpPr/>
          <p:nvPr/>
        </p:nvSpPr>
        <p:spPr>
          <a:xfrm>
            <a:off x="-146" y="370306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00" name="矩形 299"/>
          <p:cNvSpPr/>
          <p:nvPr/>
        </p:nvSpPr>
        <p:spPr>
          <a:xfrm>
            <a:off x="4667007" y="1438112"/>
            <a:ext cx="1572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14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r>
              <a:rPr lang="zh-CN" altLang="en-US" dirty="0" smtClean="0"/>
              <a:t>指定</a:t>
            </a:r>
            <a:r>
              <a:rPr lang="zh-CN" altLang="en-US" dirty="0"/>
              <a:t>位置</a:t>
            </a:r>
            <a:endParaRPr lang="en-US" altLang="zh-CN" dirty="0"/>
          </a:p>
        </p:txBody>
      </p:sp>
      <p:cxnSp>
        <p:nvCxnSpPr>
          <p:cNvPr id="301" name="直接箭头连接符 300"/>
          <p:cNvCxnSpPr/>
          <p:nvPr/>
        </p:nvCxnSpPr>
        <p:spPr>
          <a:xfrm>
            <a:off x="4395856" y="2101683"/>
            <a:ext cx="2104902" cy="350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接箭头连接符 612"/>
          <p:cNvCxnSpPr/>
          <p:nvPr/>
        </p:nvCxnSpPr>
        <p:spPr>
          <a:xfrm>
            <a:off x="9942039" y="2116892"/>
            <a:ext cx="2749136" cy="367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矩形 613"/>
          <p:cNvSpPr/>
          <p:nvPr/>
        </p:nvSpPr>
        <p:spPr>
          <a:xfrm>
            <a:off x="9804240" y="524608"/>
            <a:ext cx="458010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19</a:t>
            </a:r>
          </a:p>
          <a:p>
            <a:r>
              <a:rPr lang="zh-CN" altLang="en-US" dirty="0" smtClean="0"/>
              <a:t>设为黑色，将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18</a:t>
            </a:r>
            <a:r>
              <a:rPr lang="zh-CN" altLang="en-US" dirty="0" smtClean="0"/>
              <a:t>设为</a:t>
            </a:r>
            <a:endParaRPr lang="en-US" altLang="zh-CN" dirty="0" smtClean="0"/>
          </a:p>
          <a:p>
            <a:r>
              <a:rPr lang="zh-CN" altLang="en-US" dirty="0" smtClean="0"/>
              <a:t>红色，并将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</p:txBody>
      </p:sp>
      <p:sp>
        <p:nvSpPr>
          <p:cNvPr id="162" name="椭圆 161"/>
          <p:cNvSpPr/>
          <p:nvPr/>
        </p:nvSpPr>
        <p:spPr>
          <a:xfrm>
            <a:off x="2461147" y="7315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63" name="椭圆 162"/>
          <p:cNvSpPr/>
          <p:nvPr/>
        </p:nvSpPr>
        <p:spPr>
          <a:xfrm>
            <a:off x="3691280" y="16847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4" name="直接连接符 163"/>
          <p:cNvCxnSpPr>
            <a:stCxn id="163" idx="0"/>
            <a:endCxn id="162" idx="5"/>
          </p:cNvCxnSpPr>
          <p:nvPr/>
        </p:nvCxnSpPr>
        <p:spPr>
          <a:xfrm flipH="1" flipV="1">
            <a:off x="2919529" y="1189975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3" idx="5"/>
            <a:endCxn id="201" idx="0"/>
          </p:cNvCxnSpPr>
          <p:nvPr/>
        </p:nvCxnSpPr>
        <p:spPr>
          <a:xfrm>
            <a:off x="4149662" y="2143118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62" idx="3"/>
            <a:endCxn id="169" idx="0"/>
          </p:cNvCxnSpPr>
          <p:nvPr/>
        </p:nvCxnSpPr>
        <p:spPr>
          <a:xfrm flipH="1">
            <a:off x="1410348" y="1189975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63" idx="3"/>
            <a:endCxn id="180" idx="0"/>
          </p:cNvCxnSpPr>
          <p:nvPr/>
        </p:nvCxnSpPr>
        <p:spPr>
          <a:xfrm flipH="1">
            <a:off x="3203769" y="2143118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69" idx="3"/>
            <a:endCxn id="175" idx="0"/>
          </p:cNvCxnSpPr>
          <p:nvPr/>
        </p:nvCxnSpPr>
        <p:spPr>
          <a:xfrm flipH="1">
            <a:off x="741011" y="2126425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椭圆 168"/>
          <p:cNvSpPr/>
          <p:nvPr/>
        </p:nvSpPr>
        <p:spPr>
          <a:xfrm>
            <a:off x="1141834" y="16680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70" name="直接连接符 169"/>
          <p:cNvCxnSpPr>
            <a:stCxn id="169" idx="5"/>
            <a:endCxn id="193" idx="0"/>
          </p:cNvCxnSpPr>
          <p:nvPr/>
        </p:nvCxnSpPr>
        <p:spPr>
          <a:xfrm>
            <a:off x="1600216" y="2126425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椭圆 170"/>
          <p:cNvSpPr/>
          <p:nvPr/>
        </p:nvSpPr>
        <p:spPr>
          <a:xfrm>
            <a:off x="1315150" y="36063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72" name="直接连接符 171"/>
          <p:cNvCxnSpPr>
            <a:stCxn id="171" idx="4"/>
            <a:endCxn id="196" idx="0"/>
          </p:cNvCxnSpPr>
          <p:nvPr/>
        </p:nvCxnSpPr>
        <p:spPr>
          <a:xfrm flipH="1">
            <a:off x="1580060" y="4143378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71" idx="3"/>
            <a:endCxn id="174" idx="0"/>
          </p:cNvCxnSpPr>
          <p:nvPr/>
        </p:nvCxnSpPr>
        <p:spPr>
          <a:xfrm flipH="1">
            <a:off x="1039765" y="4064732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矩形 173"/>
          <p:cNvSpPr/>
          <p:nvPr/>
        </p:nvSpPr>
        <p:spPr>
          <a:xfrm>
            <a:off x="793022" y="45800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5" name="椭圆 174"/>
          <p:cNvSpPr/>
          <p:nvPr/>
        </p:nvSpPr>
        <p:spPr>
          <a:xfrm>
            <a:off x="472497" y="267137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76" name="矩形 175"/>
          <p:cNvSpPr/>
          <p:nvPr/>
        </p:nvSpPr>
        <p:spPr>
          <a:xfrm>
            <a:off x="763409" y="36819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7" name="直接连接符 176"/>
          <p:cNvCxnSpPr>
            <a:stCxn id="175" idx="5"/>
            <a:endCxn id="176" idx="0"/>
          </p:cNvCxnSpPr>
          <p:nvPr/>
        </p:nvCxnSpPr>
        <p:spPr>
          <a:xfrm>
            <a:off x="930879" y="3129761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75" idx="3"/>
            <a:endCxn id="179" idx="0"/>
          </p:cNvCxnSpPr>
          <p:nvPr/>
        </p:nvCxnSpPr>
        <p:spPr>
          <a:xfrm flipH="1">
            <a:off x="455952" y="3129761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/>
          <p:cNvSpPr/>
          <p:nvPr/>
        </p:nvSpPr>
        <p:spPr>
          <a:xfrm>
            <a:off x="209209" y="36819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0" name="椭圆 179"/>
          <p:cNvSpPr/>
          <p:nvPr/>
        </p:nvSpPr>
        <p:spPr>
          <a:xfrm>
            <a:off x="2935255" y="26725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3208775" y="36884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2" name="直接连接符 181"/>
          <p:cNvCxnSpPr>
            <a:stCxn id="180" idx="5"/>
            <a:endCxn id="181" idx="0"/>
          </p:cNvCxnSpPr>
          <p:nvPr/>
        </p:nvCxnSpPr>
        <p:spPr>
          <a:xfrm>
            <a:off x="3393637" y="3130897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80" idx="3"/>
            <a:endCxn id="184" idx="0"/>
          </p:cNvCxnSpPr>
          <p:nvPr/>
        </p:nvCxnSpPr>
        <p:spPr>
          <a:xfrm flipH="1">
            <a:off x="2913722" y="3130897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2666979" y="36819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5" name="椭圆 184"/>
          <p:cNvSpPr/>
          <p:nvPr/>
        </p:nvSpPr>
        <p:spPr>
          <a:xfrm>
            <a:off x="1975902" y="36099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86" name="矩形 185"/>
          <p:cNvSpPr/>
          <p:nvPr/>
        </p:nvSpPr>
        <p:spPr>
          <a:xfrm>
            <a:off x="2542241" y="45800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7" name="直接连接符 186"/>
          <p:cNvCxnSpPr>
            <a:stCxn id="185" idx="5"/>
            <a:endCxn id="186" idx="0"/>
          </p:cNvCxnSpPr>
          <p:nvPr/>
        </p:nvCxnSpPr>
        <p:spPr>
          <a:xfrm>
            <a:off x="2434284" y="4068293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85" idx="4"/>
            <a:endCxn id="206" idx="0"/>
          </p:cNvCxnSpPr>
          <p:nvPr/>
        </p:nvCxnSpPr>
        <p:spPr>
          <a:xfrm flipH="1">
            <a:off x="2169341" y="4146939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椭圆 188"/>
          <p:cNvSpPr/>
          <p:nvPr/>
        </p:nvSpPr>
        <p:spPr>
          <a:xfrm>
            <a:off x="4873982" y="359433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5161400" y="45821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1" name="直接连接符 190"/>
          <p:cNvCxnSpPr>
            <a:stCxn id="189" idx="5"/>
            <a:endCxn id="190" idx="0"/>
          </p:cNvCxnSpPr>
          <p:nvPr/>
        </p:nvCxnSpPr>
        <p:spPr>
          <a:xfrm>
            <a:off x="5332364" y="4052721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9" idx="0"/>
            <a:endCxn id="201" idx="5"/>
          </p:cNvCxnSpPr>
          <p:nvPr/>
        </p:nvCxnSpPr>
        <p:spPr>
          <a:xfrm flipH="1" flipV="1">
            <a:off x="4831919" y="3095181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/>
          <p:cNvSpPr/>
          <p:nvPr/>
        </p:nvSpPr>
        <p:spPr>
          <a:xfrm>
            <a:off x="1674043" y="267137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94" name="直接连接符 193"/>
          <p:cNvCxnSpPr>
            <a:stCxn id="193" idx="5"/>
            <a:endCxn id="185" idx="0"/>
          </p:cNvCxnSpPr>
          <p:nvPr/>
        </p:nvCxnSpPr>
        <p:spPr>
          <a:xfrm>
            <a:off x="2132425" y="3129761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3" idx="3"/>
            <a:endCxn id="171" idx="0"/>
          </p:cNvCxnSpPr>
          <p:nvPr/>
        </p:nvCxnSpPr>
        <p:spPr>
          <a:xfrm flipH="1">
            <a:off x="1583664" y="3129761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矩形 195"/>
          <p:cNvSpPr/>
          <p:nvPr/>
        </p:nvSpPr>
        <p:spPr>
          <a:xfrm>
            <a:off x="1333317" y="45913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7" name="椭圆 196"/>
          <p:cNvSpPr/>
          <p:nvPr/>
        </p:nvSpPr>
        <p:spPr>
          <a:xfrm>
            <a:off x="3801418" y="36097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98" name="直接连接符 197"/>
          <p:cNvCxnSpPr>
            <a:stCxn id="197" idx="0"/>
            <a:endCxn id="201" idx="3"/>
          </p:cNvCxnSpPr>
          <p:nvPr/>
        </p:nvCxnSpPr>
        <p:spPr>
          <a:xfrm flipV="1">
            <a:off x="4069932" y="3095181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97" idx="3"/>
            <a:endCxn id="200" idx="0"/>
          </p:cNvCxnSpPr>
          <p:nvPr/>
        </p:nvCxnSpPr>
        <p:spPr>
          <a:xfrm flipH="1">
            <a:off x="3775932" y="4068112"/>
            <a:ext cx="104132" cy="51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 199"/>
          <p:cNvSpPr/>
          <p:nvPr/>
        </p:nvSpPr>
        <p:spPr>
          <a:xfrm>
            <a:off x="3529189" y="45800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1" name="椭圆 200"/>
          <p:cNvSpPr/>
          <p:nvPr/>
        </p:nvSpPr>
        <p:spPr>
          <a:xfrm>
            <a:off x="4373537" y="26367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4624299" y="45825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3" name="直接连接符 202"/>
          <p:cNvCxnSpPr>
            <a:stCxn id="189" idx="3"/>
            <a:endCxn id="202" idx="0"/>
          </p:cNvCxnSpPr>
          <p:nvPr/>
        </p:nvCxnSpPr>
        <p:spPr>
          <a:xfrm flipH="1">
            <a:off x="4871042" y="4052721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97" idx="5"/>
            <a:endCxn id="205" idx="0"/>
          </p:cNvCxnSpPr>
          <p:nvPr/>
        </p:nvCxnSpPr>
        <p:spPr>
          <a:xfrm>
            <a:off x="4259800" y="4068112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4081167" y="45913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6" name="椭圆 205"/>
          <p:cNvSpPr/>
          <p:nvPr/>
        </p:nvSpPr>
        <p:spPr>
          <a:xfrm>
            <a:off x="1900827" y="44990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207" name="直接连接符 206"/>
          <p:cNvCxnSpPr>
            <a:stCxn id="206" idx="3"/>
            <a:endCxn id="208" idx="0"/>
          </p:cNvCxnSpPr>
          <p:nvPr/>
        </p:nvCxnSpPr>
        <p:spPr>
          <a:xfrm flipH="1">
            <a:off x="1885682" y="4957412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矩形 207"/>
          <p:cNvSpPr/>
          <p:nvPr/>
        </p:nvSpPr>
        <p:spPr>
          <a:xfrm>
            <a:off x="1638939" y="54781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9" name="直接连接符 208"/>
          <p:cNvCxnSpPr>
            <a:stCxn id="206" idx="5"/>
            <a:endCxn id="210" idx="0"/>
          </p:cNvCxnSpPr>
          <p:nvPr/>
        </p:nvCxnSpPr>
        <p:spPr>
          <a:xfrm>
            <a:off x="2359209" y="4957412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2190917" y="54894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2" name="椭圆 211"/>
          <p:cNvSpPr/>
          <p:nvPr/>
        </p:nvSpPr>
        <p:spPr>
          <a:xfrm>
            <a:off x="8012029" y="7530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13" name="椭圆 212"/>
          <p:cNvSpPr/>
          <p:nvPr/>
        </p:nvSpPr>
        <p:spPr>
          <a:xfrm>
            <a:off x="9242162" y="17061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4" name="直接连接符 213"/>
          <p:cNvCxnSpPr>
            <a:stCxn id="213" idx="0"/>
            <a:endCxn id="212" idx="5"/>
          </p:cNvCxnSpPr>
          <p:nvPr/>
        </p:nvCxnSpPr>
        <p:spPr>
          <a:xfrm flipH="1" flipV="1">
            <a:off x="8470411" y="1211393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213" idx="5"/>
            <a:endCxn id="289" idx="0"/>
          </p:cNvCxnSpPr>
          <p:nvPr/>
        </p:nvCxnSpPr>
        <p:spPr>
          <a:xfrm>
            <a:off x="9700544" y="2164536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212" idx="3"/>
            <a:endCxn id="219" idx="0"/>
          </p:cNvCxnSpPr>
          <p:nvPr/>
        </p:nvCxnSpPr>
        <p:spPr>
          <a:xfrm flipH="1">
            <a:off x="6961230" y="1211393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3" idx="3"/>
            <a:endCxn id="230" idx="0"/>
          </p:cNvCxnSpPr>
          <p:nvPr/>
        </p:nvCxnSpPr>
        <p:spPr>
          <a:xfrm flipH="1">
            <a:off x="8754651" y="2164536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219" idx="3"/>
            <a:endCxn id="225" idx="0"/>
          </p:cNvCxnSpPr>
          <p:nvPr/>
        </p:nvCxnSpPr>
        <p:spPr>
          <a:xfrm flipH="1">
            <a:off x="6291893" y="2147843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/>
          <p:cNvSpPr/>
          <p:nvPr/>
        </p:nvSpPr>
        <p:spPr>
          <a:xfrm>
            <a:off x="6692716" y="168946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20" name="直接连接符 219"/>
          <p:cNvCxnSpPr>
            <a:stCxn id="219" idx="5"/>
            <a:endCxn id="243" idx="0"/>
          </p:cNvCxnSpPr>
          <p:nvPr/>
        </p:nvCxnSpPr>
        <p:spPr>
          <a:xfrm>
            <a:off x="7151098" y="2147843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/>
          <p:cNvSpPr/>
          <p:nvPr/>
        </p:nvSpPr>
        <p:spPr>
          <a:xfrm>
            <a:off x="6866032" y="362776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22" name="直接连接符 221"/>
          <p:cNvCxnSpPr>
            <a:stCxn id="221" idx="4"/>
            <a:endCxn id="246" idx="0"/>
          </p:cNvCxnSpPr>
          <p:nvPr/>
        </p:nvCxnSpPr>
        <p:spPr>
          <a:xfrm flipH="1">
            <a:off x="7130942" y="4164796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221" idx="3"/>
            <a:endCxn id="224" idx="0"/>
          </p:cNvCxnSpPr>
          <p:nvPr/>
        </p:nvCxnSpPr>
        <p:spPr>
          <a:xfrm flipH="1">
            <a:off x="6590647" y="4086150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6343904" y="46014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5" name="椭圆 224"/>
          <p:cNvSpPr/>
          <p:nvPr/>
        </p:nvSpPr>
        <p:spPr>
          <a:xfrm>
            <a:off x="6023379" y="26927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26" name="矩形 225"/>
          <p:cNvSpPr/>
          <p:nvPr/>
        </p:nvSpPr>
        <p:spPr>
          <a:xfrm>
            <a:off x="6314291" y="3703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7" name="直接连接符 226"/>
          <p:cNvCxnSpPr>
            <a:stCxn id="225" idx="5"/>
            <a:endCxn id="226" idx="0"/>
          </p:cNvCxnSpPr>
          <p:nvPr/>
        </p:nvCxnSpPr>
        <p:spPr>
          <a:xfrm>
            <a:off x="6481761" y="3151179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225" idx="3"/>
            <a:endCxn id="229" idx="0"/>
          </p:cNvCxnSpPr>
          <p:nvPr/>
        </p:nvCxnSpPr>
        <p:spPr>
          <a:xfrm flipH="1">
            <a:off x="6006834" y="3151179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矩形 228"/>
          <p:cNvSpPr/>
          <p:nvPr/>
        </p:nvSpPr>
        <p:spPr>
          <a:xfrm>
            <a:off x="5760091" y="3703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0" name="椭圆 229"/>
          <p:cNvSpPr/>
          <p:nvPr/>
        </p:nvSpPr>
        <p:spPr>
          <a:xfrm>
            <a:off x="8486137" y="269393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8759657" y="37098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2" name="直接连接符 231"/>
          <p:cNvCxnSpPr>
            <a:stCxn id="230" idx="5"/>
            <a:endCxn id="231" idx="0"/>
          </p:cNvCxnSpPr>
          <p:nvPr/>
        </p:nvCxnSpPr>
        <p:spPr>
          <a:xfrm>
            <a:off x="8944519" y="3152315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30" idx="3"/>
            <a:endCxn id="234" idx="0"/>
          </p:cNvCxnSpPr>
          <p:nvPr/>
        </p:nvCxnSpPr>
        <p:spPr>
          <a:xfrm flipH="1">
            <a:off x="8464604" y="3152315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矩形 233"/>
          <p:cNvSpPr/>
          <p:nvPr/>
        </p:nvSpPr>
        <p:spPr>
          <a:xfrm>
            <a:off x="8217861" y="3703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5" name="椭圆 234"/>
          <p:cNvSpPr/>
          <p:nvPr/>
        </p:nvSpPr>
        <p:spPr>
          <a:xfrm>
            <a:off x="7526784" y="36313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36" name="矩形 235"/>
          <p:cNvSpPr/>
          <p:nvPr/>
        </p:nvSpPr>
        <p:spPr>
          <a:xfrm>
            <a:off x="8093123" y="46014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7" name="直接连接符 236"/>
          <p:cNvCxnSpPr>
            <a:stCxn id="235" idx="5"/>
            <a:endCxn id="236" idx="0"/>
          </p:cNvCxnSpPr>
          <p:nvPr/>
        </p:nvCxnSpPr>
        <p:spPr>
          <a:xfrm>
            <a:off x="7985166" y="4089711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35" idx="4"/>
            <a:endCxn id="357" idx="0"/>
          </p:cNvCxnSpPr>
          <p:nvPr/>
        </p:nvCxnSpPr>
        <p:spPr>
          <a:xfrm flipH="1">
            <a:off x="7720223" y="4168357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椭圆 238"/>
          <p:cNvSpPr/>
          <p:nvPr/>
        </p:nvSpPr>
        <p:spPr>
          <a:xfrm>
            <a:off x="10424864" y="361575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0712282" y="46035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1" name="直接连接符 240"/>
          <p:cNvCxnSpPr>
            <a:stCxn id="239" idx="5"/>
            <a:endCxn id="240" idx="0"/>
          </p:cNvCxnSpPr>
          <p:nvPr/>
        </p:nvCxnSpPr>
        <p:spPr>
          <a:xfrm>
            <a:off x="10883246" y="4074139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39" idx="0"/>
            <a:endCxn id="289" idx="5"/>
          </p:cNvCxnSpPr>
          <p:nvPr/>
        </p:nvCxnSpPr>
        <p:spPr>
          <a:xfrm flipH="1" flipV="1">
            <a:off x="10382801" y="3116599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椭圆 242"/>
          <p:cNvSpPr/>
          <p:nvPr/>
        </p:nvSpPr>
        <p:spPr>
          <a:xfrm>
            <a:off x="7224925" y="26927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44" name="直接连接符 243"/>
          <p:cNvCxnSpPr>
            <a:stCxn id="243" idx="5"/>
            <a:endCxn id="235" idx="0"/>
          </p:cNvCxnSpPr>
          <p:nvPr/>
        </p:nvCxnSpPr>
        <p:spPr>
          <a:xfrm>
            <a:off x="7683307" y="3151179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43" idx="3"/>
            <a:endCxn id="221" idx="0"/>
          </p:cNvCxnSpPr>
          <p:nvPr/>
        </p:nvCxnSpPr>
        <p:spPr>
          <a:xfrm flipH="1">
            <a:off x="7134546" y="3151179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/>
          <p:cNvSpPr/>
          <p:nvPr/>
        </p:nvSpPr>
        <p:spPr>
          <a:xfrm>
            <a:off x="6884199" y="46127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7" name="椭圆 246"/>
          <p:cNvSpPr/>
          <p:nvPr/>
        </p:nvSpPr>
        <p:spPr>
          <a:xfrm>
            <a:off x="9352300" y="36311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48" name="直接连接符 247"/>
          <p:cNvCxnSpPr>
            <a:stCxn id="247" idx="0"/>
            <a:endCxn id="289" idx="3"/>
          </p:cNvCxnSpPr>
          <p:nvPr/>
        </p:nvCxnSpPr>
        <p:spPr>
          <a:xfrm flipV="1">
            <a:off x="9620814" y="3116599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47" idx="3"/>
            <a:endCxn id="362" idx="0"/>
          </p:cNvCxnSpPr>
          <p:nvPr/>
        </p:nvCxnSpPr>
        <p:spPr>
          <a:xfrm flipH="1">
            <a:off x="9287885" y="4089530"/>
            <a:ext cx="143061" cy="43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椭圆 288"/>
          <p:cNvSpPr/>
          <p:nvPr/>
        </p:nvSpPr>
        <p:spPr>
          <a:xfrm>
            <a:off x="9924419" y="26582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10175181" y="46039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8" name="直接连接符 307"/>
          <p:cNvCxnSpPr>
            <a:stCxn id="239" idx="3"/>
            <a:endCxn id="303" idx="0"/>
          </p:cNvCxnSpPr>
          <p:nvPr/>
        </p:nvCxnSpPr>
        <p:spPr>
          <a:xfrm flipH="1">
            <a:off x="10421924" y="4074139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247" idx="5"/>
            <a:endCxn id="356" idx="0"/>
          </p:cNvCxnSpPr>
          <p:nvPr/>
        </p:nvCxnSpPr>
        <p:spPr>
          <a:xfrm>
            <a:off x="9810682" y="4089530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矩形 355"/>
          <p:cNvSpPr/>
          <p:nvPr/>
        </p:nvSpPr>
        <p:spPr>
          <a:xfrm>
            <a:off x="9632049" y="46127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7" name="椭圆 356"/>
          <p:cNvSpPr/>
          <p:nvPr/>
        </p:nvSpPr>
        <p:spPr>
          <a:xfrm>
            <a:off x="7451709" y="45204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358" name="直接连接符 357"/>
          <p:cNvCxnSpPr>
            <a:stCxn id="357" idx="3"/>
            <a:endCxn id="359" idx="0"/>
          </p:cNvCxnSpPr>
          <p:nvPr/>
        </p:nvCxnSpPr>
        <p:spPr>
          <a:xfrm flipH="1">
            <a:off x="7436564" y="4978830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矩形 358"/>
          <p:cNvSpPr/>
          <p:nvPr/>
        </p:nvSpPr>
        <p:spPr>
          <a:xfrm>
            <a:off x="7189821" y="54995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0" name="直接连接符 359"/>
          <p:cNvCxnSpPr>
            <a:stCxn id="357" idx="5"/>
            <a:endCxn id="361" idx="0"/>
          </p:cNvCxnSpPr>
          <p:nvPr/>
        </p:nvCxnSpPr>
        <p:spPr>
          <a:xfrm>
            <a:off x="7910091" y="4978830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矩形 360"/>
          <p:cNvSpPr/>
          <p:nvPr/>
        </p:nvSpPr>
        <p:spPr>
          <a:xfrm>
            <a:off x="7741799" y="55108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2" name="椭圆 361"/>
          <p:cNvSpPr/>
          <p:nvPr/>
        </p:nvSpPr>
        <p:spPr>
          <a:xfrm>
            <a:off x="9019371" y="45204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63" name="矩形 362"/>
          <p:cNvSpPr/>
          <p:nvPr/>
        </p:nvSpPr>
        <p:spPr>
          <a:xfrm>
            <a:off x="9303666" y="55347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4" name="直接连接符 363"/>
          <p:cNvCxnSpPr>
            <a:stCxn id="362" idx="5"/>
            <a:endCxn id="363" idx="0"/>
          </p:cNvCxnSpPr>
          <p:nvPr/>
        </p:nvCxnSpPr>
        <p:spPr>
          <a:xfrm>
            <a:off x="9477753" y="4978830"/>
            <a:ext cx="72656" cy="555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矩形 364"/>
          <p:cNvSpPr/>
          <p:nvPr/>
        </p:nvSpPr>
        <p:spPr>
          <a:xfrm>
            <a:off x="8766565" y="55351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6" name="直接连接符 365"/>
          <p:cNvCxnSpPr>
            <a:stCxn id="362" idx="3"/>
            <a:endCxn id="365" idx="0"/>
          </p:cNvCxnSpPr>
          <p:nvPr/>
        </p:nvCxnSpPr>
        <p:spPr>
          <a:xfrm flipH="1">
            <a:off x="9013308" y="4978830"/>
            <a:ext cx="84709" cy="556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椭圆 366"/>
          <p:cNvSpPr/>
          <p:nvPr/>
        </p:nvSpPr>
        <p:spPr>
          <a:xfrm>
            <a:off x="14160416" y="78339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68" name="椭圆 367"/>
          <p:cNvSpPr/>
          <p:nvPr/>
        </p:nvSpPr>
        <p:spPr>
          <a:xfrm>
            <a:off x="15390549" y="17365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9" name="直接连接符 368"/>
          <p:cNvCxnSpPr>
            <a:stCxn id="368" idx="0"/>
            <a:endCxn id="367" idx="5"/>
          </p:cNvCxnSpPr>
          <p:nvPr/>
        </p:nvCxnSpPr>
        <p:spPr>
          <a:xfrm flipH="1" flipV="1">
            <a:off x="14618798" y="1241773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>
            <a:stCxn id="368" idx="5"/>
            <a:endCxn id="405" idx="0"/>
          </p:cNvCxnSpPr>
          <p:nvPr/>
        </p:nvCxnSpPr>
        <p:spPr>
          <a:xfrm>
            <a:off x="15848931" y="2194916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7" idx="3"/>
            <a:endCxn id="374" idx="0"/>
          </p:cNvCxnSpPr>
          <p:nvPr/>
        </p:nvCxnSpPr>
        <p:spPr>
          <a:xfrm flipH="1">
            <a:off x="13109617" y="1241773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68" idx="3"/>
            <a:endCxn id="385" idx="0"/>
          </p:cNvCxnSpPr>
          <p:nvPr/>
        </p:nvCxnSpPr>
        <p:spPr>
          <a:xfrm flipH="1">
            <a:off x="14903038" y="2194916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>
            <a:stCxn id="374" idx="3"/>
            <a:endCxn id="380" idx="0"/>
          </p:cNvCxnSpPr>
          <p:nvPr/>
        </p:nvCxnSpPr>
        <p:spPr>
          <a:xfrm flipH="1">
            <a:off x="12440280" y="2178223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椭圆 373"/>
          <p:cNvSpPr/>
          <p:nvPr/>
        </p:nvSpPr>
        <p:spPr>
          <a:xfrm>
            <a:off x="12841103" y="17198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75" name="直接连接符 374"/>
          <p:cNvCxnSpPr>
            <a:stCxn id="374" idx="5"/>
            <a:endCxn id="398" idx="0"/>
          </p:cNvCxnSpPr>
          <p:nvPr/>
        </p:nvCxnSpPr>
        <p:spPr>
          <a:xfrm>
            <a:off x="13299485" y="2178223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椭圆 375"/>
          <p:cNvSpPr/>
          <p:nvPr/>
        </p:nvSpPr>
        <p:spPr>
          <a:xfrm>
            <a:off x="13014419" y="36581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77" name="直接连接符 376"/>
          <p:cNvCxnSpPr>
            <a:stCxn id="376" idx="4"/>
            <a:endCxn id="401" idx="0"/>
          </p:cNvCxnSpPr>
          <p:nvPr/>
        </p:nvCxnSpPr>
        <p:spPr>
          <a:xfrm flipH="1">
            <a:off x="13279329" y="4195176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376" idx="3"/>
            <a:endCxn id="379" idx="0"/>
          </p:cNvCxnSpPr>
          <p:nvPr/>
        </p:nvCxnSpPr>
        <p:spPr>
          <a:xfrm flipH="1">
            <a:off x="12739034" y="4116530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矩形 378"/>
          <p:cNvSpPr/>
          <p:nvPr/>
        </p:nvSpPr>
        <p:spPr>
          <a:xfrm>
            <a:off x="12492291" y="46318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0" name="椭圆 379"/>
          <p:cNvSpPr/>
          <p:nvPr/>
        </p:nvSpPr>
        <p:spPr>
          <a:xfrm>
            <a:off x="12171766" y="272317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81" name="矩形 380"/>
          <p:cNvSpPr/>
          <p:nvPr/>
        </p:nvSpPr>
        <p:spPr>
          <a:xfrm>
            <a:off x="12462678" y="37337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2" name="直接连接符 381"/>
          <p:cNvCxnSpPr>
            <a:stCxn id="380" idx="5"/>
            <a:endCxn id="381" idx="0"/>
          </p:cNvCxnSpPr>
          <p:nvPr/>
        </p:nvCxnSpPr>
        <p:spPr>
          <a:xfrm>
            <a:off x="12630148" y="3181559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>
            <a:stCxn id="380" idx="3"/>
            <a:endCxn id="384" idx="0"/>
          </p:cNvCxnSpPr>
          <p:nvPr/>
        </p:nvCxnSpPr>
        <p:spPr>
          <a:xfrm flipH="1">
            <a:off x="12155221" y="3181559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矩形 383"/>
          <p:cNvSpPr/>
          <p:nvPr/>
        </p:nvSpPr>
        <p:spPr>
          <a:xfrm>
            <a:off x="11908478" y="37337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5" name="椭圆 384"/>
          <p:cNvSpPr/>
          <p:nvPr/>
        </p:nvSpPr>
        <p:spPr>
          <a:xfrm>
            <a:off x="14634524" y="27243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6" name="矩形 385"/>
          <p:cNvSpPr/>
          <p:nvPr/>
        </p:nvSpPr>
        <p:spPr>
          <a:xfrm>
            <a:off x="14908044" y="37402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7" name="直接连接符 386"/>
          <p:cNvCxnSpPr>
            <a:stCxn id="385" idx="5"/>
            <a:endCxn id="386" idx="0"/>
          </p:cNvCxnSpPr>
          <p:nvPr/>
        </p:nvCxnSpPr>
        <p:spPr>
          <a:xfrm>
            <a:off x="15092906" y="3182695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连接符 387"/>
          <p:cNvCxnSpPr>
            <a:stCxn id="385" idx="3"/>
            <a:endCxn id="389" idx="0"/>
          </p:cNvCxnSpPr>
          <p:nvPr/>
        </p:nvCxnSpPr>
        <p:spPr>
          <a:xfrm flipH="1">
            <a:off x="14612991" y="3182695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矩形 388"/>
          <p:cNvSpPr/>
          <p:nvPr/>
        </p:nvSpPr>
        <p:spPr>
          <a:xfrm>
            <a:off x="14366248" y="37337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0" name="椭圆 389"/>
          <p:cNvSpPr/>
          <p:nvPr/>
        </p:nvSpPr>
        <p:spPr>
          <a:xfrm>
            <a:off x="13675171" y="366170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91" name="矩形 390"/>
          <p:cNvSpPr/>
          <p:nvPr/>
        </p:nvSpPr>
        <p:spPr>
          <a:xfrm>
            <a:off x="14241510" y="46318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2" name="直接连接符 391"/>
          <p:cNvCxnSpPr>
            <a:stCxn id="390" idx="5"/>
            <a:endCxn id="391" idx="0"/>
          </p:cNvCxnSpPr>
          <p:nvPr/>
        </p:nvCxnSpPr>
        <p:spPr>
          <a:xfrm>
            <a:off x="14133553" y="4120091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连接符 392"/>
          <p:cNvCxnSpPr>
            <a:stCxn id="390" idx="4"/>
            <a:endCxn id="410" idx="0"/>
          </p:cNvCxnSpPr>
          <p:nvPr/>
        </p:nvCxnSpPr>
        <p:spPr>
          <a:xfrm flipH="1">
            <a:off x="13868610" y="4198737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椭圆 393"/>
          <p:cNvSpPr/>
          <p:nvPr/>
        </p:nvSpPr>
        <p:spPr>
          <a:xfrm>
            <a:off x="16573251" y="36461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5" name="矩形 394"/>
          <p:cNvSpPr/>
          <p:nvPr/>
        </p:nvSpPr>
        <p:spPr>
          <a:xfrm>
            <a:off x="16860669" y="46339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6" name="直接连接符 395"/>
          <p:cNvCxnSpPr>
            <a:stCxn id="394" idx="5"/>
            <a:endCxn id="395" idx="0"/>
          </p:cNvCxnSpPr>
          <p:nvPr/>
        </p:nvCxnSpPr>
        <p:spPr>
          <a:xfrm>
            <a:off x="17031633" y="4104519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396"/>
          <p:cNvCxnSpPr>
            <a:stCxn id="394" idx="0"/>
            <a:endCxn id="405" idx="5"/>
          </p:cNvCxnSpPr>
          <p:nvPr/>
        </p:nvCxnSpPr>
        <p:spPr>
          <a:xfrm flipH="1" flipV="1">
            <a:off x="16531188" y="3146979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椭圆 397"/>
          <p:cNvSpPr/>
          <p:nvPr/>
        </p:nvSpPr>
        <p:spPr>
          <a:xfrm>
            <a:off x="13373312" y="27231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99" name="直接连接符 398"/>
          <p:cNvCxnSpPr>
            <a:stCxn id="398" idx="5"/>
            <a:endCxn id="390" idx="0"/>
          </p:cNvCxnSpPr>
          <p:nvPr/>
        </p:nvCxnSpPr>
        <p:spPr>
          <a:xfrm>
            <a:off x="13831694" y="3181559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连接符 399"/>
          <p:cNvCxnSpPr>
            <a:stCxn id="398" idx="3"/>
            <a:endCxn id="376" idx="0"/>
          </p:cNvCxnSpPr>
          <p:nvPr/>
        </p:nvCxnSpPr>
        <p:spPr>
          <a:xfrm flipH="1">
            <a:off x="13282933" y="3181559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矩形 400"/>
          <p:cNvSpPr/>
          <p:nvPr/>
        </p:nvSpPr>
        <p:spPr>
          <a:xfrm>
            <a:off x="13032586" y="4643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2" name="椭圆 401"/>
          <p:cNvSpPr/>
          <p:nvPr/>
        </p:nvSpPr>
        <p:spPr>
          <a:xfrm>
            <a:off x="15500687" y="36615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3" name="直接连接符 402"/>
          <p:cNvCxnSpPr>
            <a:stCxn id="402" idx="0"/>
            <a:endCxn id="405" idx="3"/>
          </p:cNvCxnSpPr>
          <p:nvPr/>
        </p:nvCxnSpPr>
        <p:spPr>
          <a:xfrm flipV="1">
            <a:off x="15769201" y="3146979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/>
          <p:cNvCxnSpPr>
            <a:stCxn id="402" idx="3"/>
            <a:endCxn id="415" idx="0"/>
          </p:cNvCxnSpPr>
          <p:nvPr/>
        </p:nvCxnSpPr>
        <p:spPr>
          <a:xfrm flipH="1">
            <a:off x="15436272" y="4119910"/>
            <a:ext cx="143061" cy="43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椭圆 404"/>
          <p:cNvSpPr/>
          <p:nvPr/>
        </p:nvSpPr>
        <p:spPr>
          <a:xfrm>
            <a:off x="16072806" y="26885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06" name="矩形 405"/>
          <p:cNvSpPr/>
          <p:nvPr/>
        </p:nvSpPr>
        <p:spPr>
          <a:xfrm>
            <a:off x="16323568" y="46343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7" name="直接连接符 406"/>
          <p:cNvCxnSpPr>
            <a:stCxn id="394" idx="3"/>
            <a:endCxn id="406" idx="0"/>
          </p:cNvCxnSpPr>
          <p:nvPr/>
        </p:nvCxnSpPr>
        <p:spPr>
          <a:xfrm flipH="1">
            <a:off x="16570311" y="4104519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402" idx="5"/>
            <a:endCxn id="409" idx="0"/>
          </p:cNvCxnSpPr>
          <p:nvPr/>
        </p:nvCxnSpPr>
        <p:spPr>
          <a:xfrm>
            <a:off x="15959069" y="4119910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矩形 408"/>
          <p:cNvSpPr/>
          <p:nvPr/>
        </p:nvSpPr>
        <p:spPr>
          <a:xfrm>
            <a:off x="15780436" y="4643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0" name="椭圆 409"/>
          <p:cNvSpPr/>
          <p:nvPr/>
        </p:nvSpPr>
        <p:spPr>
          <a:xfrm>
            <a:off x="13600096" y="455082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411" name="直接连接符 410"/>
          <p:cNvCxnSpPr>
            <a:stCxn id="410" idx="3"/>
            <a:endCxn id="412" idx="0"/>
          </p:cNvCxnSpPr>
          <p:nvPr/>
        </p:nvCxnSpPr>
        <p:spPr>
          <a:xfrm flipH="1">
            <a:off x="13584951" y="5009210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矩形 411"/>
          <p:cNvSpPr/>
          <p:nvPr/>
        </p:nvSpPr>
        <p:spPr>
          <a:xfrm>
            <a:off x="13338208" y="55299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3" name="直接连接符 412"/>
          <p:cNvCxnSpPr>
            <a:stCxn id="410" idx="5"/>
            <a:endCxn id="414" idx="0"/>
          </p:cNvCxnSpPr>
          <p:nvPr/>
        </p:nvCxnSpPr>
        <p:spPr>
          <a:xfrm>
            <a:off x="14058478" y="5009210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矩形 413"/>
          <p:cNvSpPr/>
          <p:nvPr/>
        </p:nvSpPr>
        <p:spPr>
          <a:xfrm>
            <a:off x="13890186" y="55412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5" name="椭圆 414"/>
          <p:cNvSpPr/>
          <p:nvPr/>
        </p:nvSpPr>
        <p:spPr>
          <a:xfrm>
            <a:off x="15167758" y="455082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6" name="矩形 415"/>
          <p:cNvSpPr/>
          <p:nvPr/>
        </p:nvSpPr>
        <p:spPr>
          <a:xfrm>
            <a:off x="15452053" y="55651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7" name="直接连接符 416"/>
          <p:cNvCxnSpPr>
            <a:stCxn id="415" idx="5"/>
            <a:endCxn id="416" idx="0"/>
          </p:cNvCxnSpPr>
          <p:nvPr/>
        </p:nvCxnSpPr>
        <p:spPr>
          <a:xfrm>
            <a:off x="15626140" y="5009210"/>
            <a:ext cx="72656" cy="555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矩形 417"/>
          <p:cNvSpPr/>
          <p:nvPr/>
        </p:nvSpPr>
        <p:spPr>
          <a:xfrm>
            <a:off x="14914952" y="55655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9" name="直接连接符 418"/>
          <p:cNvCxnSpPr>
            <a:stCxn id="415" idx="3"/>
            <a:endCxn id="418" idx="0"/>
          </p:cNvCxnSpPr>
          <p:nvPr/>
        </p:nvCxnSpPr>
        <p:spPr>
          <a:xfrm flipH="1">
            <a:off x="15161695" y="5009210"/>
            <a:ext cx="84709" cy="556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9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Words>6108</Words>
  <Application>Microsoft Office PowerPoint</Application>
  <PresentationFormat>宽屏</PresentationFormat>
  <Paragraphs>2644</Paragraphs>
  <Slides>33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黑体</vt:lpstr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Haobinbin</dc:creator>
  <cp:lastModifiedBy>郝彬</cp:lastModifiedBy>
  <cp:revision>511</cp:revision>
  <dcterms:created xsi:type="dcterms:W3CDTF">2018-07-25T15:00:21Z</dcterms:created>
  <dcterms:modified xsi:type="dcterms:W3CDTF">2018-08-01T13:09:33Z</dcterms:modified>
</cp:coreProperties>
</file>